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7"/>
  </p:notesMasterIdLst>
  <p:handoutMasterIdLst>
    <p:handoutMasterId r:id="rId118"/>
  </p:handoutMasterIdLst>
  <p:sldIdLst>
    <p:sldId id="256" r:id="rId2"/>
    <p:sldId id="346" r:id="rId3"/>
    <p:sldId id="403" r:id="rId4"/>
    <p:sldId id="349" r:id="rId5"/>
    <p:sldId id="350" r:id="rId6"/>
    <p:sldId id="324" r:id="rId7"/>
    <p:sldId id="423" r:id="rId8"/>
    <p:sldId id="330" r:id="rId9"/>
    <p:sldId id="424" r:id="rId10"/>
    <p:sldId id="425" r:id="rId11"/>
    <p:sldId id="327" r:id="rId12"/>
    <p:sldId id="345" r:id="rId13"/>
    <p:sldId id="328" r:id="rId14"/>
    <p:sldId id="465" r:id="rId15"/>
    <p:sldId id="335" r:id="rId16"/>
    <p:sldId id="428" r:id="rId17"/>
    <p:sldId id="430" r:id="rId18"/>
    <p:sldId id="429" r:id="rId19"/>
    <p:sldId id="391" r:id="rId20"/>
    <p:sldId id="359" r:id="rId21"/>
    <p:sldId id="438" r:id="rId22"/>
    <p:sldId id="439" r:id="rId23"/>
    <p:sldId id="390" r:id="rId24"/>
    <p:sldId id="367" r:id="rId25"/>
    <p:sldId id="451" r:id="rId26"/>
    <p:sldId id="452" r:id="rId27"/>
    <p:sldId id="473" r:id="rId28"/>
    <p:sldId id="476" r:id="rId29"/>
    <p:sldId id="478" r:id="rId30"/>
    <p:sldId id="477" r:id="rId31"/>
    <p:sldId id="455" r:id="rId32"/>
    <p:sldId id="475" r:id="rId33"/>
    <p:sldId id="479" r:id="rId34"/>
    <p:sldId id="453" r:id="rId35"/>
    <p:sldId id="484" r:id="rId36"/>
    <p:sldId id="480" r:id="rId37"/>
    <p:sldId id="370" r:id="rId38"/>
    <p:sldId id="481" r:id="rId39"/>
    <p:sldId id="483" r:id="rId40"/>
    <p:sldId id="485" r:id="rId41"/>
    <p:sldId id="486" r:id="rId42"/>
    <p:sldId id="372" r:id="rId43"/>
    <p:sldId id="488" r:id="rId44"/>
    <p:sldId id="487" r:id="rId45"/>
    <p:sldId id="373" r:id="rId46"/>
    <p:sldId id="374" r:id="rId47"/>
    <p:sldId id="392" r:id="rId48"/>
    <p:sldId id="461" r:id="rId49"/>
    <p:sldId id="377" r:id="rId50"/>
    <p:sldId id="469" r:id="rId51"/>
    <p:sldId id="379" r:id="rId52"/>
    <p:sldId id="460" r:id="rId53"/>
    <p:sldId id="462" r:id="rId54"/>
    <p:sldId id="463" r:id="rId55"/>
    <p:sldId id="472" r:id="rId56"/>
    <p:sldId id="464" r:id="rId57"/>
    <p:sldId id="471" r:id="rId58"/>
    <p:sldId id="398" r:id="rId59"/>
    <p:sldId id="397" r:id="rId60"/>
    <p:sldId id="395" r:id="rId61"/>
    <p:sldId id="410" r:id="rId62"/>
    <p:sldId id="411" r:id="rId63"/>
    <p:sldId id="399" r:id="rId64"/>
    <p:sldId id="400" r:id="rId65"/>
    <p:sldId id="412" r:id="rId66"/>
    <p:sldId id="413" r:id="rId67"/>
    <p:sldId id="414" r:id="rId68"/>
    <p:sldId id="415" r:id="rId69"/>
    <p:sldId id="310" r:id="rId70"/>
    <p:sldId id="426" r:id="rId71"/>
    <p:sldId id="261" r:id="rId72"/>
    <p:sldId id="269" r:id="rId73"/>
    <p:sldId id="270" r:id="rId74"/>
    <p:sldId id="271" r:id="rId75"/>
    <p:sldId id="273" r:id="rId76"/>
    <p:sldId id="315" r:id="rId77"/>
    <p:sldId id="316" r:id="rId78"/>
    <p:sldId id="317" r:id="rId79"/>
    <p:sldId id="318" r:id="rId80"/>
    <p:sldId id="299" r:id="rId81"/>
    <p:sldId id="416" r:id="rId82"/>
    <p:sldId id="404" r:id="rId83"/>
    <p:sldId id="405" r:id="rId84"/>
    <p:sldId id="406" r:id="rId85"/>
    <p:sldId id="407" r:id="rId86"/>
    <p:sldId id="408" r:id="rId87"/>
    <p:sldId id="409" r:id="rId88"/>
    <p:sldId id="431" r:id="rId89"/>
    <p:sldId id="432" r:id="rId90"/>
    <p:sldId id="433" r:id="rId91"/>
    <p:sldId id="434" r:id="rId92"/>
    <p:sldId id="435" r:id="rId93"/>
    <p:sldId id="436" r:id="rId94"/>
    <p:sldId id="437" r:id="rId95"/>
    <p:sldId id="440" r:id="rId96"/>
    <p:sldId id="441" r:id="rId97"/>
    <p:sldId id="442" r:id="rId98"/>
    <p:sldId id="443" r:id="rId99"/>
    <p:sldId id="444" r:id="rId100"/>
    <p:sldId id="445" r:id="rId101"/>
    <p:sldId id="446" r:id="rId102"/>
    <p:sldId id="466" r:id="rId103"/>
    <p:sldId id="449" r:id="rId104"/>
    <p:sldId id="450" r:id="rId105"/>
    <p:sldId id="467" r:id="rId106"/>
    <p:sldId id="340" r:id="rId107"/>
    <p:sldId id="344" r:id="rId108"/>
    <p:sldId id="347" r:id="rId109"/>
    <p:sldId id="351" r:id="rId110"/>
    <p:sldId id="331" r:id="rId111"/>
    <p:sldId id="332" r:id="rId112"/>
    <p:sldId id="401" r:id="rId113"/>
    <p:sldId id="339" r:id="rId114"/>
    <p:sldId id="308" r:id="rId115"/>
    <p:sldId id="285" r:id="rId1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66A289-9C18-4880-BCFD-733EDE5F4077}">
          <p14:sldIdLst>
            <p14:sldId id="256"/>
            <p14:sldId id="346"/>
            <p14:sldId id="403"/>
            <p14:sldId id="349"/>
            <p14:sldId id="350"/>
            <p14:sldId id="324"/>
            <p14:sldId id="423"/>
            <p14:sldId id="330"/>
            <p14:sldId id="424"/>
            <p14:sldId id="425"/>
            <p14:sldId id="327"/>
            <p14:sldId id="345"/>
            <p14:sldId id="328"/>
            <p14:sldId id="465"/>
            <p14:sldId id="335"/>
            <p14:sldId id="428"/>
            <p14:sldId id="430"/>
            <p14:sldId id="429"/>
            <p14:sldId id="391"/>
            <p14:sldId id="359"/>
            <p14:sldId id="438"/>
            <p14:sldId id="439"/>
            <p14:sldId id="390"/>
            <p14:sldId id="367"/>
            <p14:sldId id="451"/>
            <p14:sldId id="452"/>
            <p14:sldId id="473"/>
            <p14:sldId id="476"/>
            <p14:sldId id="478"/>
            <p14:sldId id="477"/>
            <p14:sldId id="455"/>
            <p14:sldId id="475"/>
            <p14:sldId id="479"/>
            <p14:sldId id="453"/>
            <p14:sldId id="484"/>
            <p14:sldId id="480"/>
            <p14:sldId id="370"/>
            <p14:sldId id="481"/>
            <p14:sldId id="483"/>
            <p14:sldId id="485"/>
            <p14:sldId id="486"/>
            <p14:sldId id="372"/>
            <p14:sldId id="488"/>
            <p14:sldId id="487"/>
            <p14:sldId id="373"/>
            <p14:sldId id="374"/>
            <p14:sldId id="392"/>
            <p14:sldId id="461"/>
            <p14:sldId id="377"/>
            <p14:sldId id="469"/>
            <p14:sldId id="379"/>
            <p14:sldId id="460"/>
            <p14:sldId id="462"/>
            <p14:sldId id="463"/>
            <p14:sldId id="472"/>
            <p14:sldId id="464"/>
            <p14:sldId id="471"/>
            <p14:sldId id="398"/>
            <p14:sldId id="397"/>
            <p14:sldId id="395"/>
            <p14:sldId id="410"/>
            <p14:sldId id="411"/>
            <p14:sldId id="399"/>
            <p14:sldId id="400"/>
            <p14:sldId id="412"/>
            <p14:sldId id="413"/>
            <p14:sldId id="414"/>
            <p14:sldId id="415"/>
          </p14:sldIdLst>
        </p14:section>
        <p14:section name="Backup Slides" id="{670634E1-5843-48E7-BCF2-5708E716E8F6}">
          <p14:sldIdLst>
            <p14:sldId id="310"/>
            <p14:sldId id="426"/>
            <p14:sldId id="261"/>
            <p14:sldId id="269"/>
            <p14:sldId id="270"/>
            <p14:sldId id="271"/>
            <p14:sldId id="273"/>
            <p14:sldId id="315"/>
            <p14:sldId id="316"/>
            <p14:sldId id="317"/>
            <p14:sldId id="318"/>
            <p14:sldId id="299"/>
            <p14:sldId id="416"/>
            <p14:sldId id="404"/>
            <p14:sldId id="405"/>
            <p14:sldId id="406"/>
            <p14:sldId id="407"/>
            <p14:sldId id="408"/>
            <p14:sldId id="409"/>
            <p14:sldId id="431"/>
            <p14:sldId id="432"/>
            <p14:sldId id="433"/>
            <p14:sldId id="434"/>
            <p14:sldId id="435"/>
            <p14:sldId id="436"/>
            <p14:sldId id="437"/>
            <p14:sldId id="440"/>
            <p14:sldId id="441"/>
            <p14:sldId id="442"/>
            <p14:sldId id="443"/>
            <p14:sldId id="444"/>
            <p14:sldId id="445"/>
            <p14:sldId id="446"/>
            <p14:sldId id="466"/>
            <p14:sldId id="449"/>
            <p14:sldId id="450"/>
            <p14:sldId id="467"/>
          </p14:sldIdLst>
        </p14:section>
        <p14:section name="Material" id="{E15B9025-82D9-4CBF-AEF0-1B7B913242AE}">
          <p14:sldIdLst>
            <p14:sldId id="340"/>
            <p14:sldId id="344"/>
            <p14:sldId id="347"/>
            <p14:sldId id="351"/>
            <p14:sldId id="331"/>
            <p14:sldId id="332"/>
            <p14:sldId id="401"/>
          </p14:sldIdLst>
        </p14:section>
        <p14:section name="pdl-talk" id="{A42156B4-08F8-4518-BE4F-417793A6D654}">
          <p14:sldIdLst>
            <p14:sldId id="339"/>
            <p14:sldId id="308"/>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678CCF"/>
    <a:srgbClr val="FF8E1B"/>
    <a:srgbClr val="FF7000"/>
    <a:srgbClr val="2B80BB"/>
    <a:srgbClr val="FF8585"/>
    <a:srgbClr val="FF5B5B"/>
    <a:srgbClr val="7F7F7F"/>
    <a:srgbClr val="4BACC6"/>
    <a:srgbClr val="3F8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04" autoAdjust="0"/>
  </p:normalViewPr>
  <p:slideViewPr>
    <p:cSldViewPr snapToGrid="0">
      <p:cViewPr varScale="1">
        <p:scale>
          <a:sx n="68" d="100"/>
          <a:sy n="68" d="100"/>
        </p:scale>
        <p:origin x="1838"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xin Luo" userId="6db681b0a45feb16" providerId="LiveId" clId="{AF1CBF98-853A-4144-A4C8-B44796842E19}"/>
    <pc:docChg chg="undo redo custSel addSld delSld modSld modSection">
      <pc:chgData name="Yixin Luo" userId="6db681b0a45feb16" providerId="LiveId" clId="{AF1CBF98-853A-4144-A4C8-B44796842E19}" dt="2018-02-07T07:14:44.778" v="1985" actId="20577"/>
      <pc:docMkLst>
        <pc:docMk/>
      </pc:docMkLst>
      <pc:sldChg chg="modSp">
        <pc:chgData name="Yixin Luo" userId="6db681b0a45feb16" providerId="LiveId" clId="{AF1CBF98-853A-4144-A4C8-B44796842E19}" dt="2018-02-07T05:28:15.769" v="22" actId="20577"/>
        <pc:sldMkLst>
          <pc:docMk/>
          <pc:sldMk cId="1930668373" sldId="374"/>
        </pc:sldMkLst>
        <pc:spChg chg="mod">
          <ac:chgData name="Yixin Luo" userId="6db681b0a45feb16" providerId="LiveId" clId="{AF1CBF98-853A-4144-A4C8-B44796842E19}" dt="2018-02-07T05:28:15.769" v="22" actId="20577"/>
          <ac:spMkLst>
            <pc:docMk/>
            <pc:sldMk cId="1930668373" sldId="374"/>
            <ac:spMk id="5" creationId="{54A871E4-9DE6-4795-95E5-E8FD9FAD1938}"/>
          </ac:spMkLst>
        </pc:spChg>
      </pc:sldChg>
      <pc:sldChg chg="mod modNotesTx">
        <pc:chgData name="Yixin Luo" userId="6db681b0a45feb16" providerId="LiveId" clId="{AF1CBF98-853A-4144-A4C8-B44796842E19}" dt="2018-02-07T07:02:03.505" v="1113" actId="20577"/>
        <pc:sldMkLst>
          <pc:docMk/>
          <pc:sldMk cId="3019027397" sldId="377"/>
        </pc:sldMkLst>
      </pc:sldChg>
      <pc:sldChg chg="modNotesTx">
        <pc:chgData name="Yixin Luo" userId="6db681b0a45feb16" providerId="LiveId" clId="{AF1CBF98-853A-4144-A4C8-B44796842E19}" dt="2018-02-07T07:13:25.548" v="1943" actId="20577"/>
        <pc:sldMkLst>
          <pc:docMk/>
          <pc:sldMk cId="4184524248" sldId="379"/>
        </pc:sldMkLst>
      </pc:sldChg>
      <pc:sldChg chg="addSp modSp modAnim modNotesTx">
        <pc:chgData name="Yixin Luo" userId="6db681b0a45feb16" providerId="LiveId" clId="{AF1CBF98-853A-4144-A4C8-B44796842E19}" dt="2018-02-07T06:58:06.791" v="952" actId="20577"/>
        <pc:sldMkLst>
          <pc:docMk/>
          <pc:sldMk cId="1589587144" sldId="461"/>
        </pc:sldMkLst>
        <pc:spChg chg="add mod">
          <ac:chgData name="Yixin Luo" userId="6db681b0a45feb16" providerId="LiveId" clId="{AF1CBF98-853A-4144-A4C8-B44796842E19}" dt="2018-02-07T06:53:58.435" v="501" actId="1076"/>
          <ac:spMkLst>
            <pc:docMk/>
            <pc:sldMk cId="1589587144" sldId="461"/>
            <ac:spMk id="6" creationId="{DB9C68CD-F3F4-4318-93B1-B7B143295E9F}"/>
          </ac:spMkLst>
        </pc:spChg>
        <pc:spChg chg="add mod">
          <ac:chgData name="Yixin Luo" userId="6db681b0a45feb16" providerId="LiveId" clId="{AF1CBF98-853A-4144-A4C8-B44796842E19}" dt="2018-02-07T06:53:58.435" v="501" actId="1076"/>
          <ac:spMkLst>
            <pc:docMk/>
            <pc:sldMk cId="1589587144" sldId="461"/>
            <ac:spMk id="152" creationId="{3556962A-45F9-4088-97ED-92F4B97679E3}"/>
          </ac:spMkLst>
        </pc:spChg>
      </pc:sldChg>
      <pc:sldChg chg="modNotesTx">
        <pc:chgData name="Yixin Luo" userId="6db681b0a45feb16" providerId="LiveId" clId="{AF1CBF98-853A-4144-A4C8-B44796842E19}" dt="2018-02-07T07:14:44.778" v="1985" actId="20577"/>
        <pc:sldMkLst>
          <pc:docMk/>
          <pc:sldMk cId="840719949" sldId="462"/>
        </pc:sldMkLst>
      </pc:sldChg>
      <pc:sldChg chg="addSp delSp modSp">
        <pc:chgData name="Yixin Luo" userId="6db681b0a45feb16" providerId="LiveId" clId="{AF1CBF98-853A-4144-A4C8-B44796842E19}" dt="2018-02-07T06:36:03.797" v="111" actId="478"/>
        <pc:sldMkLst>
          <pc:docMk/>
          <pc:sldMk cId="1086156176" sldId="464"/>
        </pc:sldMkLst>
        <pc:spChg chg="add del mod">
          <ac:chgData name="Yixin Luo" userId="6db681b0a45feb16" providerId="LiveId" clId="{AF1CBF98-853A-4144-A4C8-B44796842E19}" dt="2018-02-07T06:36:03.797" v="111" actId="478"/>
          <ac:spMkLst>
            <pc:docMk/>
            <pc:sldMk cId="1086156176" sldId="464"/>
            <ac:spMk id="41" creationId="{1AFBC055-255B-4BEC-8464-46DE7D1E62BD}"/>
          </ac:spMkLst>
        </pc:spChg>
      </pc:sldChg>
      <pc:sldChg chg="modSp mod modNotesTx">
        <pc:chgData name="Yixin Luo" userId="6db681b0a45feb16" providerId="LiveId" clId="{AF1CBF98-853A-4144-A4C8-B44796842E19}" dt="2018-02-07T07:07:37.117" v="1500" actId="20577"/>
        <pc:sldMkLst>
          <pc:docMk/>
          <pc:sldMk cId="263141857" sldId="469"/>
        </pc:sldMkLst>
        <pc:graphicFrameChg chg="mod">
          <ac:chgData name="Yixin Luo" userId="6db681b0a45feb16" providerId="LiveId" clId="{AF1CBF98-853A-4144-A4C8-B44796842E19}" dt="2018-02-07T07:00:52.748" v="1040" actId="20577"/>
          <ac:graphicFrameMkLst>
            <pc:docMk/>
            <pc:sldMk cId="263141857" sldId="469"/>
            <ac:graphicFrameMk id="9" creationId="{859CB4F8-DAC4-4C79-A02F-80CFE3D70AF6}"/>
          </ac:graphicFrameMkLst>
        </pc:graphicFrameChg>
      </pc:sldChg>
      <pc:sldChg chg="addSp delSp modSp add modNotesTx">
        <pc:chgData name="Yixin Luo" userId="6db681b0a45feb16" providerId="LiveId" clId="{AF1CBF98-853A-4144-A4C8-B44796842E19}" dt="2018-02-07T06:49:43.265" v="486" actId="20577"/>
        <pc:sldMkLst>
          <pc:docMk/>
          <pc:sldMk cId="3141432027" sldId="471"/>
        </pc:sldMkLst>
        <pc:spChg chg="del">
          <ac:chgData name="Yixin Luo" userId="6db681b0a45feb16" providerId="LiveId" clId="{AF1CBF98-853A-4144-A4C8-B44796842E19}" dt="2018-02-07T06:38:46.854" v="127" actId="20577"/>
          <ac:spMkLst>
            <pc:docMk/>
            <pc:sldMk cId="3141432027" sldId="471"/>
            <ac:spMk id="2" creationId="{FC343CAA-D57D-4F5C-89CC-C429E3B2BFDE}"/>
          </ac:spMkLst>
        </pc:spChg>
        <pc:spChg chg="add mod">
          <ac:chgData name="Yixin Luo" userId="6db681b0a45feb16" providerId="LiveId" clId="{AF1CBF98-853A-4144-A4C8-B44796842E19}" dt="2018-02-07T06:38:54.024" v="144" actId="20577"/>
          <ac:spMkLst>
            <pc:docMk/>
            <pc:sldMk cId="3141432027" sldId="471"/>
            <ac:spMk id="4" creationId="{E7831FD0-EEA1-46C1-9ABD-4A3781929876}"/>
          </ac:spMkLst>
        </pc:spChg>
        <pc:spChg chg="add mod">
          <ac:chgData name="Yixin Luo" userId="6db681b0a45feb16" providerId="LiveId" clId="{AF1CBF98-853A-4144-A4C8-B44796842E19}" dt="2018-02-07T06:47:03.929" v="366" actId="20577"/>
          <ac:spMkLst>
            <pc:docMk/>
            <pc:sldMk cId="3141432027" sldId="471"/>
            <ac:spMk id="5" creationId="{BFAF1956-73CA-4BE8-893F-AC515C4F4114}"/>
          </ac:spMkLst>
        </pc:spChg>
      </pc:sldChg>
    </pc:docChg>
  </pc:docChgLst>
  <pc:docChgLst>
    <pc:chgData name="Yixin Luo" userId="6db681b0a45feb16" providerId="LiveId" clId="{DC8B47DC-4D82-4DC0-831F-484CD766DE53}"/>
    <pc:docChg chg="undo redo custSel addSld delSld modSld sldOrd modMainMaster modSection modNotesMaster modHandout">
      <pc:chgData name="Yixin Luo" userId="6db681b0a45feb16" providerId="LiveId" clId="{DC8B47DC-4D82-4DC0-831F-484CD766DE53}" dt="2018-04-14T17:19:08.985" v="69808" actId="313"/>
      <pc:docMkLst>
        <pc:docMk/>
      </pc:docMkLst>
      <pc:sldChg chg="addSp delSp modSp modNotesTx">
        <pc:chgData name="Yixin Luo" userId="6db681b0a45feb16" providerId="LiveId" clId="{DC8B47DC-4D82-4DC0-831F-484CD766DE53}" dt="2018-02-12T23:07:08.335" v="69563" actId="113"/>
        <pc:sldMkLst>
          <pc:docMk/>
          <pc:sldMk cId="3362978771" sldId="256"/>
        </pc:sldMkLst>
        <pc:spChg chg="mod">
          <ac:chgData name="Yixin Luo" userId="6db681b0a45feb16" providerId="LiveId" clId="{DC8B47DC-4D82-4DC0-831F-484CD766DE53}" dt="2018-02-12T23:07:08.335" v="69563" actId="113"/>
          <ac:spMkLst>
            <pc:docMk/>
            <pc:sldMk cId="3362978771" sldId="256"/>
            <ac:spMk id="2" creationId="{B408E7E1-288C-4088-BD5B-E6C895EE0544}"/>
          </ac:spMkLst>
        </pc:spChg>
        <pc:spChg chg="add del mod">
          <ac:chgData name="Yixin Luo" userId="6db681b0a45feb16" providerId="LiveId" clId="{DC8B47DC-4D82-4DC0-831F-484CD766DE53}" dt="2018-01-20T18:25:06.789" v="408" actId="478"/>
          <ac:spMkLst>
            <pc:docMk/>
            <pc:sldMk cId="3362978771" sldId="256"/>
            <ac:spMk id="3" creationId="{0E240E50-0866-4E20-9E8B-7A1A82B2F09A}"/>
          </ac:spMkLst>
        </pc:spChg>
        <pc:spChg chg="del mod">
          <ac:chgData name="Yixin Luo" userId="6db681b0a45feb16" providerId="LiveId" clId="{DC8B47DC-4D82-4DC0-831F-484CD766DE53}" dt="2018-01-20T18:33:07.472" v="559" actId="478"/>
          <ac:spMkLst>
            <pc:docMk/>
            <pc:sldMk cId="3362978771" sldId="256"/>
            <ac:spMk id="4" creationId="{12A48800-07AD-46A5-9180-927349F1983E}"/>
          </ac:spMkLst>
        </pc:spChg>
        <pc:spChg chg="mod">
          <ac:chgData name="Yixin Luo" userId="6db681b0a45feb16" providerId="LiveId" clId="{DC8B47DC-4D82-4DC0-831F-484CD766DE53}" dt="2018-02-12T23:07:08.335" v="69563" actId="113"/>
          <ac:spMkLst>
            <pc:docMk/>
            <pc:sldMk cId="3362978771" sldId="256"/>
            <ac:spMk id="5" creationId="{002BF628-E45F-4B2B-8C74-F83ED69F9A18}"/>
          </ac:spMkLst>
        </pc:spChg>
        <pc:spChg chg="add mod">
          <ac:chgData name="Yixin Luo" userId="6db681b0a45feb16" providerId="LiveId" clId="{DC8B47DC-4D82-4DC0-831F-484CD766DE53}" dt="2018-02-12T23:06:57.481" v="69561" actId="113"/>
          <ac:spMkLst>
            <pc:docMk/>
            <pc:sldMk cId="3362978771" sldId="256"/>
            <ac:spMk id="8" creationId="{9B2DC66D-7BEA-4528-AEE8-10F1B4B6EC9C}"/>
          </ac:spMkLst>
        </pc:spChg>
        <pc:picChg chg="mod">
          <ac:chgData name="Yixin Luo" userId="6db681b0a45feb16" providerId="LiveId" clId="{DC8B47DC-4D82-4DC0-831F-484CD766DE53}" dt="2018-01-20T19:13:39.788" v="686" actId="1076"/>
          <ac:picMkLst>
            <pc:docMk/>
            <pc:sldMk cId="3362978771" sldId="256"/>
            <ac:picMk id="6" creationId="{01F5E9A1-0E73-4EFD-B216-14EF334A400E}"/>
          </ac:picMkLst>
        </pc:picChg>
        <pc:picChg chg="del mod">
          <ac:chgData name="Yixin Luo" userId="6db681b0a45feb16" providerId="LiveId" clId="{DC8B47DC-4D82-4DC0-831F-484CD766DE53}" dt="2018-01-20T18:19:45.563" v="374" actId="478"/>
          <ac:picMkLst>
            <pc:docMk/>
            <pc:sldMk cId="3362978771" sldId="256"/>
            <ac:picMk id="7" creationId="{54F102AC-DC44-4E03-9732-BF3C96428E86}"/>
          </ac:picMkLst>
        </pc:picChg>
      </pc:sldChg>
      <pc:sldChg chg="modSp ord">
        <pc:chgData name="Yixin Luo" userId="6db681b0a45feb16" providerId="LiveId" clId="{DC8B47DC-4D82-4DC0-831F-484CD766DE53}" dt="2018-01-31T19:43:36.822" v="12298" actId="20577"/>
        <pc:sldMkLst>
          <pc:docMk/>
          <pc:sldMk cId="3911740581" sldId="261"/>
        </pc:sldMkLst>
        <pc:spChg chg="mod">
          <ac:chgData name="Yixin Luo" userId="6db681b0a45feb16" providerId="LiveId" clId="{DC8B47DC-4D82-4DC0-831F-484CD766DE53}" dt="2018-01-20T18:18:03.258" v="329" actId="478"/>
          <ac:spMkLst>
            <pc:docMk/>
            <pc:sldMk cId="3911740581" sldId="261"/>
            <ac:spMk id="3" creationId="{00000000-0000-0000-0000-000000000000}"/>
          </ac:spMkLst>
        </pc:spChg>
      </pc:sldChg>
      <pc:sldChg chg="ord">
        <pc:chgData name="Yixin Luo" userId="6db681b0a45feb16" providerId="LiveId" clId="{DC8B47DC-4D82-4DC0-831F-484CD766DE53}" dt="2018-01-31T19:43:36.822" v="12298" actId="20577"/>
        <pc:sldMkLst>
          <pc:docMk/>
          <pc:sldMk cId="2878783886" sldId="269"/>
        </pc:sldMkLst>
      </pc:sldChg>
      <pc:sldChg chg="ord">
        <pc:chgData name="Yixin Luo" userId="6db681b0a45feb16" providerId="LiveId" clId="{DC8B47DC-4D82-4DC0-831F-484CD766DE53}" dt="2018-01-31T19:43:36.822" v="12298" actId="20577"/>
        <pc:sldMkLst>
          <pc:docMk/>
          <pc:sldMk cId="2322841656" sldId="270"/>
        </pc:sldMkLst>
      </pc:sldChg>
      <pc:sldChg chg="ord">
        <pc:chgData name="Yixin Luo" userId="6db681b0a45feb16" providerId="LiveId" clId="{DC8B47DC-4D82-4DC0-831F-484CD766DE53}" dt="2018-01-31T19:43:36.822" v="12298" actId="20577"/>
        <pc:sldMkLst>
          <pc:docMk/>
          <pc:sldMk cId="3605098406" sldId="271"/>
        </pc:sldMkLst>
      </pc:sldChg>
      <pc:sldChg chg="modSp ord modNotes">
        <pc:chgData name="Yixin Luo" userId="6db681b0a45feb16" providerId="LiveId" clId="{DC8B47DC-4D82-4DC0-831F-484CD766DE53}" dt="2018-02-12T23:06:22.243" v="69555" actId="27636"/>
        <pc:sldMkLst>
          <pc:docMk/>
          <pc:sldMk cId="2375462989" sldId="273"/>
        </pc:sldMkLst>
        <pc:spChg chg="mod">
          <ac:chgData name="Yixin Luo" userId="6db681b0a45feb16" providerId="LiveId" clId="{DC8B47DC-4D82-4DC0-831F-484CD766DE53}" dt="2018-02-12T23:06:22.243" v="69555" actId="27636"/>
          <ac:spMkLst>
            <pc:docMk/>
            <pc:sldMk cId="2375462989" sldId="273"/>
            <ac:spMk id="7" creationId="{00000000-0000-0000-0000-000000000000}"/>
          </ac:spMkLst>
        </pc:spChg>
      </pc:sldChg>
      <pc:sldChg chg="modSp">
        <pc:chgData name="Yixin Luo" userId="6db681b0a45feb16" providerId="LiveId" clId="{DC8B47DC-4D82-4DC0-831F-484CD766DE53}" dt="2018-01-20T19:18:43.016" v="706" actId="478"/>
        <pc:sldMkLst>
          <pc:docMk/>
          <pc:sldMk cId="562038484" sldId="285"/>
        </pc:sldMkLst>
        <pc:spChg chg="mod">
          <ac:chgData name="Yixin Luo" userId="6db681b0a45feb16" providerId="LiveId" clId="{DC8B47DC-4D82-4DC0-831F-484CD766DE53}" dt="2018-01-20T19:18:43.016" v="706" actId="478"/>
          <ac:spMkLst>
            <pc:docMk/>
            <pc:sldMk cId="562038484" sldId="285"/>
            <ac:spMk id="5" creationId="{B56BE278-DCB8-457A-97A7-0A652B665C2F}"/>
          </ac:spMkLst>
        </pc:spChg>
      </pc:sldChg>
      <pc:sldChg chg="ord">
        <pc:chgData name="Yixin Luo" userId="6db681b0a45feb16" providerId="LiveId" clId="{DC8B47DC-4D82-4DC0-831F-484CD766DE53}" dt="2018-01-31T19:43:36.822" v="12298" actId="20577"/>
        <pc:sldMkLst>
          <pc:docMk/>
          <pc:sldMk cId="2672070230" sldId="299"/>
        </pc:sldMkLst>
      </pc:sldChg>
      <pc:sldChg chg="modSp">
        <pc:chgData name="Yixin Luo" userId="6db681b0a45feb16" providerId="LiveId" clId="{DC8B47DC-4D82-4DC0-831F-484CD766DE53}" dt="2018-01-29T00:26:40.739" v="7810" actId="403"/>
        <pc:sldMkLst>
          <pc:docMk/>
          <pc:sldMk cId="2408891882" sldId="308"/>
        </pc:sldMkLst>
        <pc:spChg chg="mod">
          <ac:chgData name="Yixin Luo" userId="6db681b0a45feb16" providerId="LiveId" clId="{DC8B47DC-4D82-4DC0-831F-484CD766DE53}" dt="2018-01-29T00:26:40.739" v="7810" actId="403"/>
          <ac:spMkLst>
            <pc:docMk/>
            <pc:sldMk cId="2408891882" sldId="308"/>
            <ac:spMk id="3" creationId="{875FB912-8AFE-4119-8AB2-DA703385CFDC}"/>
          </ac:spMkLst>
        </pc:spChg>
      </pc:sldChg>
      <pc:sldChg chg="addSp delSp modSp ord">
        <pc:chgData name="Yixin Luo" userId="6db681b0a45feb16" providerId="LiveId" clId="{DC8B47DC-4D82-4DC0-831F-484CD766DE53}" dt="2018-01-31T19:43:36.822" v="12298" actId="20577"/>
        <pc:sldMkLst>
          <pc:docMk/>
          <pc:sldMk cId="1279089335" sldId="310"/>
        </pc:sldMkLst>
        <pc:spChg chg="add mod">
          <ac:chgData name="Yixin Luo" userId="6db681b0a45feb16" providerId="LiveId" clId="{DC8B47DC-4D82-4DC0-831F-484CD766DE53}" dt="2018-01-31T19:43:21.734" v="12289" actId="20577"/>
          <ac:spMkLst>
            <pc:docMk/>
            <pc:sldMk cId="1279089335" sldId="310"/>
            <ac:spMk id="2" creationId="{2735232B-4F24-4007-B95B-3578C9909551}"/>
          </ac:spMkLst>
        </pc:spChg>
        <pc:spChg chg="mod">
          <ac:chgData name="Yixin Luo" userId="6db681b0a45feb16" providerId="LiveId" clId="{DC8B47DC-4D82-4DC0-831F-484CD766DE53}" dt="2018-01-31T19:43:30.072" v="12296" actId="20577"/>
          <ac:spMkLst>
            <pc:docMk/>
            <pc:sldMk cId="1279089335" sldId="310"/>
            <ac:spMk id="5" creationId="{A3CC7519-786B-48C7-A5B7-77358804A1C3}"/>
          </ac:spMkLst>
        </pc:spChg>
        <pc:spChg chg="del mod">
          <ac:chgData name="Yixin Luo" userId="6db681b0a45feb16" providerId="LiveId" clId="{DC8B47DC-4D82-4DC0-831F-484CD766DE53}" dt="2018-01-31T19:43:21.734" v="12289" actId="20577"/>
          <ac:spMkLst>
            <pc:docMk/>
            <pc:sldMk cId="1279089335" sldId="310"/>
            <ac:spMk id="6" creationId="{0FD5AA14-B088-4923-BABD-9F7BFDD15D18}"/>
          </ac:spMkLst>
        </pc:spChg>
      </pc:sldChg>
      <pc:sldChg chg="ord">
        <pc:chgData name="Yixin Luo" userId="6db681b0a45feb16" providerId="LiveId" clId="{DC8B47DC-4D82-4DC0-831F-484CD766DE53}" dt="2018-01-31T19:43:36.822" v="12298" actId="20577"/>
        <pc:sldMkLst>
          <pc:docMk/>
          <pc:sldMk cId="82384649" sldId="315"/>
        </pc:sldMkLst>
      </pc:sldChg>
      <pc:sldChg chg="ord">
        <pc:chgData name="Yixin Luo" userId="6db681b0a45feb16" providerId="LiveId" clId="{DC8B47DC-4D82-4DC0-831F-484CD766DE53}" dt="2018-01-31T19:43:36.822" v="12298" actId="20577"/>
        <pc:sldMkLst>
          <pc:docMk/>
          <pc:sldMk cId="4106237637" sldId="316"/>
        </pc:sldMkLst>
      </pc:sldChg>
      <pc:sldChg chg="ord">
        <pc:chgData name="Yixin Luo" userId="6db681b0a45feb16" providerId="LiveId" clId="{DC8B47DC-4D82-4DC0-831F-484CD766DE53}" dt="2018-01-31T19:43:36.822" v="12298" actId="20577"/>
        <pc:sldMkLst>
          <pc:docMk/>
          <pc:sldMk cId="702163532" sldId="317"/>
        </pc:sldMkLst>
      </pc:sldChg>
      <pc:sldChg chg="ord">
        <pc:chgData name="Yixin Luo" userId="6db681b0a45feb16" providerId="LiveId" clId="{DC8B47DC-4D82-4DC0-831F-484CD766DE53}" dt="2018-01-31T19:43:36.822" v="12298" actId="20577"/>
        <pc:sldMkLst>
          <pc:docMk/>
          <pc:sldMk cId="1486560935" sldId="318"/>
        </pc:sldMkLst>
      </pc:sldChg>
      <pc:sldChg chg="addSp delSp modSp add del ord modNotesTx">
        <pc:chgData name="Yixin Luo" userId="6db681b0a45feb16" providerId="LiveId" clId="{DC8B47DC-4D82-4DC0-831F-484CD766DE53}" dt="2018-02-12T23:09:02.225" v="69579" actId="113"/>
        <pc:sldMkLst>
          <pc:docMk/>
          <pc:sldMk cId="834744" sldId="324"/>
        </pc:sldMkLst>
        <pc:spChg chg="add del mod">
          <ac:chgData name="Yixin Luo" userId="6db681b0a45feb16" providerId="LiveId" clId="{DC8B47DC-4D82-4DC0-831F-484CD766DE53}" dt="2018-02-04T02:52:39.563" v="18801" actId="20577"/>
          <ac:spMkLst>
            <pc:docMk/>
            <pc:sldMk cId="834744" sldId="324"/>
            <ac:spMk id="2" creationId="{1D90A9ED-F17E-49B5-8FE9-CDB7F5AF9593}"/>
          </ac:spMkLst>
        </pc:spChg>
        <pc:spChg chg="del">
          <ac:chgData name="Yixin Luo" userId="6db681b0a45feb16" providerId="LiveId" clId="{DC8B47DC-4D82-4DC0-831F-484CD766DE53}" dt="2018-01-20T18:37:51.679" v="606" actId="404"/>
          <ac:spMkLst>
            <pc:docMk/>
            <pc:sldMk cId="834744" sldId="324"/>
            <ac:spMk id="2" creationId="{6B3A28C1-E6E7-4623-BDC1-4133ABE0747D}"/>
          </ac:spMkLst>
        </pc:spChg>
        <pc:spChg chg="del">
          <ac:chgData name="Yixin Luo" userId="6db681b0a45feb16" providerId="LiveId" clId="{DC8B47DC-4D82-4DC0-831F-484CD766DE53}" dt="2018-01-20T18:37:51.679" v="606" actId="404"/>
          <ac:spMkLst>
            <pc:docMk/>
            <pc:sldMk cId="834744" sldId="324"/>
            <ac:spMk id="3" creationId="{79FD9547-9450-4CDA-BB57-B92597018738}"/>
          </ac:spMkLst>
        </pc:spChg>
        <pc:spChg chg="add del mod">
          <ac:chgData name="Yixin Luo" userId="6db681b0a45feb16" providerId="LiveId" clId="{DC8B47DC-4D82-4DC0-831F-484CD766DE53}" dt="2018-01-20T18:38:00.091" v="607" actId="404"/>
          <ac:spMkLst>
            <pc:docMk/>
            <pc:sldMk cId="834744" sldId="324"/>
            <ac:spMk id="5" creationId="{B9E7085F-4D95-4BAE-B85F-2EC236961770}"/>
          </ac:spMkLst>
        </pc:spChg>
        <pc:spChg chg="add del mod">
          <ac:chgData name="Yixin Luo" userId="6db681b0a45feb16" providerId="LiveId" clId="{DC8B47DC-4D82-4DC0-831F-484CD766DE53}" dt="2018-01-20T18:38:00.091" v="607" actId="404"/>
          <ac:spMkLst>
            <pc:docMk/>
            <pc:sldMk cId="834744" sldId="324"/>
            <ac:spMk id="6" creationId="{505E374A-FB55-4543-A3BA-4293F5A64094}"/>
          </ac:spMkLst>
        </pc:spChg>
        <pc:spChg chg="add mod">
          <ac:chgData name="Yixin Luo" userId="6db681b0a45feb16" providerId="LiveId" clId="{DC8B47DC-4D82-4DC0-831F-484CD766DE53}" dt="2018-02-12T23:09:02.225" v="69579" actId="113"/>
          <ac:spMkLst>
            <pc:docMk/>
            <pc:sldMk cId="834744" sldId="324"/>
            <ac:spMk id="7" creationId="{76E01398-06CE-4F11-A658-FB58E35B01F1}"/>
          </ac:spMkLst>
        </pc:spChg>
        <pc:spChg chg="add del mod">
          <ac:chgData name="Yixin Luo" userId="6db681b0a45feb16" providerId="LiveId" clId="{DC8B47DC-4D82-4DC0-831F-484CD766DE53}" dt="2018-02-04T02:52:39.563" v="18801" actId="20577"/>
          <ac:spMkLst>
            <pc:docMk/>
            <pc:sldMk cId="834744" sldId="324"/>
            <ac:spMk id="8" creationId="{4AFBFD5F-DDE3-4008-873C-F9925247DCED}"/>
          </ac:spMkLst>
        </pc:spChg>
      </pc:sldChg>
      <pc:sldChg chg="addSp delSp modSp add modNotesTx">
        <pc:chgData name="Yixin Luo" userId="6db681b0a45feb16" providerId="LiveId" clId="{DC8B47DC-4D82-4DC0-831F-484CD766DE53}" dt="2018-02-12T23:09:52.942" v="69586" actId="404"/>
        <pc:sldMkLst>
          <pc:docMk/>
          <pc:sldMk cId="1451440105" sldId="327"/>
        </pc:sldMkLst>
        <pc:spChg chg="del">
          <ac:chgData name="Yixin Luo" userId="6db681b0a45feb16" providerId="LiveId" clId="{DC8B47DC-4D82-4DC0-831F-484CD766DE53}" dt="2018-01-21T16:43:21.677" v="1447" actId="478"/>
          <ac:spMkLst>
            <pc:docMk/>
            <pc:sldMk cId="1451440105" sldId="327"/>
            <ac:spMk id="2" creationId="{C912A071-70D2-4F14-91B9-AEAE23B10365}"/>
          </ac:spMkLst>
        </pc:spChg>
        <pc:spChg chg="del">
          <ac:chgData name="Yixin Luo" userId="6db681b0a45feb16" providerId="LiveId" clId="{DC8B47DC-4D82-4DC0-831F-484CD766DE53}" dt="2018-01-20T19:54:07.190" v="1066" actId="478"/>
          <ac:spMkLst>
            <pc:docMk/>
            <pc:sldMk cId="1451440105" sldId="327"/>
            <ac:spMk id="3" creationId="{B4ABDDB8-8555-4653-AC89-8C60061CF327}"/>
          </ac:spMkLst>
        </pc:spChg>
        <pc:spChg chg="add del mod">
          <ac:chgData name="Yixin Luo" userId="6db681b0a45feb16" providerId="LiveId" clId="{DC8B47DC-4D82-4DC0-831F-484CD766DE53}" dt="2018-01-21T16:43:21.677" v="1447" actId="478"/>
          <ac:spMkLst>
            <pc:docMk/>
            <pc:sldMk cId="1451440105" sldId="327"/>
            <ac:spMk id="6" creationId="{B1902713-490D-439F-AD7D-8687960F75DC}"/>
          </ac:spMkLst>
        </pc:spChg>
        <pc:spChg chg="add mod">
          <ac:chgData name="Yixin Luo" userId="6db681b0a45feb16" providerId="LiveId" clId="{DC8B47DC-4D82-4DC0-831F-484CD766DE53}" dt="2018-02-12T23:09:52.942" v="69586" actId="404"/>
          <ac:spMkLst>
            <pc:docMk/>
            <pc:sldMk cId="1451440105" sldId="327"/>
            <ac:spMk id="7" creationId="{31F78E28-EF6B-449F-8CA8-0F96EE6C36C1}"/>
          </ac:spMkLst>
        </pc:spChg>
        <pc:spChg chg="add mod">
          <ac:chgData name="Yixin Luo" userId="6db681b0a45feb16" providerId="LiveId" clId="{DC8B47DC-4D82-4DC0-831F-484CD766DE53}" dt="2018-01-21T16:43:21.677" v="1447" actId="478"/>
          <ac:spMkLst>
            <pc:docMk/>
            <pc:sldMk cId="1451440105" sldId="327"/>
            <ac:spMk id="8" creationId="{7D42C57C-FDD2-4B0D-BE6A-A930A3B8EF43}"/>
          </ac:spMkLst>
        </pc:spChg>
        <pc:graphicFrameChg chg="add del mod">
          <ac:chgData name="Yixin Luo" userId="6db681b0a45feb16" providerId="LiveId" clId="{DC8B47DC-4D82-4DC0-831F-484CD766DE53}" dt="2018-01-20T19:54:33.647" v="1069" actId="478"/>
          <ac:graphicFrameMkLst>
            <pc:docMk/>
            <pc:sldMk cId="1451440105" sldId="327"/>
            <ac:graphicFrameMk id="5" creationId="{24A86BA6-9D17-4EEE-8338-842C9AD7ECEC}"/>
          </ac:graphicFrameMkLst>
        </pc:graphicFrameChg>
      </pc:sldChg>
      <pc:sldChg chg="addSp delSp modSp add modNotesTx">
        <pc:chgData name="Yixin Luo" userId="6db681b0a45feb16" providerId="LiveId" clId="{DC8B47DC-4D82-4DC0-831F-484CD766DE53}" dt="2018-02-12T23:12:25.081" v="69611" actId="6549"/>
        <pc:sldMkLst>
          <pc:docMk/>
          <pc:sldMk cId="2265821333" sldId="328"/>
        </pc:sldMkLst>
        <pc:spChg chg="del">
          <ac:chgData name="Yixin Luo" userId="6db681b0a45feb16" providerId="LiveId" clId="{DC8B47DC-4D82-4DC0-831F-484CD766DE53}" dt="2018-01-21T16:45:05.068" v="1510" actId="114"/>
          <ac:spMkLst>
            <pc:docMk/>
            <pc:sldMk cId="2265821333" sldId="328"/>
            <ac:spMk id="2" creationId="{1C6E4B11-2D99-4DC6-BD10-8DC48EFE8F30}"/>
          </ac:spMkLst>
        </pc:spChg>
        <pc:spChg chg="add del mod">
          <ac:chgData name="Yixin Luo" userId="6db681b0a45feb16" providerId="LiveId" clId="{DC8B47DC-4D82-4DC0-831F-484CD766DE53}" dt="2018-02-12T23:10:56.826" v="69591" actId="6549"/>
          <ac:spMkLst>
            <pc:docMk/>
            <pc:sldMk cId="2265821333" sldId="328"/>
            <ac:spMk id="2" creationId="{5E0D11E9-7C1C-4113-ABCF-727989D9796D}"/>
          </ac:spMkLst>
        </pc:spChg>
        <pc:spChg chg="del">
          <ac:chgData name="Yixin Luo" userId="6db681b0a45feb16" providerId="LiveId" clId="{DC8B47DC-4D82-4DC0-831F-484CD766DE53}" dt="2018-01-21T16:45:05.068" v="1510" actId="114"/>
          <ac:spMkLst>
            <pc:docMk/>
            <pc:sldMk cId="2265821333" sldId="328"/>
            <ac:spMk id="3" creationId="{799AB758-24A4-4447-A0B7-231C1293109C}"/>
          </ac:spMkLst>
        </pc:spChg>
        <pc:spChg chg="add del mod">
          <ac:chgData name="Yixin Luo" userId="6db681b0a45feb16" providerId="LiveId" clId="{DC8B47DC-4D82-4DC0-831F-484CD766DE53}" dt="2018-02-12T23:10:56.826" v="69591" actId="6549"/>
          <ac:spMkLst>
            <pc:docMk/>
            <pc:sldMk cId="2265821333" sldId="328"/>
            <ac:spMk id="3" creationId="{BE50AC9E-47C9-4175-A402-A92BA89107A2}"/>
          </ac:spMkLst>
        </pc:spChg>
        <pc:spChg chg="add mod">
          <ac:chgData name="Yixin Luo" userId="6db681b0a45feb16" providerId="LiveId" clId="{DC8B47DC-4D82-4DC0-831F-484CD766DE53}" dt="2018-01-21T16:45:10.381" v="1530" actId="20577"/>
          <ac:spMkLst>
            <pc:docMk/>
            <pc:sldMk cId="2265821333" sldId="328"/>
            <ac:spMk id="5" creationId="{FB893DA0-2546-45C4-8659-00C6348884DD}"/>
          </ac:spMkLst>
        </pc:spChg>
        <pc:spChg chg="add mod">
          <ac:chgData name="Yixin Luo" userId="6db681b0a45feb16" providerId="LiveId" clId="{DC8B47DC-4D82-4DC0-831F-484CD766DE53}" dt="2018-02-12T23:12:25.081" v="69611" actId="6549"/>
          <ac:spMkLst>
            <pc:docMk/>
            <pc:sldMk cId="2265821333" sldId="328"/>
            <ac:spMk id="6" creationId="{58E81EE2-8545-46E9-825F-72096B2C2A90}"/>
          </ac:spMkLst>
        </pc:spChg>
        <pc:spChg chg="add del mod">
          <ac:chgData name="Yixin Luo" userId="6db681b0a45feb16" providerId="LiveId" clId="{DC8B47DC-4D82-4DC0-831F-484CD766DE53}" dt="2018-02-12T23:10:56.826" v="69591" actId="6549"/>
          <ac:spMkLst>
            <pc:docMk/>
            <pc:sldMk cId="2265821333" sldId="328"/>
            <ac:spMk id="7" creationId="{A9C4C546-0EC0-49F8-A884-8F2F129CEB03}"/>
          </ac:spMkLst>
        </pc:spChg>
        <pc:spChg chg="add del mod">
          <ac:chgData name="Yixin Luo" userId="6db681b0a45feb16" providerId="LiveId" clId="{DC8B47DC-4D82-4DC0-831F-484CD766DE53}" dt="2018-02-12T23:11:34.990" v="69599" actId="6549"/>
          <ac:spMkLst>
            <pc:docMk/>
            <pc:sldMk cId="2265821333" sldId="328"/>
            <ac:spMk id="8" creationId="{1DF98723-E26C-48EC-87A8-C845D05898CF}"/>
          </ac:spMkLst>
        </pc:spChg>
        <pc:spChg chg="add del mod">
          <ac:chgData name="Yixin Luo" userId="6db681b0a45feb16" providerId="LiveId" clId="{DC8B47DC-4D82-4DC0-831F-484CD766DE53}" dt="2018-02-12T23:11:34.990" v="69599" actId="6549"/>
          <ac:spMkLst>
            <pc:docMk/>
            <pc:sldMk cId="2265821333" sldId="328"/>
            <ac:spMk id="9" creationId="{8DF2429D-A39A-438B-AAD5-4C07A31C2237}"/>
          </ac:spMkLst>
        </pc:spChg>
        <pc:spChg chg="add del mod">
          <ac:chgData name="Yixin Luo" userId="6db681b0a45feb16" providerId="LiveId" clId="{DC8B47DC-4D82-4DC0-831F-484CD766DE53}" dt="2018-02-12T23:11:34.990" v="69599" actId="6549"/>
          <ac:spMkLst>
            <pc:docMk/>
            <pc:sldMk cId="2265821333" sldId="328"/>
            <ac:spMk id="10" creationId="{09E35281-7431-49AF-B89E-94B32C818866}"/>
          </ac:spMkLst>
        </pc:spChg>
      </pc:sldChg>
      <pc:sldChg chg="addSp delSp modSp add ord modAnim modNotesTx">
        <pc:chgData name="Yixin Luo" userId="6db681b0a45feb16" providerId="LiveId" clId="{DC8B47DC-4D82-4DC0-831F-484CD766DE53}" dt="2018-02-12T23:09:21.890" v="69583" actId="404"/>
        <pc:sldMkLst>
          <pc:docMk/>
          <pc:sldMk cId="3826454326" sldId="330"/>
        </pc:sldMkLst>
        <pc:spChg chg="add mod">
          <ac:chgData name="Yixin Luo" userId="6db681b0a45feb16" providerId="LiveId" clId="{DC8B47DC-4D82-4DC0-831F-484CD766DE53}" dt="2018-02-12T23:09:21.890" v="69583" actId="404"/>
          <ac:spMkLst>
            <pc:docMk/>
            <pc:sldMk cId="3826454326" sldId="330"/>
            <ac:spMk id="7" creationId="{C617BED9-8290-4F65-8A31-9E4630BE45D8}"/>
          </ac:spMkLst>
        </pc:spChg>
        <pc:spChg chg="add mod">
          <ac:chgData name="Yixin Luo" userId="6db681b0a45feb16" providerId="LiveId" clId="{DC8B47DC-4D82-4DC0-831F-484CD766DE53}" dt="2018-02-12T23:09:14.098" v="69582" actId="113"/>
          <ac:spMkLst>
            <pc:docMk/>
            <pc:sldMk cId="3826454326" sldId="330"/>
            <ac:spMk id="8" creationId="{3BF25D69-DF16-42A5-86DA-8F9D23FE3694}"/>
          </ac:spMkLst>
        </pc:spChg>
        <pc:spChg chg="mod">
          <ac:chgData name="Yixin Luo" userId="6db681b0a45feb16" providerId="LiveId" clId="{DC8B47DC-4D82-4DC0-831F-484CD766DE53}" dt="2018-02-12T22:38:55.794" v="69455" actId="404"/>
          <ac:spMkLst>
            <pc:docMk/>
            <pc:sldMk cId="3826454326" sldId="330"/>
            <ac:spMk id="11" creationId="{ED799507-DC99-4A76-A3C4-63696D5578C3}"/>
          </ac:spMkLst>
        </pc:spChg>
        <pc:spChg chg="mod">
          <ac:chgData name="Yixin Luo" userId="6db681b0a45feb16" providerId="LiveId" clId="{DC8B47DC-4D82-4DC0-831F-484CD766DE53}" dt="2018-02-02T22:07:46.268" v="16510" actId="20577"/>
          <ac:spMkLst>
            <pc:docMk/>
            <pc:sldMk cId="3826454326" sldId="330"/>
            <ac:spMk id="18" creationId="{E80A1857-8C75-46DA-B1AE-EC99165344BB}"/>
          </ac:spMkLst>
        </pc:spChg>
        <pc:spChg chg="del mod">
          <ac:chgData name="Yixin Luo" userId="6db681b0a45feb16" providerId="LiveId" clId="{DC8B47DC-4D82-4DC0-831F-484CD766DE53}" dt="2018-01-26T03:58:21.150" v="4868" actId="478"/>
          <ac:spMkLst>
            <pc:docMk/>
            <pc:sldMk cId="3826454326" sldId="330"/>
            <ac:spMk id="19" creationId="{720DF376-BB03-45F3-8DC9-9D416A8E0395}"/>
          </ac:spMkLst>
        </pc:spChg>
        <pc:spChg chg="mod">
          <ac:chgData name="Yixin Luo" userId="6db681b0a45feb16" providerId="LiveId" clId="{DC8B47DC-4D82-4DC0-831F-484CD766DE53}" dt="2018-01-26T03:58:27.604" v="4869" actId="1076"/>
          <ac:spMkLst>
            <pc:docMk/>
            <pc:sldMk cId="3826454326" sldId="330"/>
            <ac:spMk id="24" creationId="{FB75D29C-FB27-4445-8091-9F2547F2DFEE}"/>
          </ac:spMkLst>
        </pc:spChg>
        <pc:graphicFrameChg chg="mod">
          <ac:chgData name="Yixin Luo" userId="6db681b0a45feb16" providerId="LiveId" clId="{DC8B47DC-4D82-4DC0-831F-484CD766DE53}" dt="2018-01-26T03:58:14.719" v="4867" actId="404"/>
          <ac:graphicFrameMkLst>
            <pc:docMk/>
            <pc:sldMk cId="3826454326" sldId="330"/>
            <ac:graphicFrameMk id="23" creationId="{0D52767E-3A81-4E6E-8565-908188EA9123}"/>
          </ac:graphicFrameMkLst>
        </pc:graphicFrameChg>
      </pc:sldChg>
      <pc:sldChg chg="delSp modSp add del ord delAnim">
        <pc:chgData name="Yixin Luo" userId="6db681b0a45feb16" providerId="LiveId" clId="{DC8B47DC-4D82-4DC0-831F-484CD766DE53}" dt="2018-01-22T16:45:11.885" v="1830" actId="20577"/>
        <pc:sldMkLst>
          <pc:docMk/>
          <pc:sldMk cId="514198198" sldId="331"/>
        </pc:sldMkLst>
        <pc:spChg chg="del mod">
          <ac:chgData name="Yixin Luo" userId="6db681b0a45feb16" providerId="LiveId" clId="{DC8B47DC-4D82-4DC0-831F-484CD766DE53}" dt="2018-01-21T21:44:14.649" v="1744" actId="478"/>
          <ac:spMkLst>
            <pc:docMk/>
            <pc:sldMk cId="514198198" sldId="331"/>
            <ac:spMk id="3" creationId="{00000000-0000-0000-0000-000000000000}"/>
          </ac:spMkLst>
        </pc:spChg>
        <pc:spChg chg="mod">
          <ac:chgData name="Yixin Luo" userId="6db681b0a45feb16" providerId="LiveId" clId="{DC8B47DC-4D82-4DC0-831F-484CD766DE53}" dt="2018-01-21T21:34:21.645" v="1629" actId="27636"/>
          <ac:spMkLst>
            <pc:docMk/>
            <pc:sldMk cId="514198198" sldId="331"/>
            <ac:spMk id="5" creationId="{00000000-0000-0000-0000-000000000000}"/>
          </ac:spMkLst>
        </pc:spChg>
        <pc:spChg chg="mod">
          <ac:chgData name="Yixin Luo" userId="6db681b0a45feb16" providerId="LiveId" clId="{DC8B47DC-4D82-4DC0-831F-484CD766DE53}" dt="2018-01-21T21:36:57.126" v="1708" actId="13822"/>
          <ac:spMkLst>
            <pc:docMk/>
            <pc:sldMk cId="514198198" sldId="331"/>
            <ac:spMk id="6" creationId="{00000000-0000-0000-0000-000000000000}"/>
          </ac:spMkLst>
        </pc:spChg>
        <pc:spChg chg="mod">
          <ac:chgData name="Yixin Luo" userId="6db681b0a45feb16" providerId="LiveId" clId="{DC8B47DC-4D82-4DC0-831F-484CD766DE53}" dt="2018-01-21T21:36:57.126" v="1708" actId="13822"/>
          <ac:spMkLst>
            <pc:docMk/>
            <pc:sldMk cId="514198198" sldId="331"/>
            <ac:spMk id="7" creationId="{00000000-0000-0000-0000-000000000000}"/>
          </ac:spMkLst>
        </pc:spChg>
        <pc:spChg chg="mod">
          <ac:chgData name="Yixin Luo" userId="6db681b0a45feb16" providerId="LiveId" clId="{DC8B47DC-4D82-4DC0-831F-484CD766DE53}" dt="2018-01-21T21:37:54.310" v="1715" actId="13822"/>
          <ac:spMkLst>
            <pc:docMk/>
            <pc:sldMk cId="514198198" sldId="331"/>
            <ac:spMk id="8" creationId="{00000000-0000-0000-0000-000000000000}"/>
          </ac:spMkLst>
        </pc:spChg>
        <pc:spChg chg="mod">
          <ac:chgData name="Yixin Luo" userId="6db681b0a45feb16" providerId="LiveId" clId="{DC8B47DC-4D82-4DC0-831F-484CD766DE53}" dt="2018-01-21T21:38:26.451" v="1721" actId="208"/>
          <ac:spMkLst>
            <pc:docMk/>
            <pc:sldMk cId="514198198" sldId="331"/>
            <ac:spMk id="10" creationId="{00000000-0000-0000-0000-000000000000}"/>
          </ac:spMkLst>
        </pc:spChg>
        <pc:spChg chg="mod">
          <ac:chgData name="Yixin Luo" userId="6db681b0a45feb16" providerId="LiveId" clId="{DC8B47DC-4D82-4DC0-831F-484CD766DE53}" dt="2018-01-21T21:37:59.947" v="1716" actId="13822"/>
          <ac:spMkLst>
            <pc:docMk/>
            <pc:sldMk cId="514198198" sldId="331"/>
            <ac:spMk id="11" creationId="{00000000-0000-0000-0000-000000000000}"/>
          </ac:spMkLst>
        </pc:spChg>
        <pc:spChg chg="mod">
          <ac:chgData name="Yixin Luo" userId="6db681b0a45feb16" providerId="LiveId" clId="{DC8B47DC-4D82-4DC0-831F-484CD766DE53}" dt="2018-01-21T21:37:59.947" v="1716" actId="13822"/>
          <ac:spMkLst>
            <pc:docMk/>
            <pc:sldMk cId="514198198" sldId="331"/>
            <ac:spMk id="12" creationId="{00000000-0000-0000-0000-000000000000}"/>
          </ac:spMkLst>
        </pc:spChg>
        <pc:spChg chg="mod">
          <ac:chgData name="Yixin Luo" userId="6db681b0a45feb16" providerId="LiveId" clId="{DC8B47DC-4D82-4DC0-831F-484CD766DE53}" dt="2018-01-21T21:37:59.947" v="1716" actId="13822"/>
          <ac:spMkLst>
            <pc:docMk/>
            <pc:sldMk cId="514198198" sldId="331"/>
            <ac:spMk id="13" creationId="{00000000-0000-0000-0000-000000000000}"/>
          </ac:spMkLst>
        </pc:spChg>
        <pc:spChg chg="mod">
          <ac:chgData name="Yixin Luo" userId="6db681b0a45feb16" providerId="LiveId" clId="{DC8B47DC-4D82-4DC0-831F-484CD766DE53}" dt="2018-01-21T21:37:59.947" v="1716" actId="13822"/>
          <ac:spMkLst>
            <pc:docMk/>
            <pc:sldMk cId="514198198" sldId="331"/>
            <ac:spMk id="14" creationId="{00000000-0000-0000-0000-000000000000}"/>
          </ac:spMkLst>
        </pc:spChg>
        <pc:spChg chg="del mod">
          <ac:chgData name="Yixin Luo" userId="6db681b0a45feb16" providerId="LiveId" clId="{DC8B47DC-4D82-4DC0-831F-484CD766DE53}" dt="2018-01-21T21:44:14.649" v="1744" actId="478"/>
          <ac:spMkLst>
            <pc:docMk/>
            <pc:sldMk cId="514198198" sldId="331"/>
            <ac:spMk id="37" creationId="{00000000-0000-0000-0000-000000000000}"/>
          </ac:spMkLst>
        </pc:spChg>
        <pc:spChg chg="del mod">
          <ac:chgData name="Yixin Luo" userId="6db681b0a45feb16" providerId="LiveId" clId="{DC8B47DC-4D82-4DC0-831F-484CD766DE53}" dt="2018-01-21T21:44:14.649" v="1744" actId="478"/>
          <ac:spMkLst>
            <pc:docMk/>
            <pc:sldMk cId="514198198" sldId="331"/>
            <ac:spMk id="38" creationId="{00000000-0000-0000-0000-000000000000}"/>
          </ac:spMkLst>
        </pc:spChg>
        <pc:spChg chg="mod">
          <ac:chgData name="Yixin Luo" userId="6db681b0a45feb16" providerId="LiveId" clId="{DC8B47DC-4D82-4DC0-831F-484CD766DE53}" dt="2018-01-21T21:37:40.306" v="1713" actId="478"/>
          <ac:spMkLst>
            <pc:docMk/>
            <pc:sldMk cId="514198198" sldId="331"/>
            <ac:spMk id="39" creationId="{00000000-0000-0000-0000-000000000000}"/>
          </ac:spMkLst>
        </pc:spChg>
        <pc:grpChg chg="del mod">
          <ac:chgData name="Yixin Luo" userId="6db681b0a45feb16" providerId="LiveId" clId="{DC8B47DC-4D82-4DC0-831F-484CD766DE53}" dt="2018-01-21T21:44:14.649" v="1744" actId="478"/>
          <ac:grpSpMkLst>
            <pc:docMk/>
            <pc:sldMk cId="514198198" sldId="331"/>
            <ac:grpSpMk id="4" creationId="{00000000-0000-0000-0000-000000000000}"/>
          </ac:grpSpMkLst>
        </pc:grpChg>
        <pc:grpChg chg="mod">
          <ac:chgData name="Yixin Luo" userId="6db681b0a45feb16" providerId="LiveId" clId="{DC8B47DC-4D82-4DC0-831F-484CD766DE53}" dt="2018-01-21T21:35:57.569" v="1706" actId="1035"/>
          <ac:grpSpMkLst>
            <pc:docMk/>
            <pc:sldMk cId="514198198" sldId="331"/>
            <ac:grpSpMk id="9" creationId="{00000000-0000-0000-0000-000000000000}"/>
          </ac:grpSpMkLst>
        </pc:grpChg>
        <pc:cxnChg chg="mod">
          <ac:chgData name="Yixin Luo" userId="6db681b0a45feb16" providerId="LiveId" clId="{DC8B47DC-4D82-4DC0-831F-484CD766DE53}" dt="2018-01-21T21:37:48.583" v="1714" actId="208"/>
          <ac:cxnSpMkLst>
            <pc:docMk/>
            <pc:sldMk cId="514198198" sldId="331"/>
            <ac:cxnSpMk id="16" creationId="{00000000-0000-0000-0000-000000000000}"/>
          </ac:cxnSpMkLst>
        </pc:cxnChg>
        <pc:cxnChg chg="mod">
          <ac:chgData name="Yixin Luo" userId="6db681b0a45feb16" providerId="LiveId" clId="{DC8B47DC-4D82-4DC0-831F-484CD766DE53}" dt="2018-01-21T21:37:48.583" v="1714" actId="208"/>
          <ac:cxnSpMkLst>
            <pc:docMk/>
            <pc:sldMk cId="514198198" sldId="331"/>
            <ac:cxnSpMk id="17" creationId="{00000000-0000-0000-0000-000000000000}"/>
          </ac:cxnSpMkLst>
        </pc:cxnChg>
        <pc:cxnChg chg="del mod">
          <ac:chgData name="Yixin Luo" userId="6db681b0a45feb16" providerId="LiveId" clId="{DC8B47DC-4D82-4DC0-831F-484CD766DE53}" dt="2018-01-21T21:44:14.649" v="1744" actId="478"/>
          <ac:cxnSpMkLst>
            <pc:docMk/>
            <pc:sldMk cId="514198198" sldId="331"/>
            <ac:cxnSpMk id="20" creationId="{00000000-0000-0000-0000-000000000000}"/>
          </ac:cxnSpMkLst>
        </pc:cxnChg>
        <pc:cxnChg chg="del mod">
          <ac:chgData name="Yixin Luo" userId="6db681b0a45feb16" providerId="LiveId" clId="{DC8B47DC-4D82-4DC0-831F-484CD766DE53}" dt="2018-01-21T21:44:14.649" v="1744" actId="478"/>
          <ac:cxnSpMkLst>
            <pc:docMk/>
            <pc:sldMk cId="514198198" sldId="331"/>
            <ac:cxnSpMk id="25" creationId="{00000000-0000-0000-0000-000000000000}"/>
          </ac:cxnSpMkLst>
        </pc:cxnChg>
        <pc:cxnChg chg="del mod">
          <ac:chgData name="Yixin Luo" userId="6db681b0a45feb16" providerId="LiveId" clId="{DC8B47DC-4D82-4DC0-831F-484CD766DE53}" dt="2018-01-21T21:44:14.649" v="1744" actId="478"/>
          <ac:cxnSpMkLst>
            <pc:docMk/>
            <pc:sldMk cId="514198198" sldId="331"/>
            <ac:cxnSpMk id="29" creationId="{00000000-0000-0000-0000-000000000000}"/>
          </ac:cxnSpMkLst>
        </pc:cxnChg>
        <pc:cxnChg chg="del mod">
          <ac:chgData name="Yixin Luo" userId="6db681b0a45feb16" providerId="LiveId" clId="{DC8B47DC-4D82-4DC0-831F-484CD766DE53}" dt="2018-01-21T21:44:14.649" v="1744" actId="478"/>
          <ac:cxnSpMkLst>
            <pc:docMk/>
            <pc:sldMk cId="514198198" sldId="331"/>
            <ac:cxnSpMk id="32" creationId="{00000000-0000-0000-0000-000000000000}"/>
          </ac:cxnSpMkLst>
        </pc:cxnChg>
      </pc:sldChg>
      <pc:sldChg chg="add">
        <pc:chgData name="Yixin Luo" userId="6db681b0a45feb16" providerId="LiveId" clId="{DC8B47DC-4D82-4DC0-831F-484CD766DE53}" dt="2018-01-21T21:44:08.595" v="1743" actId="478"/>
        <pc:sldMkLst>
          <pc:docMk/>
          <pc:sldMk cId="165610533" sldId="332"/>
        </pc:sldMkLst>
      </pc:sldChg>
      <pc:sldChg chg="addSp delSp modSp add modAnim modNotesTx">
        <pc:chgData name="Yixin Luo" userId="6db681b0a45feb16" providerId="LiveId" clId="{DC8B47DC-4D82-4DC0-831F-484CD766DE53}" dt="2018-02-12T23:12:48.374" v="69613" actId="113"/>
        <pc:sldMkLst>
          <pc:docMk/>
          <pc:sldMk cId="2327036150" sldId="335"/>
        </pc:sldMkLst>
        <pc:spChg chg="mod">
          <ac:chgData name="Yixin Luo" userId="6db681b0a45feb16" providerId="LiveId" clId="{DC8B47DC-4D82-4DC0-831F-484CD766DE53}" dt="2018-02-04T16:39:13.629" v="22452" actId="20577"/>
          <ac:spMkLst>
            <pc:docMk/>
            <pc:sldMk cId="2327036150" sldId="335"/>
            <ac:spMk id="2" creationId="{EDAF8790-7D92-47C3-8D48-F6EFB154E1BE}"/>
          </ac:spMkLst>
        </pc:spChg>
        <pc:spChg chg="mod">
          <ac:chgData name="Yixin Luo" userId="6db681b0a45feb16" providerId="LiveId" clId="{DC8B47DC-4D82-4DC0-831F-484CD766DE53}" dt="2018-02-12T22:43:17.828" v="69496" actId="113"/>
          <ac:spMkLst>
            <pc:docMk/>
            <pc:sldMk cId="2327036150" sldId="335"/>
            <ac:spMk id="3" creationId="{C7003F5A-810F-449E-B41A-7DEA9CB69644}"/>
          </ac:spMkLst>
        </pc:spChg>
        <pc:spChg chg="add del">
          <ac:chgData name="Yixin Luo" userId="6db681b0a45feb16" providerId="LiveId" clId="{DC8B47DC-4D82-4DC0-831F-484CD766DE53}" dt="2018-02-04T16:55:11.212" v="22454" actId="20577"/>
          <ac:spMkLst>
            <pc:docMk/>
            <pc:sldMk cId="2327036150" sldId="335"/>
            <ac:spMk id="5" creationId="{80222838-8258-47F8-A068-7CD91C41D527}"/>
          </ac:spMkLst>
        </pc:spChg>
        <pc:spChg chg="add del mod">
          <ac:chgData name="Yixin Luo" userId="6db681b0a45feb16" providerId="LiveId" clId="{DC8B47DC-4D82-4DC0-831F-484CD766DE53}" dt="2018-02-04T16:55:19.749" v="22457" actId="478"/>
          <ac:spMkLst>
            <pc:docMk/>
            <pc:sldMk cId="2327036150" sldId="335"/>
            <ac:spMk id="7" creationId="{0FA6C7FA-D06F-4197-B41B-A79DD5DE1790}"/>
          </ac:spMkLst>
        </pc:spChg>
        <pc:spChg chg="add del mod">
          <ac:chgData name="Yixin Luo" userId="6db681b0a45feb16" providerId="LiveId" clId="{DC8B47DC-4D82-4DC0-831F-484CD766DE53}" dt="2018-01-26T23:04:53.453" v="6318" actId="478"/>
          <ac:spMkLst>
            <pc:docMk/>
            <pc:sldMk cId="2327036150" sldId="335"/>
            <ac:spMk id="8" creationId="{FA932AEB-182A-466A-8A8C-F83790F82BC1}"/>
          </ac:spMkLst>
        </pc:spChg>
        <pc:spChg chg="add mod topLvl">
          <ac:chgData name="Yixin Luo" userId="6db681b0a45feb16" providerId="LiveId" clId="{DC8B47DC-4D82-4DC0-831F-484CD766DE53}" dt="2018-02-04T17:24:16.077" v="23581" actId="164"/>
          <ac:spMkLst>
            <pc:docMk/>
            <pc:sldMk cId="2327036150" sldId="335"/>
            <ac:spMk id="8" creationId="{C1AB37B8-FEB9-45F3-BA5E-E0EB09F588AA}"/>
          </ac:spMkLst>
        </pc:spChg>
        <pc:spChg chg="add mod topLvl">
          <ac:chgData name="Yixin Luo" userId="6db681b0a45feb16" providerId="LiveId" clId="{DC8B47DC-4D82-4DC0-831F-484CD766DE53}" dt="2018-02-04T17:24:07.131" v="23579" actId="164"/>
          <ac:spMkLst>
            <pc:docMk/>
            <pc:sldMk cId="2327036150" sldId="335"/>
            <ac:spMk id="9" creationId="{BD466830-E10F-4A2B-AF0A-AA57E14FD77C}"/>
          </ac:spMkLst>
        </pc:spChg>
        <pc:spChg chg="add mod topLvl">
          <ac:chgData name="Yixin Luo" userId="6db681b0a45feb16" providerId="LiveId" clId="{DC8B47DC-4D82-4DC0-831F-484CD766DE53}" dt="2018-02-04T17:24:07.131" v="23579" actId="164"/>
          <ac:spMkLst>
            <pc:docMk/>
            <pc:sldMk cId="2327036150" sldId="335"/>
            <ac:spMk id="10" creationId="{D255AD4B-5CBA-4292-A1BE-AA591D4C68E4}"/>
          </ac:spMkLst>
        </pc:spChg>
        <pc:spChg chg="add mod topLvl">
          <ac:chgData name="Yixin Luo" userId="6db681b0a45feb16" providerId="LiveId" clId="{DC8B47DC-4D82-4DC0-831F-484CD766DE53}" dt="2018-02-04T17:24:07.131" v="23579" actId="164"/>
          <ac:spMkLst>
            <pc:docMk/>
            <pc:sldMk cId="2327036150" sldId="335"/>
            <ac:spMk id="11" creationId="{BD5915DB-C075-4D81-9F16-B4A701EC4B91}"/>
          </ac:spMkLst>
        </pc:spChg>
        <pc:spChg chg="add mod topLvl">
          <ac:chgData name="Yixin Luo" userId="6db681b0a45feb16" providerId="LiveId" clId="{DC8B47DC-4D82-4DC0-831F-484CD766DE53}" dt="2018-02-04T17:24:07.131" v="23579" actId="164"/>
          <ac:spMkLst>
            <pc:docMk/>
            <pc:sldMk cId="2327036150" sldId="335"/>
            <ac:spMk id="12" creationId="{131D0A1A-59D4-400A-AD7F-3E73B3A4C2C4}"/>
          </ac:spMkLst>
        </pc:spChg>
        <pc:spChg chg="add mod topLvl">
          <ac:chgData name="Yixin Luo" userId="6db681b0a45feb16" providerId="LiveId" clId="{DC8B47DC-4D82-4DC0-831F-484CD766DE53}" dt="2018-02-04T17:24:07.131" v="23579" actId="164"/>
          <ac:spMkLst>
            <pc:docMk/>
            <pc:sldMk cId="2327036150" sldId="335"/>
            <ac:spMk id="13" creationId="{7C6434E6-F4A4-4F8E-8DCE-94D65C4BA945}"/>
          </ac:spMkLst>
        </pc:spChg>
        <pc:spChg chg="add mod topLvl">
          <ac:chgData name="Yixin Luo" userId="6db681b0a45feb16" providerId="LiveId" clId="{DC8B47DC-4D82-4DC0-831F-484CD766DE53}" dt="2018-02-04T17:24:07.131" v="23579" actId="164"/>
          <ac:spMkLst>
            <pc:docMk/>
            <pc:sldMk cId="2327036150" sldId="335"/>
            <ac:spMk id="14" creationId="{D5263579-2C7B-491B-8998-185C21A80067}"/>
          </ac:spMkLst>
        </pc:spChg>
        <pc:spChg chg="add mod topLvl">
          <ac:chgData name="Yixin Luo" userId="6db681b0a45feb16" providerId="LiveId" clId="{DC8B47DC-4D82-4DC0-831F-484CD766DE53}" dt="2018-02-04T17:24:07.131" v="23579" actId="164"/>
          <ac:spMkLst>
            <pc:docMk/>
            <pc:sldMk cId="2327036150" sldId="335"/>
            <ac:spMk id="15" creationId="{C17C46DE-EF76-46D1-8451-79739E493E65}"/>
          </ac:spMkLst>
        </pc:spChg>
        <pc:spChg chg="add mod topLvl">
          <ac:chgData name="Yixin Luo" userId="6db681b0a45feb16" providerId="LiveId" clId="{DC8B47DC-4D82-4DC0-831F-484CD766DE53}" dt="2018-02-04T17:24:07.131" v="23579" actId="164"/>
          <ac:spMkLst>
            <pc:docMk/>
            <pc:sldMk cId="2327036150" sldId="335"/>
            <ac:spMk id="16" creationId="{45809B42-4D6F-439F-BE55-8356DBB50313}"/>
          </ac:spMkLst>
        </pc:spChg>
        <pc:spChg chg="add mod topLvl">
          <ac:chgData name="Yixin Luo" userId="6db681b0a45feb16" providerId="LiveId" clId="{DC8B47DC-4D82-4DC0-831F-484CD766DE53}" dt="2018-02-04T17:24:07.131" v="23579" actId="164"/>
          <ac:spMkLst>
            <pc:docMk/>
            <pc:sldMk cId="2327036150" sldId="335"/>
            <ac:spMk id="17" creationId="{0C008268-DC66-4C9D-B55F-26D7C0969CD7}"/>
          </ac:spMkLst>
        </pc:spChg>
        <pc:spChg chg="add mod topLvl">
          <ac:chgData name="Yixin Luo" userId="6db681b0a45feb16" providerId="LiveId" clId="{DC8B47DC-4D82-4DC0-831F-484CD766DE53}" dt="2018-02-04T17:24:07.131" v="23579" actId="164"/>
          <ac:spMkLst>
            <pc:docMk/>
            <pc:sldMk cId="2327036150" sldId="335"/>
            <ac:spMk id="18" creationId="{47736517-65D1-4471-8258-B66C395859DA}"/>
          </ac:spMkLst>
        </pc:spChg>
        <pc:spChg chg="add mod topLvl">
          <ac:chgData name="Yixin Luo" userId="6db681b0a45feb16" providerId="LiveId" clId="{DC8B47DC-4D82-4DC0-831F-484CD766DE53}" dt="2018-02-04T17:24:07.131" v="23579" actId="164"/>
          <ac:spMkLst>
            <pc:docMk/>
            <pc:sldMk cId="2327036150" sldId="335"/>
            <ac:spMk id="19" creationId="{B562F38D-F9A6-4C1C-A5DC-F5C7027A1658}"/>
          </ac:spMkLst>
        </pc:spChg>
        <pc:spChg chg="add mod topLvl">
          <ac:chgData name="Yixin Luo" userId="6db681b0a45feb16" providerId="LiveId" clId="{DC8B47DC-4D82-4DC0-831F-484CD766DE53}" dt="2018-02-04T17:24:07.131" v="23579" actId="164"/>
          <ac:spMkLst>
            <pc:docMk/>
            <pc:sldMk cId="2327036150" sldId="335"/>
            <ac:spMk id="20" creationId="{CA91C20D-F103-4120-98F3-75BF8E9ACE2A}"/>
          </ac:spMkLst>
        </pc:spChg>
        <pc:spChg chg="add mod topLvl">
          <ac:chgData name="Yixin Luo" userId="6db681b0a45feb16" providerId="LiveId" clId="{DC8B47DC-4D82-4DC0-831F-484CD766DE53}" dt="2018-02-12T23:12:48.374" v="69613" actId="113"/>
          <ac:spMkLst>
            <pc:docMk/>
            <pc:sldMk cId="2327036150" sldId="335"/>
            <ac:spMk id="21" creationId="{683FE455-6DA3-4BDB-B2D2-94801536FE6D}"/>
          </ac:spMkLst>
        </pc:spChg>
        <pc:spChg chg="add mod topLvl">
          <ac:chgData name="Yixin Luo" userId="6db681b0a45feb16" providerId="LiveId" clId="{DC8B47DC-4D82-4DC0-831F-484CD766DE53}" dt="2018-02-12T23:12:48.374" v="69613" actId="113"/>
          <ac:spMkLst>
            <pc:docMk/>
            <pc:sldMk cId="2327036150" sldId="335"/>
            <ac:spMk id="22" creationId="{AFE90BF8-7ED7-4720-BA38-B4D9A9D2B42B}"/>
          </ac:spMkLst>
        </pc:spChg>
        <pc:spChg chg="add mod topLvl">
          <ac:chgData name="Yixin Luo" userId="6db681b0a45feb16" providerId="LiveId" clId="{DC8B47DC-4D82-4DC0-831F-484CD766DE53}" dt="2018-02-04T17:24:07.131" v="23579" actId="164"/>
          <ac:spMkLst>
            <pc:docMk/>
            <pc:sldMk cId="2327036150" sldId="335"/>
            <ac:spMk id="23" creationId="{00CA39EC-679D-4318-B4CD-0DED8955DFCD}"/>
          </ac:spMkLst>
        </pc:spChg>
        <pc:spChg chg="add mod topLvl">
          <ac:chgData name="Yixin Luo" userId="6db681b0a45feb16" providerId="LiveId" clId="{DC8B47DC-4D82-4DC0-831F-484CD766DE53}" dt="2018-02-04T17:24:07.131" v="23579" actId="164"/>
          <ac:spMkLst>
            <pc:docMk/>
            <pc:sldMk cId="2327036150" sldId="335"/>
            <ac:spMk id="24" creationId="{3AC9624D-A52F-40C0-8E6F-C29DD054CC9A}"/>
          </ac:spMkLst>
        </pc:spChg>
        <pc:spChg chg="add mod topLvl">
          <ac:chgData name="Yixin Luo" userId="6db681b0a45feb16" providerId="LiveId" clId="{DC8B47DC-4D82-4DC0-831F-484CD766DE53}" dt="2018-02-04T17:24:07.131" v="23579" actId="164"/>
          <ac:spMkLst>
            <pc:docMk/>
            <pc:sldMk cId="2327036150" sldId="335"/>
            <ac:spMk id="25" creationId="{4F0D18B6-0FDD-4CED-832E-7404799FA5B0}"/>
          </ac:spMkLst>
        </pc:spChg>
        <pc:spChg chg="add mod topLvl">
          <ac:chgData name="Yixin Luo" userId="6db681b0a45feb16" providerId="LiveId" clId="{DC8B47DC-4D82-4DC0-831F-484CD766DE53}" dt="2018-02-04T17:24:07.131" v="23579" actId="164"/>
          <ac:spMkLst>
            <pc:docMk/>
            <pc:sldMk cId="2327036150" sldId="335"/>
            <ac:spMk id="26" creationId="{5615C869-7E03-417F-9C6F-69D315E81501}"/>
          </ac:spMkLst>
        </pc:spChg>
        <pc:spChg chg="add mod topLvl">
          <ac:chgData name="Yixin Luo" userId="6db681b0a45feb16" providerId="LiveId" clId="{DC8B47DC-4D82-4DC0-831F-484CD766DE53}" dt="2018-02-04T17:24:07.131" v="23579" actId="164"/>
          <ac:spMkLst>
            <pc:docMk/>
            <pc:sldMk cId="2327036150" sldId="335"/>
            <ac:spMk id="27" creationId="{FE876133-7678-4A31-B853-C60428CBDBE2}"/>
          </ac:spMkLst>
        </pc:spChg>
        <pc:spChg chg="add mod topLvl">
          <ac:chgData name="Yixin Luo" userId="6db681b0a45feb16" providerId="LiveId" clId="{DC8B47DC-4D82-4DC0-831F-484CD766DE53}" dt="2018-02-04T17:24:07.131" v="23579" actId="164"/>
          <ac:spMkLst>
            <pc:docMk/>
            <pc:sldMk cId="2327036150" sldId="335"/>
            <ac:spMk id="28" creationId="{0FADACA5-C4F9-42C0-BCBA-1088F8A90CEC}"/>
          </ac:spMkLst>
        </pc:spChg>
        <pc:spChg chg="add mod topLvl">
          <ac:chgData name="Yixin Luo" userId="6db681b0a45feb16" providerId="LiveId" clId="{DC8B47DC-4D82-4DC0-831F-484CD766DE53}" dt="2018-02-04T17:24:07.131" v="23579" actId="164"/>
          <ac:spMkLst>
            <pc:docMk/>
            <pc:sldMk cId="2327036150" sldId="335"/>
            <ac:spMk id="29" creationId="{11161CD3-9D35-4ECE-A719-76AA6574164E}"/>
          </ac:spMkLst>
        </pc:spChg>
        <pc:spChg chg="add mod topLvl">
          <ac:chgData name="Yixin Luo" userId="6db681b0a45feb16" providerId="LiveId" clId="{DC8B47DC-4D82-4DC0-831F-484CD766DE53}" dt="2018-02-04T17:24:07.131" v="23579" actId="164"/>
          <ac:spMkLst>
            <pc:docMk/>
            <pc:sldMk cId="2327036150" sldId="335"/>
            <ac:spMk id="30" creationId="{F17DE06E-2A90-4BFC-B349-50C620185111}"/>
          </ac:spMkLst>
        </pc:spChg>
        <pc:spChg chg="add mod topLvl">
          <ac:chgData name="Yixin Luo" userId="6db681b0a45feb16" providerId="LiveId" clId="{DC8B47DC-4D82-4DC0-831F-484CD766DE53}" dt="2018-02-04T17:24:07.131" v="23579" actId="164"/>
          <ac:spMkLst>
            <pc:docMk/>
            <pc:sldMk cId="2327036150" sldId="335"/>
            <ac:spMk id="31" creationId="{60033275-E4C5-4E04-8A2F-57BB172317E1}"/>
          </ac:spMkLst>
        </pc:spChg>
        <pc:spChg chg="add mod topLvl">
          <ac:chgData name="Yixin Luo" userId="6db681b0a45feb16" providerId="LiveId" clId="{DC8B47DC-4D82-4DC0-831F-484CD766DE53}" dt="2018-02-04T17:24:07.131" v="23579" actId="164"/>
          <ac:spMkLst>
            <pc:docMk/>
            <pc:sldMk cId="2327036150" sldId="335"/>
            <ac:spMk id="32" creationId="{9F41450A-F8E1-40DB-8581-323980197048}"/>
          </ac:spMkLst>
        </pc:spChg>
        <pc:spChg chg="add mod topLvl">
          <ac:chgData name="Yixin Luo" userId="6db681b0a45feb16" providerId="LiveId" clId="{DC8B47DC-4D82-4DC0-831F-484CD766DE53}" dt="2018-02-04T17:24:07.131" v="23579" actId="164"/>
          <ac:spMkLst>
            <pc:docMk/>
            <pc:sldMk cId="2327036150" sldId="335"/>
            <ac:spMk id="33" creationId="{457D70E1-60A2-4ED9-A139-76CA06177539}"/>
          </ac:spMkLst>
        </pc:spChg>
        <pc:spChg chg="add mod topLvl">
          <ac:chgData name="Yixin Luo" userId="6db681b0a45feb16" providerId="LiveId" clId="{DC8B47DC-4D82-4DC0-831F-484CD766DE53}" dt="2018-02-04T17:24:07.131" v="23579" actId="164"/>
          <ac:spMkLst>
            <pc:docMk/>
            <pc:sldMk cId="2327036150" sldId="335"/>
            <ac:spMk id="34" creationId="{0053581A-21B3-47A1-8AC3-85E983E710EC}"/>
          </ac:spMkLst>
        </pc:spChg>
        <pc:spChg chg="add mod">
          <ac:chgData name="Yixin Luo" userId="6db681b0a45feb16" providerId="LiveId" clId="{DC8B47DC-4D82-4DC0-831F-484CD766DE53}" dt="2018-02-04T17:05:33.061" v="22941" actId="20577"/>
          <ac:spMkLst>
            <pc:docMk/>
            <pc:sldMk cId="2327036150" sldId="335"/>
            <ac:spMk id="36" creationId="{068B909C-29C8-4705-AF9B-19FBB03B7147}"/>
          </ac:spMkLst>
        </pc:spChg>
        <pc:spChg chg="add mod">
          <ac:chgData name="Yixin Luo" userId="6db681b0a45feb16" providerId="LiveId" clId="{DC8B47DC-4D82-4DC0-831F-484CD766DE53}" dt="2018-02-04T17:08:36.809" v="23016" actId="14100"/>
          <ac:spMkLst>
            <pc:docMk/>
            <pc:sldMk cId="2327036150" sldId="335"/>
            <ac:spMk id="37" creationId="{EEB025EC-3CA2-4B2F-B574-AAAC6E2142E3}"/>
          </ac:spMkLst>
        </pc:spChg>
        <pc:spChg chg="add mod">
          <ac:chgData name="Yixin Luo" userId="6db681b0a45feb16" providerId="LiveId" clId="{DC8B47DC-4D82-4DC0-831F-484CD766DE53}" dt="2018-02-04T17:08:26.005" v="23015" actId="1076"/>
          <ac:spMkLst>
            <pc:docMk/>
            <pc:sldMk cId="2327036150" sldId="335"/>
            <ac:spMk id="38" creationId="{0698620C-9AA0-4548-81D5-C5A3A5CED82D}"/>
          </ac:spMkLst>
        </pc:spChg>
        <pc:spChg chg="add mod topLvl">
          <ac:chgData name="Yixin Luo" userId="6db681b0a45feb16" providerId="LiveId" clId="{DC8B47DC-4D82-4DC0-831F-484CD766DE53}" dt="2018-02-12T23:12:46.145" v="69612" actId="113"/>
          <ac:spMkLst>
            <pc:docMk/>
            <pc:sldMk cId="2327036150" sldId="335"/>
            <ac:spMk id="41" creationId="{9AB36871-4130-460A-94B2-95E19995AC24}"/>
          </ac:spMkLst>
        </pc:spChg>
        <pc:spChg chg="add mod">
          <ac:chgData name="Yixin Luo" userId="6db681b0a45feb16" providerId="LiveId" clId="{DC8B47DC-4D82-4DC0-831F-484CD766DE53}" dt="2018-02-04T17:11:44.473" v="23116" actId="571"/>
          <ac:spMkLst>
            <pc:docMk/>
            <pc:sldMk cId="2327036150" sldId="335"/>
            <ac:spMk id="42" creationId="{7BA88DC5-BFB4-4A77-B22C-E4669AB09503}"/>
          </ac:spMkLst>
        </pc:spChg>
        <pc:spChg chg="add mod">
          <ac:chgData name="Yixin Luo" userId="6db681b0a45feb16" providerId="LiveId" clId="{DC8B47DC-4D82-4DC0-831F-484CD766DE53}" dt="2018-02-04T17:11:44.473" v="23116" actId="571"/>
          <ac:spMkLst>
            <pc:docMk/>
            <pc:sldMk cId="2327036150" sldId="335"/>
            <ac:spMk id="43" creationId="{CFCEB4F8-D431-4AA7-BCD5-A1CD4DAB4BF4}"/>
          </ac:spMkLst>
        </pc:spChg>
        <pc:spChg chg="add mod">
          <ac:chgData name="Yixin Luo" userId="6db681b0a45feb16" providerId="LiveId" clId="{DC8B47DC-4D82-4DC0-831F-484CD766DE53}" dt="2018-02-04T17:11:44.473" v="23116" actId="571"/>
          <ac:spMkLst>
            <pc:docMk/>
            <pc:sldMk cId="2327036150" sldId="335"/>
            <ac:spMk id="44" creationId="{17FA59A9-1167-44A7-9296-E67C9DC98315}"/>
          </ac:spMkLst>
        </pc:spChg>
        <pc:spChg chg="add mod topLvl">
          <ac:chgData name="Yixin Luo" userId="6db681b0a45feb16" providerId="LiveId" clId="{DC8B47DC-4D82-4DC0-831F-484CD766DE53}" dt="2018-02-12T23:12:46.145" v="69612" actId="113"/>
          <ac:spMkLst>
            <pc:docMk/>
            <pc:sldMk cId="2327036150" sldId="335"/>
            <ac:spMk id="45" creationId="{A68C2225-FB99-4657-86C0-BED8EA0D0F95}"/>
          </ac:spMkLst>
        </pc:spChg>
        <pc:grpChg chg="add del mod">
          <ac:chgData name="Yixin Luo" userId="6db681b0a45feb16" providerId="LiveId" clId="{DC8B47DC-4D82-4DC0-831F-484CD766DE53}" dt="2018-02-06T04:35:18.603" v="37419" actId="165"/>
          <ac:grpSpMkLst>
            <pc:docMk/>
            <pc:sldMk cId="2327036150" sldId="335"/>
            <ac:grpSpMk id="5" creationId="{BB6A2341-885C-4215-A348-E596D4B7061D}"/>
          </ac:grpSpMkLst>
        </pc:grpChg>
        <pc:grpChg chg="add del mod">
          <ac:chgData name="Yixin Luo" userId="6db681b0a45feb16" providerId="LiveId" clId="{DC8B47DC-4D82-4DC0-831F-484CD766DE53}" dt="2018-02-04T16:59:56.903" v="22897" actId="165"/>
          <ac:grpSpMkLst>
            <pc:docMk/>
            <pc:sldMk cId="2327036150" sldId="335"/>
            <ac:grpSpMk id="6" creationId="{940B3726-873F-4C70-8EB3-9C78A555EB3F}"/>
          </ac:grpSpMkLst>
        </pc:grpChg>
        <pc:grpChg chg="add del mod">
          <ac:chgData name="Yixin Luo" userId="6db681b0a45feb16" providerId="LiveId" clId="{DC8B47DC-4D82-4DC0-831F-484CD766DE53}" dt="2018-02-04T17:00:05.882" v="22900" actId="165"/>
          <ac:grpSpMkLst>
            <pc:docMk/>
            <pc:sldMk cId="2327036150" sldId="335"/>
            <ac:grpSpMk id="35" creationId="{4D3115A3-6013-4040-8D00-64A062FE7D4E}"/>
          </ac:grpSpMkLst>
        </pc:grpChg>
        <pc:grpChg chg="add del mod">
          <ac:chgData name="Yixin Luo" userId="6db681b0a45feb16" providerId="LiveId" clId="{DC8B47DC-4D82-4DC0-831F-484CD766DE53}" dt="2018-02-04T17:09:43.787" v="23017" actId="478"/>
          <ac:grpSpMkLst>
            <pc:docMk/>
            <pc:sldMk cId="2327036150" sldId="335"/>
            <ac:grpSpMk id="39" creationId="{589C3971-F8FE-4048-A944-D25EE7D898AB}"/>
          </ac:grpSpMkLst>
        </pc:grpChg>
        <pc:grpChg chg="add del mod">
          <ac:chgData name="Yixin Luo" userId="6db681b0a45feb16" providerId="LiveId" clId="{DC8B47DC-4D82-4DC0-831F-484CD766DE53}" dt="2018-02-04T17:23:57.915" v="23576" actId="165"/>
          <ac:grpSpMkLst>
            <pc:docMk/>
            <pc:sldMk cId="2327036150" sldId="335"/>
            <ac:grpSpMk id="40" creationId="{85646555-7303-460E-A957-5FB3348C324C}"/>
          </ac:grpSpMkLst>
        </pc:grpChg>
        <pc:grpChg chg="add mod">
          <ac:chgData name="Yixin Luo" userId="6db681b0a45feb16" providerId="LiveId" clId="{DC8B47DC-4D82-4DC0-831F-484CD766DE53}" dt="2018-02-04T17:24:03.879" v="23578" actId="164"/>
          <ac:grpSpMkLst>
            <pc:docMk/>
            <pc:sldMk cId="2327036150" sldId="335"/>
            <ac:grpSpMk id="46" creationId="{654965B2-F7E6-4949-9970-AEC4289E96D2}"/>
          </ac:grpSpMkLst>
        </pc:grpChg>
        <pc:grpChg chg="add mod">
          <ac:chgData name="Yixin Luo" userId="6db681b0a45feb16" providerId="LiveId" clId="{DC8B47DC-4D82-4DC0-831F-484CD766DE53}" dt="2018-02-04T17:24:34.671" v="23589" actId="12788"/>
          <ac:grpSpMkLst>
            <pc:docMk/>
            <pc:sldMk cId="2327036150" sldId="335"/>
            <ac:grpSpMk id="47" creationId="{DCAFB9DD-DD1F-4BB4-BAE3-4E32533F14E6}"/>
          </ac:grpSpMkLst>
        </pc:grpChg>
        <pc:grpChg chg="add mod">
          <ac:chgData name="Yixin Luo" userId="6db681b0a45feb16" providerId="LiveId" clId="{DC8B47DC-4D82-4DC0-831F-484CD766DE53}" dt="2018-02-04T17:24:34.671" v="23589" actId="12788"/>
          <ac:grpSpMkLst>
            <pc:docMk/>
            <pc:sldMk cId="2327036150" sldId="335"/>
            <ac:grpSpMk id="48" creationId="{410FBDB2-AE9B-4FB2-A060-CD43571C1BEA}"/>
          </ac:grpSpMkLst>
        </pc:grpChg>
        <pc:grpChg chg="add mod">
          <ac:chgData name="Yixin Luo" userId="6db681b0a45feb16" providerId="LiveId" clId="{DC8B47DC-4D82-4DC0-831F-484CD766DE53}" dt="2018-02-04T17:28:11.048" v="23784" actId="1036"/>
          <ac:grpSpMkLst>
            <pc:docMk/>
            <pc:sldMk cId="2327036150" sldId="335"/>
            <ac:grpSpMk id="49" creationId="{8F9556B3-75B2-4DC0-AFE8-852E789ECF2E}"/>
          </ac:grpSpMkLst>
        </pc:grpChg>
      </pc:sldChg>
      <pc:sldChg chg="add">
        <pc:chgData name="Yixin Luo" userId="6db681b0a45feb16" providerId="LiveId" clId="{DC8B47DC-4D82-4DC0-831F-484CD766DE53}" dt="2018-01-23T19:55:58.564" v="1958" actId="20577"/>
        <pc:sldMkLst>
          <pc:docMk/>
          <pc:sldMk cId="1420790023" sldId="339"/>
        </pc:sldMkLst>
      </pc:sldChg>
      <pc:sldChg chg="add">
        <pc:chgData name="Yixin Luo" userId="6db681b0a45feb16" providerId="LiveId" clId="{DC8B47DC-4D82-4DC0-831F-484CD766DE53}" dt="2018-01-23T20:42:29.110" v="1964" actId="20577"/>
        <pc:sldMkLst>
          <pc:docMk/>
          <pc:sldMk cId="3405946861" sldId="340"/>
        </pc:sldMkLst>
      </pc:sldChg>
      <pc:sldChg chg="modSp add ord">
        <pc:chgData name="Yixin Luo" userId="6db681b0a45feb16" providerId="LiveId" clId="{DC8B47DC-4D82-4DC0-831F-484CD766DE53}" dt="2018-01-24T22:54:34.959" v="3228" actId="20577"/>
        <pc:sldMkLst>
          <pc:docMk/>
          <pc:sldMk cId="3157559493" sldId="344"/>
        </pc:sldMkLst>
        <pc:spChg chg="mod">
          <ac:chgData name="Yixin Luo" userId="6db681b0a45feb16" providerId="LiveId" clId="{DC8B47DC-4D82-4DC0-831F-484CD766DE53}" dt="2018-01-23T21:28:35.393" v="2389" actId="20577"/>
          <ac:spMkLst>
            <pc:docMk/>
            <pc:sldMk cId="3157559493" sldId="344"/>
            <ac:spMk id="6" creationId="{1D71F94A-95DA-4D6C-A48B-92E68C04F8D6}"/>
          </ac:spMkLst>
        </pc:spChg>
      </pc:sldChg>
      <pc:sldChg chg="addSp delSp modSp add modAnim modNotesTx">
        <pc:chgData name="Yixin Luo" userId="6db681b0a45feb16" providerId="LiveId" clId="{DC8B47DC-4D82-4DC0-831F-484CD766DE53}" dt="2018-02-12T23:10:00.975" v="69587" actId="113"/>
        <pc:sldMkLst>
          <pc:docMk/>
          <pc:sldMk cId="1785792876" sldId="345"/>
        </pc:sldMkLst>
        <pc:spChg chg="del">
          <ac:chgData name="Yixin Luo" userId="6db681b0a45feb16" providerId="LiveId" clId="{DC8B47DC-4D82-4DC0-831F-484CD766DE53}" dt="2018-01-24T21:32:15.045" v="2653" actId="20577"/>
          <ac:spMkLst>
            <pc:docMk/>
            <pc:sldMk cId="1785792876" sldId="345"/>
            <ac:spMk id="2" creationId="{4A72AB02-093B-4AE6-AF89-0A1D7F39B44A}"/>
          </ac:spMkLst>
        </pc:spChg>
        <pc:spChg chg="del">
          <ac:chgData name="Yixin Luo" userId="6db681b0a45feb16" providerId="LiveId" clId="{DC8B47DC-4D82-4DC0-831F-484CD766DE53}" dt="2018-01-24T21:32:15.045" v="2653" actId="20577"/>
          <ac:spMkLst>
            <pc:docMk/>
            <pc:sldMk cId="1785792876" sldId="345"/>
            <ac:spMk id="3" creationId="{2E1BE63E-1317-4A72-9427-1A6888ECAF53}"/>
          </ac:spMkLst>
        </pc:spChg>
        <pc:spChg chg="add del mod">
          <ac:chgData name="Yixin Luo" userId="6db681b0a45feb16" providerId="LiveId" clId="{DC8B47DC-4D82-4DC0-831F-484CD766DE53}" dt="2018-01-26T16:58:59.123" v="5567" actId="20577"/>
          <ac:spMkLst>
            <pc:docMk/>
            <pc:sldMk cId="1785792876" sldId="345"/>
            <ac:spMk id="5" creationId="{D5C6ECC1-27CE-4304-9D8D-3AF399ABC69E}"/>
          </ac:spMkLst>
        </pc:spChg>
        <pc:spChg chg="add del mod">
          <ac:chgData name="Yixin Luo" userId="6db681b0a45feb16" providerId="LiveId" clId="{DC8B47DC-4D82-4DC0-831F-484CD766DE53}" dt="2018-01-26T16:58:59.123" v="5567" actId="20577"/>
          <ac:spMkLst>
            <pc:docMk/>
            <pc:sldMk cId="1785792876" sldId="345"/>
            <ac:spMk id="6" creationId="{49D94544-E0A7-4614-B0D1-F31FBC275F5B}"/>
          </ac:spMkLst>
        </pc:spChg>
        <pc:spChg chg="add del mod">
          <ac:chgData name="Yixin Luo" userId="6db681b0a45feb16" providerId="LiveId" clId="{DC8B47DC-4D82-4DC0-831F-484CD766DE53}" dt="2018-01-26T16:58:59.123" v="5567" actId="20577"/>
          <ac:spMkLst>
            <pc:docMk/>
            <pc:sldMk cId="1785792876" sldId="345"/>
            <ac:spMk id="7" creationId="{0D265DAC-4300-44D0-A24F-3319D55D4BE3}"/>
          </ac:spMkLst>
        </pc:spChg>
        <pc:spChg chg="add del mod">
          <ac:chgData name="Yixin Luo" userId="6db681b0a45feb16" providerId="LiveId" clId="{DC8B47DC-4D82-4DC0-831F-484CD766DE53}" dt="2018-01-26T16:59:01.778" v="5568" actId="20577"/>
          <ac:spMkLst>
            <pc:docMk/>
            <pc:sldMk cId="1785792876" sldId="345"/>
            <ac:spMk id="8" creationId="{0475822B-B808-4AEA-8C65-3C7854CA83F7}"/>
          </ac:spMkLst>
        </pc:spChg>
        <pc:spChg chg="add del mod">
          <ac:chgData name="Yixin Luo" userId="6db681b0a45feb16" providerId="LiveId" clId="{DC8B47DC-4D82-4DC0-831F-484CD766DE53}" dt="2018-01-26T16:59:01.778" v="5568" actId="20577"/>
          <ac:spMkLst>
            <pc:docMk/>
            <pc:sldMk cId="1785792876" sldId="345"/>
            <ac:spMk id="9" creationId="{3CC5FCEB-0519-4410-8E2F-0D0513245781}"/>
          </ac:spMkLst>
        </pc:spChg>
        <pc:spChg chg="add mod">
          <ac:chgData name="Yixin Luo" userId="6db681b0a45feb16" providerId="LiveId" clId="{DC8B47DC-4D82-4DC0-831F-484CD766DE53}" dt="2018-01-26T16:59:54.957" v="5646" actId="20577"/>
          <ac:spMkLst>
            <pc:docMk/>
            <pc:sldMk cId="1785792876" sldId="345"/>
            <ac:spMk id="10" creationId="{D4A6BC79-F59D-4C9B-8C34-6037061345BF}"/>
          </ac:spMkLst>
        </pc:spChg>
        <pc:spChg chg="add mod">
          <ac:chgData name="Yixin Luo" userId="6db681b0a45feb16" providerId="LiveId" clId="{DC8B47DC-4D82-4DC0-831F-484CD766DE53}" dt="2018-02-12T23:10:00.975" v="69587" actId="113"/>
          <ac:spMkLst>
            <pc:docMk/>
            <pc:sldMk cId="1785792876" sldId="345"/>
            <ac:spMk id="12" creationId="{A52CDA69-BE54-4D42-8B89-CC99EF82CB7E}"/>
          </ac:spMkLst>
        </pc:spChg>
        <pc:spChg chg="add mod">
          <ac:chgData name="Yixin Luo" userId="6db681b0a45feb16" providerId="LiveId" clId="{DC8B47DC-4D82-4DC0-831F-484CD766DE53}" dt="2018-02-12T22:39:39.818" v="69462" actId="3064"/>
          <ac:spMkLst>
            <pc:docMk/>
            <pc:sldMk cId="1785792876" sldId="345"/>
            <ac:spMk id="13" creationId="{9738DC7F-E7D4-44AF-8C2E-00BA84A86B38}"/>
          </ac:spMkLst>
        </pc:spChg>
        <pc:spChg chg="mod">
          <ac:chgData name="Yixin Luo" userId="6db681b0a45feb16" providerId="LiveId" clId="{DC8B47DC-4D82-4DC0-831F-484CD766DE53}" dt="2018-02-12T22:39:39.818" v="69462" actId="3064"/>
          <ac:spMkLst>
            <pc:docMk/>
            <pc:sldMk cId="1785792876" sldId="345"/>
            <ac:spMk id="15" creationId="{D113BF39-1745-4F9B-860F-6510DFA1BCF5}"/>
          </ac:spMkLst>
        </pc:spChg>
        <pc:spChg chg="add mod">
          <ac:chgData name="Yixin Luo" userId="6db681b0a45feb16" providerId="LiveId" clId="{DC8B47DC-4D82-4DC0-831F-484CD766DE53}" dt="2018-02-12T23:10:00.975" v="69587" actId="113"/>
          <ac:spMkLst>
            <pc:docMk/>
            <pc:sldMk cId="1785792876" sldId="345"/>
            <ac:spMk id="19" creationId="{650270BB-4E8A-4E16-BA59-E6F1F630502B}"/>
          </ac:spMkLst>
        </pc:spChg>
        <pc:spChg chg="add mod">
          <ac:chgData name="Yixin Luo" userId="6db681b0a45feb16" providerId="LiveId" clId="{DC8B47DC-4D82-4DC0-831F-484CD766DE53}" dt="2018-02-12T23:10:00.975" v="69587" actId="113"/>
          <ac:spMkLst>
            <pc:docMk/>
            <pc:sldMk cId="1785792876" sldId="345"/>
            <ac:spMk id="20" creationId="{6EA8C8DD-636A-4A36-8167-E06140662CBE}"/>
          </ac:spMkLst>
        </pc:spChg>
        <pc:spChg chg="add mod">
          <ac:chgData name="Yixin Luo" userId="6db681b0a45feb16" providerId="LiveId" clId="{DC8B47DC-4D82-4DC0-831F-484CD766DE53}" dt="2018-02-12T23:10:00.975" v="69587" actId="113"/>
          <ac:spMkLst>
            <pc:docMk/>
            <pc:sldMk cId="1785792876" sldId="345"/>
            <ac:spMk id="21" creationId="{E8CC2D3C-2ADC-47E5-B6A7-31022878D4AE}"/>
          </ac:spMkLst>
        </pc:spChg>
        <pc:spChg chg="add mod">
          <ac:chgData name="Yixin Luo" userId="6db681b0a45feb16" providerId="LiveId" clId="{DC8B47DC-4D82-4DC0-831F-484CD766DE53}" dt="2018-02-12T23:10:00.975" v="69587" actId="113"/>
          <ac:spMkLst>
            <pc:docMk/>
            <pc:sldMk cId="1785792876" sldId="345"/>
            <ac:spMk id="25" creationId="{849ABCF6-895C-4976-8EF4-A78E316E158A}"/>
          </ac:spMkLst>
        </pc:spChg>
        <pc:spChg chg="add mod">
          <ac:chgData name="Yixin Luo" userId="6db681b0a45feb16" providerId="LiveId" clId="{DC8B47DC-4D82-4DC0-831F-484CD766DE53}" dt="2018-02-12T23:10:00.975" v="69587" actId="113"/>
          <ac:spMkLst>
            <pc:docMk/>
            <pc:sldMk cId="1785792876" sldId="345"/>
            <ac:spMk id="26" creationId="{C95B8992-D581-4245-8B42-4AC03EC68E80}"/>
          </ac:spMkLst>
        </pc:spChg>
        <pc:spChg chg="add mod">
          <ac:chgData name="Yixin Luo" userId="6db681b0a45feb16" providerId="LiveId" clId="{DC8B47DC-4D82-4DC0-831F-484CD766DE53}" dt="2018-02-12T23:10:00.975" v="69587" actId="113"/>
          <ac:spMkLst>
            <pc:docMk/>
            <pc:sldMk cId="1785792876" sldId="345"/>
            <ac:spMk id="27" creationId="{9F6DEEAC-39DC-4478-A2EC-D813AC441CC5}"/>
          </ac:spMkLst>
        </pc:spChg>
        <pc:grpChg chg="add mod">
          <ac:chgData name="Yixin Luo" userId="6db681b0a45feb16" providerId="LiveId" clId="{DC8B47DC-4D82-4DC0-831F-484CD766DE53}" dt="2018-01-26T16:59:36.486" v="5604" actId="555"/>
          <ac:grpSpMkLst>
            <pc:docMk/>
            <pc:sldMk cId="1785792876" sldId="345"/>
            <ac:grpSpMk id="14" creationId="{A74A720A-B5B4-4818-907A-CA233E88F2BE}"/>
          </ac:grpSpMkLst>
        </pc:grpChg>
        <pc:grpChg chg="add mod">
          <ac:chgData name="Yixin Luo" userId="6db681b0a45feb16" providerId="LiveId" clId="{DC8B47DC-4D82-4DC0-831F-484CD766DE53}" dt="2018-02-12T23:10:00.975" v="69587" actId="113"/>
          <ac:grpSpMkLst>
            <pc:docMk/>
            <pc:sldMk cId="1785792876" sldId="345"/>
            <ac:grpSpMk id="24" creationId="{AE02F387-FA3C-444D-812B-1190D340FBEE}"/>
          </ac:grpSpMkLst>
        </pc:grpChg>
        <pc:picChg chg="add mod">
          <ac:chgData name="Yixin Luo" userId="6db681b0a45feb16" providerId="LiveId" clId="{DC8B47DC-4D82-4DC0-831F-484CD766DE53}" dt="2018-02-12T23:10:00.975" v="69587" actId="113"/>
          <ac:picMkLst>
            <pc:docMk/>
            <pc:sldMk cId="1785792876" sldId="345"/>
            <ac:picMk id="11" creationId="{015E30D1-367A-4E2B-80F1-2B16E6C7748A}"/>
          </ac:picMkLst>
        </pc:picChg>
        <pc:picChg chg="add del mod">
          <ac:chgData name="Yixin Luo" userId="6db681b0a45feb16" providerId="LiveId" clId="{DC8B47DC-4D82-4DC0-831F-484CD766DE53}" dt="2018-01-26T16:59:12.884" v="5601" actId="478"/>
          <ac:picMkLst>
            <pc:docMk/>
            <pc:sldMk cId="1785792876" sldId="345"/>
            <ac:picMk id="18" creationId="{6BA342F5-23EC-4EDE-AF5F-F88C64F70A16}"/>
          </ac:picMkLst>
        </pc:picChg>
        <pc:cxnChg chg="mod">
          <ac:chgData name="Yixin Luo" userId="6db681b0a45feb16" providerId="LiveId" clId="{DC8B47DC-4D82-4DC0-831F-484CD766DE53}" dt="2018-01-26T16:59:36.486" v="5604" actId="555"/>
          <ac:cxnSpMkLst>
            <pc:docMk/>
            <pc:sldMk cId="1785792876" sldId="345"/>
            <ac:cxnSpMk id="16" creationId="{009132F4-75E0-49EB-A4F8-58E50CE54870}"/>
          </ac:cxnSpMkLst>
        </pc:cxnChg>
        <pc:cxnChg chg="mod">
          <ac:chgData name="Yixin Luo" userId="6db681b0a45feb16" providerId="LiveId" clId="{DC8B47DC-4D82-4DC0-831F-484CD766DE53}" dt="2018-01-26T16:59:36.486" v="5604" actId="555"/>
          <ac:cxnSpMkLst>
            <pc:docMk/>
            <pc:sldMk cId="1785792876" sldId="345"/>
            <ac:cxnSpMk id="17" creationId="{6A9B521B-774B-4AAB-9F1C-668722D96B6D}"/>
          </ac:cxnSpMkLst>
        </pc:cxnChg>
      </pc:sldChg>
      <pc:sldChg chg="addSp delSp modSp add modAnim modNotesTx">
        <pc:chgData name="Yixin Luo" userId="6db681b0a45feb16" providerId="LiveId" clId="{DC8B47DC-4D82-4DC0-831F-484CD766DE53}" dt="2018-02-12T22:36:41.391" v="69422" actId="14100"/>
        <pc:sldMkLst>
          <pc:docMk/>
          <pc:sldMk cId="3452154081" sldId="346"/>
        </pc:sldMkLst>
        <pc:spChg chg="add del mod">
          <ac:chgData name="Yixin Luo" userId="6db681b0a45feb16" providerId="LiveId" clId="{DC8B47DC-4D82-4DC0-831F-484CD766DE53}" dt="2018-01-24T22:32:32.065" v="3146" actId="478"/>
          <ac:spMkLst>
            <pc:docMk/>
            <pc:sldMk cId="3452154081" sldId="346"/>
            <ac:spMk id="3" creationId="{7B51A11A-FD39-47D5-931E-478ED1B59DF7}"/>
          </ac:spMkLst>
        </pc:spChg>
        <pc:spChg chg="del">
          <ac:chgData name="Yixin Luo" userId="6db681b0a45feb16" providerId="LiveId" clId="{DC8B47DC-4D82-4DC0-831F-484CD766DE53}" dt="2018-01-24T22:32:30.218" v="3145" actId="478"/>
          <ac:spMkLst>
            <pc:docMk/>
            <pc:sldMk cId="3452154081" sldId="346"/>
            <ac:spMk id="6" creationId="{1D71F94A-95DA-4D6C-A48B-92E68C04F8D6}"/>
          </ac:spMkLst>
        </pc:spChg>
        <pc:spChg chg="add del mod">
          <ac:chgData name="Yixin Luo" userId="6db681b0a45feb16" providerId="LiveId" clId="{DC8B47DC-4D82-4DC0-831F-484CD766DE53}" dt="2018-01-24T22:54:48.263" v="3231" actId="478"/>
          <ac:spMkLst>
            <pc:docMk/>
            <pc:sldMk cId="3452154081" sldId="346"/>
            <ac:spMk id="15" creationId="{EFF7AA44-54B4-4EEA-AE41-D1BF4281CCE8}"/>
          </ac:spMkLst>
        </pc:spChg>
        <pc:spChg chg="add mod">
          <ac:chgData name="Yixin Luo" userId="6db681b0a45feb16" providerId="LiveId" clId="{DC8B47DC-4D82-4DC0-831F-484CD766DE53}" dt="2018-02-12T22:36:41.391" v="69422" actId="14100"/>
          <ac:spMkLst>
            <pc:docMk/>
            <pc:sldMk cId="3452154081" sldId="346"/>
            <ac:spMk id="16" creationId="{23715F62-5371-446F-9EA3-30D4F42A015E}"/>
          </ac:spMkLst>
        </pc:spChg>
        <pc:picChg chg="add del mod">
          <ac:chgData name="Yixin Luo" userId="6db681b0a45feb16" providerId="LiveId" clId="{DC8B47DC-4D82-4DC0-831F-484CD766DE53}" dt="2018-01-24T22:39:45.190" v="3174" actId="478"/>
          <ac:picMkLst>
            <pc:docMk/>
            <pc:sldMk cId="3452154081" sldId="346"/>
            <ac:picMk id="8" creationId="{46552E72-110B-4F59-9027-E1A7FD8D3F1D}"/>
          </ac:picMkLst>
        </pc:picChg>
        <pc:picChg chg="add del mod">
          <ac:chgData name="Yixin Luo" userId="6db681b0a45feb16" providerId="LiveId" clId="{DC8B47DC-4D82-4DC0-831F-484CD766DE53}" dt="2018-01-24T22:39:43.399" v="3173" actId="478"/>
          <ac:picMkLst>
            <pc:docMk/>
            <pc:sldMk cId="3452154081" sldId="346"/>
            <ac:picMk id="10" creationId="{5709843B-E0DC-4C4A-8B96-EC87E9BF19D9}"/>
          </ac:picMkLst>
        </pc:picChg>
        <pc:picChg chg="add del mod">
          <ac:chgData name="Yixin Luo" userId="6db681b0a45feb16" providerId="LiveId" clId="{DC8B47DC-4D82-4DC0-831F-484CD766DE53}" dt="2018-01-24T22:37:29.451" v="3166" actId="478"/>
          <ac:picMkLst>
            <pc:docMk/>
            <pc:sldMk cId="3452154081" sldId="346"/>
            <ac:picMk id="12" creationId="{C289C488-3867-4DDA-AE6C-0C211D1BAE8E}"/>
          </ac:picMkLst>
        </pc:picChg>
        <pc:picChg chg="add del mod">
          <ac:chgData name="Yixin Luo" userId="6db681b0a45feb16" providerId="LiveId" clId="{DC8B47DC-4D82-4DC0-831F-484CD766DE53}" dt="2018-01-24T22:42:45.953" v="3197" actId="478"/>
          <ac:picMkLst>
            <pc:docMk/>
            <pc:sldMk cId="3452154081" sldId="346"/>
            <ac:picMk id="14" creationId="{A2F39D0E-E733-4B03-8081-030CF38ED2B9}"/>
          </ac:picMkLst>
        </pc:picChg>
        <pc:picChg chg="add del mod">
          <ac:chgData name="Yixin Luo" userId="6db681b0a45feb16" providerId="LiveId" clId="{DC8B47DC-4D82-4DC0-831F-484CD766DE53}" dt="2018-01-24T22:35:06.024" v="3157" actId="478"/>
          <ac:picMkLst>
            <pc:docMk/>
            <pc:sldMk cId="3452154081" sldId="346"/>
            <ac:picMk id="2050" creationId="{AF05D537-0182-4CA0-8AD3-3DB51201FFFE}"/>
          </ac:picMkLst>
        </pc:picChg>
        <pc:picChg chg="add del mod">
          <ac:chgData name="Yixin Luo" userId="6db681b0a45feb16" providerId="LiveId" clId="{DC8B47DC-4D82-4DC0-831F-484CD766DE53}" dt="2018-01-24T22:44:16.731" v="3202" actId="478"/>
          <ac:picMkLst>
            <pc:docMk/>
            <pc:sldMk cId="3452154081" sldId="346"/>
            <ac:picMk id="2052" creationId="{0E35AB6D-530F-4609-B7DA-22ABE3CEB8A9}"/>
          </ac:picMkLst>
        </pc:picChg>
        <pc:picChg chg="add del mod">
          <ac:chgData name="Yixin Luo" userId="6db681b0a45feb16" providerId="LiveId" clId="{DC8B47DC-4D82-4DC0-831F-484CD766DE53}" dt="2018-01-24T22:38:27.812" v="3171" actId="478"/>
          <ac:picMkLst>
            <pc:docMk/>
            <pc:sldMk cId="3452154081" sldId="346"/>
            <ac:picMk id="2054" creationId="{E6B34483-DDBA-4E72-9EBA-96C3EA048F91}"/>
          </ac:picMkLst>
        </pc:picChg>
        <pc:picChg chg="add del mod">
          <ac:chgData name="Yixin Luo" userId="6db681b0a45feb16" providerId="LiveId" clId="{DC8B47DC-4D82-4DC0-831F-484CD766DE53}" dt="2018-01-24T22:41:03.061" v="3189" actId="478"/>
          <ac:picMkLst>
            <pc:docMk/>
            <pc:sldMk cId="3452154081" sldId="346"/>
            <ac:picMk id="2056" creationId="{14D0BDFA-EBCD-4546-9A88-F9B1B024444A}"/>
          </ac:picMkLst>
        </pc:picChg>
        <pc:picChg chg="add mod">
          <ac:chgData name="Yixin Luo" userId="6db681b0a45feb16" providerId="LiveId" clId="{DC8B47DC-4D82-4DC0-831F-484CD766DE53}" dt="2018-01-24T22:59:49.394" v="3243" actId="1076"/>
          <ac:picMkLst>
            <pc:docMk/>
            <pc:sldMk cId="3452154081" sldId="346"/>
            <ac:picMk id="2058" creationId="{A89408B6-9872-4A04-951B-3A2AF5E8A572}"/>
          </ac:picMkLst>
        </pc:picChg>
        <pc:picChg chg="add mod modCrop">
          <ac:chgData name="Yixin Luo" userId="6db681b0a45feb16" providerId="LiveId" clId="{DC8B47DC-4D82-4DC0-831F-484CD766DE53}" dt="2018-01-24T22:59:44.748" v="3240" actId="1076"/>
          <ac:picMkLst>
            <pc:docMk/>
            <pc:sldMk cId="3452154081" sldId="346"/>
            <ac:picMk id="2060" creationId="{0F138E55-3323-42B1-BBFE-871D58262CBD}"/>
          </ac:picMkLst>
        </pc:picChg>
        <pc:picChg chg="add mod">
          <ac:chgData name="Yixin Luo" userId="6db681b0a45feb16" providerId="LiveId" clId="{DC8B47DC-4D82-4DC0-831F-484CD766DE53}" dt="2018-01-24T22:59:59.193" v="3245" actId="1076"/>
          <ac:picMkLst>
            <pc:docMk/>
            <pc:sldMk cId="3452154081" sldId="346"/>
            <ac:picMk id="2062" creationId="{0B0CDC3F-4F80-40B3-96F2-1C0A4C5863C8}"/>
          </ac:picMkLst>
        </pc:picChg>
        <pc:picChg chg="add mod">
          <ac:chgData name="Yixin Luo" userId="6db681b0a45feb16" providerId="LiveId" clId="{DC8B47DC-4D82-4DC0-831F-484CD766DE53}" dt="2018-01-25T02:44:17.469" v="3303" actId="1076"/>
          <ac:picMkLst>
            <pc:docMk/>
            <pc:sldMk cId="3452154081" sldId="346"/>
            <ac:picMk id="2064" creationId="{7A3235D9-9E5E-4513-8AB4-A1B0EA52BA64}"/>
          </ac:picMkLst>
        </pc:picChg>
        <pc:picChg chg="add mod">
          <ac:chgData name="Yixin Luo" userId="6db681b0a45feb16" providerId="LiveId" clId="{DC8B47DC-4D82-4DC0-831F-484CD766DE53}" dt="2018-01-24T22:59:34.724" v="3233" actId="1076"/>
          <ac:picMkLst>
            <pc:docMk/>
            <pc:sldMk cId="3452154081" sldId="346"/>
            <ac:picMk id="2066" creationId="{7F491B99-82DA-4086-8C39-5CD504F14081}"/>
          </ac:picMkLst>
        </pc:picChg>
        <pc:picChg chg="add mod">
          <ac:chgData name="Yixin Luo" userId="6db681b0a45feb16" providerId="LiveId" clId="{DC8B47DC-4D82-4DC0-831F-484CD766DE53}" dt="2018-01-25T02:59:31.271" v="3308" actId="1076"/>
          <ac:picMkLst>
            <pc:docMk/>
            <pc:sldMk cId="3452154081" sldId="346"/>
            <ac:picMk id="2068" creationId="{B9291717-D40A-4F8A-8E2A-F4F5AB187B63}"/>
          </ac:picMkLst>
        </pc:picChg>
      </pc:sldChg>
      <pc:sldChg chg="add">
        <pc:chgData name="Yixin Luo" userId="6db681b0a45feb16" providerId="LiveId" clId="{DC8B47DC-4D82-4DC0-831F-484CD766DE53}" dt="2018-01-25T03:27:14.439" v="3313" actId="20577"/>
        <pc:sldMkLst>
          <pc:docMk/>
          <pc:sldMk cId="3876091252" sldId="347"/>
        </pc:sldMkLst>
      </pc:sldChg>
      <pc:sldChg chg="addSp delSp modSp add modAnim modNotesTx">
        <pc:chgData name="Yixin Luo" userId="6db681b0a45feb16" providerId="LiveId" clId="{DC8B47DC-4D82-4DC0-831F-484CD766DE53}" dt="2018-02-12T23:08:07.818" v="69568" actId="113"/>
        <pc:sldMkLst>
          <pc:docMk/>
          <pc:sldMk cId="122396141" sldId="349"/>
        </pc:sldMkLst>
        <pc:spChg chg="mod ord">
          <ac:chgData name="Yixin Luo" userId="6db681b0a45feb16" providerId="LiveId" clId="{DC8B47DC-4D82-4DC0-831F-484CD766DE53}" dt="2018-02-03T23:25:53.389" v="18272" actId="1076"/>
          <ac:spMkLst>
            <pc:docMk/>
            <pc:sldMk cId="122396141" sldId="349"/>
            <ac:spMk id="2" creationId="{F61C7E40-9B46-442E-8B2C-5F3A0E94EB1F}"/>
          </ac:spMkLst>
        </pc:spChg>
        <pc:spChg chg="add mod">
          <ac:chgData name="Yixin Luo" userId="6db681b0a45feb16" providerId="LiveId" clId="{DC8B47DC-4D82-4DC0-831F-484CD766DE53}" dt="2018-01-25T04:00:08.548" v="3624" actId="1076"/>
          <ac:spMkLst>
            <pc:docMk/>
            <pc:sldMk cId="122396141" sldId="349"/>
            <ac:spMk id="4" creationId="{2DA61BEE-3D69-49A4-881A-043A47EDA210}"/>
          </ac:spMkLst>
        </pc:spChg>
        <pc:spChg chg="add mod topLvl">
          <ac:chgData name="Yixin Luo" userId="6db681b0a45feb16" providerId="LiveId" clId="{DC8B47DC-4D82-4DC0-831F-484CD766DE53}" dt="2018-01-25T03:57:23.719" v="3579" actId="164"/>
          <ac:spMkLst>
            <pc:docMk/>
            <pc:sldMk cId="122396141" sldId="349"/>
            <ac:spMk id="5" creationId="{A2410121-6165-43C8-930D-917ED82CF1CD}"/>
          </ac:spMkLst>
        </pc:spChg>
        <pc:spChg chg="add mod">
          <ac:chgData name="Yixin Luo" userId="6db681b0a45feb16" providerId="LiveId" clId="{DC8B47DC-4D82-4DC0-831F-484CD766DE53}" dt="2018-02-02T19:10:44.699" v="15545" actId="1036"/>
          <ac:spMkLst>
            <pc:docMk/>
            <pc:sldMk cId="122396141" sldId="349"/>
            <ac:spMk id="6" creationId="{2E3F9392-406A-4DE2-A34F-7514F5F6491A}"/>
          </ac:spMkLst>
        </pc:spChg>
        <pc:spChg chg="add del mod">
          <ac:chgData name="Yixin Luo" userId="6db681b0a45feb16" providerId="LiveId" clId="{DC8B47DC-4D82-4DC0-831F-484CD766DE53}" dt="2018-01-25T03:55:56.793" v="3556" actId="478"/>
          <ac:spMkLst>
            <pc:docMk/>
            <pc:sldMk cId="122396141" sldId="349"/>
            <ac:spMk id="6" creationId="{5BF46E7C-BD60-45B6-B16B-2973E0C2C611}"/>
          </ac:spMkLst>
        </pc:spChg>
        <pc:spChg chg="add del mod">
          <ac:chgData name="Yixin Luo" userId="6db681b0a45feb16" providerId="LiveId" clId="{DC8B47DC-4D82-4DC0-831F-484CD766DE53}" dt="2018-01-25T03:55:56.793" v="3556" actId="478"/>
          <ac:spMkLst>
            <pc:docMk/>
            <pc:sldMk cId="122396141" sldId="349"/>
            <ac:spMk id="7" creationId="{4BD4137D-969F-4361-9FAC-5A49F01D94EE}"/>
          </ac:spMkLst>
        </pc:spChg>
        <pc:spChg chg="add mod topLvl">
          <ac:chgData name="Yixin Luo" userId="6db681b0a45feb16" providerId="LiveId" clId="{DC8B47DC-4D82-4DC0-831F-484CD766DE53}" dt="2018-01-25T03:57:23.719" v="3579" actId="164"/>
          <ac:spMkLst>
            <pc:docMk/>
            <pc:sldMk cId="122396141" sldId="349"/>
            <ac:spMk id="8" creationId="{5FDAA32F-3D2A-4654-86E7-4E5F72CA29DD}"/>
          </ac:spMkLst>
        </pc:spChg>
        <pc:spChg chg="add del mod">
          <ac:chgData name="Yixin Luo" userId="6db681b0a45feb16" providerId="LiveId" clId="{DC8B47DC-4D82-4DC0-831F-484CD766DE53}" dt="2018-01-25T03:55:56.793" v="3556" actId="478"/>
          <ac:spMkLst>
            <pc:docMk/>
            <pc:sldMk cId="122396141" sldId="349"/>
            <ac:spMk id="9" creationId="{BC28411C-E73B-472A-A617-49AB85B10BB6}"/>
          </ac:spMkLst>
        </pc:spChg>
        <pc:spChg chg="add mod ord">
          <ac:chgData name="Yixin Luo" userId="6db681b0a45feb16" providerId="LiveId" clId="{DC8B47DC-4D82-4DC0-831F-484CD766DE53}" dt="2018-02-02T19:10:50.984" v="15563" actId="1036"/>
          <ac:spMkLst>
            <pc:docMk/>
            <pc:sldMk cId="122396141" sldId="349"/>
            <ac:spMk id="10" creationId="{8675EAED-6AB2-405A-BFA6-31543592D837}"/>
          </ac:spMkLst>
        </pc:spChg>
        <pc:spChg chg="add del mod">
          <ac:chgData name="Yixin Luo" userId="6db681b0a45feb16" providerId="LiveId" clId="{DC8B47DC-4D82-4DC0-831F-484CD766DE53}" dt="2018-01-25T03:55:56.793" v="3556" actId="478"/>
          <ac:spMkLst>
            <pc:docMk/>
            <pc:sldMk cId="122396141" sldId="349"/>
            <ac:spMk id="10" creationId="{8A29EBE9-DBD5-42D4-BD63-6E17629B8A9C}"/>
          </ac:spMkLst>
        </pc:spChg>
        <pc:spChg chg="add mod topLvl">
          <ac:chgData name="Yixin Luo" userId="6db681b0a45feb16" providerId="LiveId" clId="{DC8B47DC-4D82-4DC0-831F-484CD766DE53}" dt="2018-01-25T03:57:23.719" v="3579" actId="164"/>
          <ac:spMkLst>
            <pc:docMk/>
            <pc:sldMk cId="122396141" sldId="349"/>
            <ac:spMk id="11" creationId="{91AF1D3E-8CE6-4D35-9DE9-A8A7C8CE3057}"/>
          </ac:spMkLst>
        </pc:spChg>
        <pc:spChg chg="add del mod">
          <ac:chgData name="Yixin Luo" userId="6db681b0a45feb16" providerId="LiveId" clId="{DC8B47DC-4D82-4DC0-831F-484CD766DE53}" dt="2018-01-25T03:55:56.793" v="3556" actId="478"/>
          <ac:spMkLst>
            <pc:docMk/>
            <pc:sldMk cId="122396141" sldId="349"/>
            <ac:spMk id="12" creationId="{208DCE7E-D260-4D23-A6DA-C7CEA8855D70}"/>
          </ac:spMkLst>
        </pc:spChg>
        <pc:spChg chg="add del mod">
          <ac:chgData name="Yixin Luo" userId="6db681b0a45feb16" providerId="LiveId" clId="{DC8B47DC-4D82-4DC0-831F-484CD766DE53}" dt="2018-01-25T03:55:56.793" v="3556" actId="478"/>
          <ac:spMkLst>
            <pc:docMk/>
            <pc:sldMk cId="122396141" sldId="349"/>
            <ac:spMk id="13" creationId="{E0382604-8746-45B3-8F0D-77B32A710DB2}"/>
          </ac:spMkLst>
        </pc:spChg>
        <pc:spChg chg="add del mod">
          <ac:chgData name="Yixin Luo" userId="6db681b0a45feb16" providerId="LiveId" clId="{DC8B47DC-4D82-4DC0-831F-484CD766DE53}" dt="2018-01-25T03:56:18.493" v="3561" actId="1076"/>
          <ac:spMkLst>
            <pc:docMk/>
            <pc:sldMk cId="122396141" sldId="349"/>
            <ac:spMk id="14" creationId="{A8A8E106-7AF2-4169-9B0F-58A2D6CA2095}"/>
          </ac:spMkLst>
        </pc:spChg>
        <pc:spChg chg="add del mod">
          <ac:chgData name="Yixin Luo" userId="6db681b0a45feb16" providerId="LiveId" clId="{DC8B47DC-4D82-4DC0-831F-484CD766DE53}" dt="2018-01-25T03:56:18.493" v="3561" actId="1076"/>
          <ac:spMkLst>
            <pc:docMk/>
            <pc:sldMk cId="122396141" sldId="349"/>
            <ac:spMk id="15" creationId="{F3D11078-3118-40E8-9BFA-BB50ACE083D1}"/>
          </ac:spMkLst>
        </pc:spChg>
        <pc:spChg chg="add del mod">
          <ac:chgData name="Yixin Luo" userId="6db681b0a45feb16" providerId="LiveId" clId="{DC8B47DC-4D82-4DC0-831F-484CD766DE53}" dt="2018-01-25T03:56:18.493" v="3561" actId="1076"/>
          <ac:spMkLst>
            <pc:docMk/>
            <pc:sldMk cId="122396141" sldId="349"/>
            <ac:spMk id="16" creationId="{FE3EC95E-2C71-4055-9D7B-78713032B33E}"/>
          </ac:spMkLst>
        </pc:spChg>
        <pc:spChg chg="add mod">
          <ac:chgData name="Yixin Luo" userId="6db681b0a45feb16" providerId="LiveId" clId="{DC8B47DC-4D82-4DC0-831F-484CD766DE53}" dt="2018-02-12T23:07:53.055" v="69567" actId="113"/>
          <ac:spMkLst>
            <pc:docMk/>
            <pc:sldMk cId="122396141" sldId="349"/>
            <ac:spMk id="17" creationId="{A269D455-0044-405B-A595-4CC22BC37C8D}"/>
          </ac:spMkLst>
        </pc:spChg>
        <pc:spChg chg="mod topLvl">
          <ac:chgData name="Yixin Luo" userId="6db681b0a45feb16" providerId="LiveId" clId="{DC8B47DC-4D82-4DC0-831F-484CD766DE53}" dt="2018-01-25T03:57:23.719" v="3579" actId="164"/>
          <ac:spMkLst>
            <pc:docMk/>
            <pc:sldMk cId="122396141" sldId="349"/>
            <ac:spMk id="19" creationId="{A6C12C91-6F40-47BA-BBF6-DBF4AB5D9B37}"/>
          </ac:spMkLst>
        </pc:spChg>
        <pc:spChg chg="mod topLvl">
          <ac:chgData name="Yixin Luo" userId="6db681b0a45feb16" providerId="LiveId" clId="{DC8B47DC-4D82-4DC0-831F-484CD766DE53}" dt="2018-01-25T03:57:23.719" v="3579" actId="164"/>
          <ac:spMkLst>
            <pc:docMk/>
            <pc:sldMk cId="122396141" sldId="349"/>
            <ac:spMk id="20" creationId="{573A39DF-0926-40FF-94E4-37E2731AA4AE}"/>
          </ac:spMkLst>
        </pc:spChg>
        <pc:spChg chg="mod topLvl">
          <ac:chgData name="Yixin Luo" userId="6db681b0a45feb16" providerId="LiveId" clId="{DC8B47DC-4D82-4DC0-831F-484CD766DE53}" dt="2018-01-25T03:57:23.719" v="3579" actId="164"/>
          <ac:spMkLst>
            <pc:docMk/>
            <pc:sldMk cId="122396141" sldId="349"/>
            <ac:spMk id="21" creationId="{88D917F7-838A-4519-8B08-BC00BC765B84}"/>
          </ac:spMkLst>
        </pc:spChg>
        <pc:spChg chg="mod topLvl">
          <ac:chgData name="Yixin Luo" userId="6db681b0a45feb16" providerId="LiveId" clId="{DC8B47DC-4D82-4DC0-831F-484CD766DE53}" dt="2018-01-25T03:57:23.719" v="3579" actId="164"/>
          <ac:spMkLst>
            <pc:docMk/>
            <pc:sldMk cId="122396141" sldId="349"/>
            <ac:spMk id="23" creationId="{63587EB8-3BDA-40DD-80C8-DC3ED94A66DB}"/>
          </ac:spMkLst>
        </pc:spChg>
        <pc:spChg chg="mod topLvl">
          <ac:chgData name="Yixin Luo" userId="6db681b0a45feb16" providerId="LiveId" clId="{DC8B47DC-4D82-4DC0-831F-484CD766DE53}" dt="2018-01-25T03:57:23.719" v="3579" actId="164"/>
          <ac:spMkLst>
            <pc:docMk/>
            <pc:sldMk cId="122396141" sldId="349"/>
            <ac:spMk id="24" creationId="{16AAA155-C223-4FD0-B13E-7A9DDF8741B5}"/>
          </ac:spMkLst>
        </pc:spChg>
        <pc:spChg chg="mod topLvl">
          <ac:chgData name="Yixin Luo" userId="6db681b0a45feb16" providerId="LiveId" clId="{DC8B47DC-4D82-4DC0-831F-484CD766DE53}" dt="2018-01-25T03:57:23.719" v="3579" actId="164"/>
          <ac:spMkLst>
            <pc:docMk/>
            <pc:sldMk cId="122396141" sldId="349"/>
            <ac:spMk id="25" creationId="{62BDAF9A-4FC4-430E-BD6D-C197BC0CC0EB}"/>
          </ac:spMkLst>
        </pc:spChg>
        <pc:spChg chg="mod topLvl">
          <ac:chgData name="Yixin Luo" userId="6db681b0a45feb16" providerId="LiveId" clId="{DC8B47DC-4D82-4DC0-831F-484CD766DE53}" dt="2018-01-25T21:01:12.844" v="4208" actId="164"/>
          <ac:spMkLst>
            <pc:docMk/>
            <pc:sldMk cId="122396141" sldId="349"/>
            <ac:spMk id="29" creationId="{120A1B46-B67F-4B53-8D15-2CBAF65190B4}"/>
          </ac:spMkLst>
        </pc:spChg>
        <pc:spChg chg="del mod topLvl">
          <ac:chgData name="Yixin Luo" userId="6db681b0a45feb16" providerId="LiveId" clId="{DC8B47DC-4D82-4DC0-831F-484CD766DE53}" dt="2018-01-25T03:57:47.666" v="3583" actId="478"/>
          <ac:spMkLst>
            <pc:docMk/>
            <pc:sldMk cId="122396141" sldId="349"/>
            <ac:spMk id="30" creationId="{394A4B60-68F7-4CC8-AE27-78C8D80FE57F}"/>
          </ac:spMkLst>
        </pc:spChg>
        <pc:spChg chg="mod topLvl">
          <ac:chgData name="Yixin Luo" userId="6db681b0a45feb16" providerId="LiveId" clId="{DC8B47DC-4D82-4DC0-831F-484CD766DE53}" dt="2018-01-25T21:01:07.659" v="4206" actId="165"/>
          <ac:spMkLst>
            <pc:docMk/>
            <pc:sldMk cId="122396141" sldId="349"/>
            <ac:spMk id="31" creationId="{180CDCF4-7EDB-49D6-AA02-1E499647713A}"/>
          </ac:spMkLst>
        </pc:spChg>
        <pc:spChg chg="add mod">
          <ac:chgData name="Yixin Luo" userId="6db681b0a45feb16" providerId="LiveId" clId="{DC8B47DC-4D82-4DC0-831F-484CD766DE53}" dt="2018-02-12T23:07:53.055" v="69567" actId="113"/>
          <ac:spMkLst>
            <pc:docMk/>
            <pc:sldMk cId="122396141" sldId="349"/>
            <ac:spMk id="32" creationId="{6561DB44-52EE-4D9D-A1D5-419593E34287}"/>
          </ac:spMkLst>
        </pc:spChg>
        <pc:spChg chg="del mod topLvl">
          <ac:chgData name="Yixin Luo" userId="6db681b0a45feb16" providerId="LiveId" clId="{DC8B47DC-4D82-4DC0-831F-484CD766DE53}" dt="2018-01-25T03:57:47.666" v="3583" actId="478"/>
          <ac:spMkLst>
            <pc:docMk/>
            <pc:sldMk cId="122396141" sldId="349"/>
            <ac:spMk id="32" creationId="{6599AE2F-3887-4592-9DF9-1EB53A7C5FCB}"/>
          </ac:spMkLst>
        </pc:spChg>
        <pc:spChg chg="del mod topLvl">
          <ac:chgData name="Yixin Luo" userId="6db681b0a45feb16" providerId="LiveId" clId="{DC8B47DC-4D82-4DC0-831F-484CD766DE53}" dt="2018-01-25T03:57:47.666" v="3583" actId="478"/>
          <ac:spMkLst>
            <pc:docMk/>
            <pc:sldMk cId="122396141" sldId="349"/>
            <ac:spMk id="33" creationId="{D970B419-CA2B-4AC8-A4DB-4BE8D59C34C2}"/>
          </ac:spMkLst>
        </pc:spChg>
        <pc:spChg chg="del mod topLvl">
          <ac:chgData name="Yixin Luo" userId="6db681b0a45feb16" providerId="LiveId" clId="{DC8B47DC-4D82-4DC0-831F-484CD766DE53}" dt="2018-01-25T03:57:47.666" v="3583" actId="478"/>
          <ac:spMkLst>
            <pc:docMk/>
            <pc:sldMk cId="122396141" sldId="349"/>
            <ac:spMk id="34" creationId="{402DB7FE-B14C-478B-ABB1-209AAEBDDE79}"/>
          </ac:spMkLst>
        </pc:spChg>
        <pc:spChg chg="del mod topLvl">
          <ac:chgData name="Yixin Luo" userId="6db681b0a45feb16" providerId="LiveId" clId="{DC8B47DC-4D82-4DC0-831F-484CD766DE53}" dt="2018-01-25T03:57:47.666" v="3583" actId="478"/>
          <ac:spMkLst>
            <pc:docMk/>
            <pc:sldMk cId="122396141" sldId="349"/>
            <ac:spMk id="35" creationId="{688F2188-7A4D-469F-A63F-7AE554A59F99}"/>
          </ac:spMkLst>
        </pc:spChg>
        <pc:spChg chg="del mod topLvl">
          <ac:chgData name="Yixin Luo" userId="6db681b0a45feb16" providerId="LiveId" clId="{DC8B47DC-4D82-4DC0-831F-484CD766DE53}" dt="2018-01-25T03:57:47.666" v="3583" actId="478"/>
          <ac:spMkLst>
            <pc:docMk/>
            <pc:sldMk cId="122396141" sldId="349"/>
            <ac:spMk id="36" creationId="{76BF055A-C79C-4ED9-9050-13F6AA126DAD}"/>
          </ac:spMkLst>
        </pc:spChg>
        <pc:spChg chg="del mod topLvl">
          <ac:chgData name="Yixin Luo" userId="6db681b0a45feb16" providerId="LiveId" clId="{DC8B47DC-4D82-4DC0-831F-484CD766DE53}" dt="2018-01-25T03:57:47.666" v="3583" actId="478"/>
          <ac:spMkLst>
            <pc:docMk/>
            <pc:sldMk cId="122396141" sldId="349"/>
            <ac:spMk id="37" creationId="{AE493BC6-D835-4868-B62D-D41547130D48}"/>
          </ac:spMkLst>
        </pc:spChg>
        <pc:spChg chg="del mod topLvl">
          <ac:chgData name="Yixin Luo" userId="6db681b0a45feb16" providerId="LiveId" clId="{DC8B47DC-4D82-4DC0-831F-484CD766DE53}" dt="2018-01-25T03:57:47.666" v="3583" actId="478"/>
          <ac:spMkLst>
            <pc:docMk/>
            <pc:sldMk cId="122396141" sldId="349"/>
            <ac:spMk id="38" creationId="{E9670D06-B232-4430-905B-00F0BE359DAE}"/>
          </ac:spMkLst>
        </pc:spChg>
        <pc:spChg chg="add mod topLvl">
          <ac:chgData name="Yixin Luo" userId="6db681b0a45feb16" providerId="LiveId" clId="{DC8B47DC-4D82-4DC0-831F-484CD766DE53}" dt="2018-01-25T21:01:07.659" v="4206" actId="165"/>
          <ac:spMkLst>
            <pc:docMk/>
            <pc:sldMk cId="122396141" sldId="349"/>
            <ac:spMk id="39" creationId="{81833147-9008-471B-BAFC-A669BF56B226}"/>
          </ac:spMkLst>
        </pc:spChg>
        <pc:spChg chg="add mod topLvl">
          <ac:chgData name="Yixin Luo" userId="6db681b0a45feb16" providerId="LiveId" clId="{DC8B47DC-4D82-4DC0-831F-484CD766DE53}" dt="2018-01-25T21:01:07.659" v="4206" actId="165"/>
          <ac:spMkLst>
            <pc:docMk/>
            <pc:sldMk cId="122396141" sldId="349"/>
            <ac:spMk id="40" creationId="{2E816CB5-02D3-4180-BBE4-32A34FC17546}"/>
          </ac:spMkLst>
        </pc:spChg>
        <pc:spChg chg="add mod topLvl">
          <ac:chgData name="Yixin Luo" userId="6db681b0a45feb16" providerId="LiveId" clId="{DC8B47DC-4D82-4DC0-831F-484CD766DE53}" dt="2018-01-25T21:01:07.659" v="4206" actId="165"/>
          <ac:spMkLst>
            <pc:docMk/>
            <pc:sldMk cId="122396141" sldId="349"/>
            <ac:spMk id="41" creationId="{3EDDD20D-12F2-44BC-B99E-DF4868197030}"/>
          </ac:spMkLst>
        </pc:spChg>
        <pc:spChg chg="add mod topLvl">
          <ac:chgData name="Yixin Luo" userId="6db681b0a45feb16" providerId="LiveId" clId="{DC8B47DC-4D82-4DC0-831F-484CD766DE53}" dt="2018-01-25T21:01:07.659" v="4206" actId="165"/>
          <ac:spMkLst>
            <pc:docMk/>
            <pc:sldMk cId="122396141" sldId="349"/>
            <ac:spMk id="42" creationId="{C217EB20-94AB-488C-BA3B-0BF5A1FAEA3E}"/>
          </ac:spMkLst>
        </pc:spChg>
        <pc:spChg chg="mod topLvl">
          <ac:chgData name="Yixin Luo" userId="6db681b0a45feb16" providerId="LiveId" clId="{DC8B47DC-4D82-4DC0-831F-484CD766DE53}" dt="2018-01-25T21:01:07.659" v="4206" actId="165"/>
          <ac:spMkLst>
            <pc:docMk/>
            <pc:sldMk cId="122396141" sldId="349"/>
            <ac:spMk id="45" creationId="{4BEAC2CA-8703-4007-A64A-BE706D94219C}"/>
          </ac:spMkLst>
        </pc:spChg>
        <pc:spChg chg="mod topLvl">
          <ac:chgData name="Yixin Luo" userId="6db681b0a45feb16" providerId="LiveId" clId="{DC8B47DC-4D82-4DC0-831F-484CD766DE53}" dt="2018-01-25T21:01:07.659" v="4206" actId="165"/>
          <ac:spMkLst>
            <pc:docMk/>
            <pc:sldMk cId="122396141" sldId="349"/>
            <ac:spMk id="46" creationId="{65A2FDE2-99CD-44D4-A408-8A24AA3625F4}"/>
          </ac:spMkLst>
        </pc:spChg>
        <pc:spChg chg="mod topLvl">
          <ac:chgData name="Yixin Luo" userId="6db681b0a45feb16" providerId="LiveId" clId="{DC8B47DC-4D82-4DC0-831F-484CD766DE53}" dt="2018-01-25T21:01:07.659" v="4206" actId="165"/>
          <ac:spMkLst>
            <pc:docMk/>
            <pc:sldMk cId="122396141" sldId="349"/>
            <ac:spMk id="47" creationId="{4449035C-869C-45F6-9BF2-BED5FA0CE8B2}"/>
          </ac:spMkLst>
        </pc:spChg>
        <pc:spChg chg="mod topLvl">
          <ac:chgData name="Yixin Luo" userId="6db681b0a45feb16" providerId="LiveId" clId="{DC8B47DC-4D82-4DC0-831F-484CD766DE53}" dt="2018-01-25T21:01:07.659" v="4206" actId="165"/>
          <ac:spMkLst>
            <pc:docMk/>
            <pc:sldMk cId="122396141" sldId="349"/>
            <ac:spMk id="48" creationId="{67B3BDC6-0293-452F-A254-536CD51DA9EA}"/>
          </ac:spMkLst>
        </pc:spChg>
        <pc:spChg chg="mod topLvl">
          <ac:chgData name="Yixin Luo" userId="6db681b0a45feb16" providerId="LiveId" clId="{DC8B47DC-4D82-4DC0-831F-484CD766DE53}" dt="2018-01-25T21:01:07.659" v="4206" actId="165"/>
          <ac:spMkLst>
            <pc:docMk/>
            <pc:sldMk cId="122396141" sldId="349"/>
            <ac:spMk id="49" creationId="{9738FD0D-A400-4604-B83B-98F06DFEABEE}"/>
          </ac:spMkLst>
        </pc:spChg>
        <pc:spChg chg="mod topLvl">
          <ac:chgData name="Yixin Luo" userId="6db681b0a45feb16" providerId="LiveId" clId="{DC8B47DC-4D82-4DC0-831F-484CD766DE53}" dt="2018-01-25T21:01:07.659" v="4206" actId="165"/>
          <ac:spMkLst>
            <pc:docMk/>
            <pc:sldMk cId="122396141" sldId="349"/>
            <ac:spMk id="51" creationId="{4725E71C-9883-4B16-A10A-2AAA2105BEA3}"/>
          </ac:spMkLst>
        </pc:spChg>
        <pc:spChg chg="mod topLvl">
          <ac:chgData name="Yixin Luo" userId="6db681b0a45feb16" providerId="LiveId" clId="{DC8B47DC-4D82-4DC0-831F-484CD766DE53}" dt="2018-01-25T21:01:07.659" v="4206" actId="165"/>
          <ac:spMkLst>
            <pc:docMk/>
            <pc:sldMk cId="122396141" sldId="349"/>
            <ac:spMk id="52" creationId="{FF0238D9-31AD-4D1B-9974-0B4CFB342AB2}"/>
          </ac:spMkLst>
        </pc:spChg>
        <pc:spChg chg="mod topLvl">
          <ac:chgData name="Yixin Luo" userId="6db681b0a45feb16" providerId="LiveId" clId="{DC8B47DC-4D82-4DC0-831F-484CD766DE53}" dt="2018-01-25T21:01:07.659" v="4206" actId="165"/>
          <ac:spMkLst>
            <pc:docMk/>
            <pc:sldMk cId="122396141" sldId="349"/>
            <ac:spMk id="53" creationId="{B6CEAE32-C769-45E0-9097-B56B6798B4C0}"/>
          </ac:spMkLst>
        </pc:spChg>
        <pc:spChg chg="mod topLvl">
          <ac:chgData name="Yixin Luo" userId="6db681b0a45feb16" providerId="LiveId" clId="{DC8B47DC-4D82-4DC0-831F-484CD766DE53}" dt="2018-01-25T21:01:07.659" v="4206" actId="165"/>
          <ac:spMkLst>
            <pc:docMk/>
            <pc:sldMk cId="122396141" sldId="349"/>
            <ac:spMk id="54" creationId="{D7DEF4EE-843A-4393-BCAE-42ECA51263B6}"/>
          </ac:spMkLst>
        </pc:spChg>
        <pc:spChg chg="mod topLvl">
          <ac:chgData name="Yixin Luo" userId="6db681b0a45feb16" providerId="LiveId" clId="{DC8B47DC-4D82-4DC0-831F-484CD766DE53}" dt="2018-01-25T21:01:07.659" v="4206" actId="165"/>
          <ac:spMkLst>
            <pc:docMk/>
            <pc:sldMk cId="122396141" sldId="349"/>
            <ac:spMk id="55" creationId="{521AAFC8-C49A-4004-8435-59489B009379}"/>
          </ac:spMkLst>
        </pc:spChg>
        <pc:spChg chg="mod topLvl">
          <ac:chgData name="Yixin Luo" userId="6db681b0a45feb16" providerId="LiveId" clId="{DC8B47DC-4D82-4DC0-831F-484CD766DE53}" dt="2018-01-25T21:01:07.659" v="4206" actId="165"/>
          <ac:spMkLst>
            <pc:docMk/>
            <pc:sldMk cId="122396141" sldId="349"/>
            <ac:spMk id="57" creationId="{3817E79C-79B8-4009-8A66-F1C118AA850B}"/>
          </ac:spMkLst>
        </pc:spChg>
        <pc:spChg chg="mod topLvl">
          <ac:chgData name="Yixin Luo" userId="6db681b0a45feb16" providerId="LiveId" clId="{DC8B47DC-4D82-4DC0-831F-484CD766DE53}" dt="2018-01-25T21:01:07.659" v="4206" actId="165"/>
          <ac:spMkLst>
            <pc:docMk/>
            <pc:sldMk cId="122396141" sldId="349"/>
            <ac:spMk id="58" creationId="{D2F35C2A-DA60-4261-BFE2-46895220A430}"/>
          </ac:spMkLst>
        </pc:spChg>
        <pc:spChg chg="mod topLvl">
          <ac:chgData name="Yixin Luo" userId="6db681b0a45feb16" providerId="LiveId" clId="{DC8B47DC-4D82-4DC0-831F-484CD766DE53}" dt="2018-01-25T21:01:07.659" v="4206" actId="165"/>
          <ac:spMkLst>
            <pc:docMk/>
            <pc:sldMk cId="122396141" sldId="349"/>
            <ac:spMk id="59" creationId="{FE934ED7-C9C7-48B9-BDA9-3109543AE4FA}"/>
          </ac:spMkLst>
        </pc:spChg>
        <pc:spChg chg="mod topLvl">
          <ac:chgData name="Yixin Luo" userId="6db681b0a45feb16" providerId="LiveId" clId="{DC8B47DC-4D82-4DC0-831F-484CD766DE53}" dt="2018-01-25T21:01:07.659" v="4206" actId="165"/>
          <ac:spMkLst>
            <pc:docMk/>
            <pc:sldMk cId="122396141" sldId="349"/>
            <ac:spMk id="60" creationId="{21B3C960-D11E-4A80-9412-F060F553C645}"/>
          </ac:spMkLst>
        </pc:spChg>
        <pc:spChg chg="mod topLvl">
          <ac:chgData name="Yixin Luo" userId="6db681b0a45feb16" providerId="LiveId" clId="{DC8B47DC-4D82-4DC0-831F-484CD766DE53}" dt="2018-01-25T21:01:07.659" v="4206" actId="165"/>
          <ac:spMkLst>
            <pc:docMk/>
            <pc:sldMk cId="122396141" sldId="349"/>
            <ac:spMk id="61" creationId="{3B19C254-557C-4B8C-823D-DF9AC7084C70}"/>
          </ac:spMkLst>
        </pc:spChg>
        <pc:spChg chg="mod topLvl">
          <ac:chgData name="Yixin Luo" userId="6db681b0a45feb16" providerId="LiveId" clId="{DC8B47DC-4D82-4DC0-831F-484CD766DE53}" dt="2018-01-25T21:01:07.659" v="4206" actId="165"/>
          <ac:spMkLst>
            <pc:docMk/>
            <pc:sldMk cId="122396141" sldId="349"/>
            <ac:spMk id="63" creationId="{ED428082-19D0-45C3-8600-B3AB2FAB224C}"/>
          </ac:spMkLst>
        </pc:spChg>
        <pc:spChg chg="mod topLvl">
          <ac:chgData name="Yixin Luo" userId="6db681b0a45feb16" providerId="LiveId" clId="{DC8B47DC-4D82-4DC0-831F-484CD766DE53}" dt="2018-01-25T21:01:07.659" v="4206" actId="165"/>
          <ac:spMkLst>
            <pc:docMk/>
            <pc:sldMk cId="122396141" sldId="349"/>
            <ac:spMk id="64" creationId="{BCE4D75F-547E-4435-915F-A8439064B402}"/>
          </ac:spMkLst>
        </pc:spChg>
        <pc:spChg chg="mod topLvl">
          <ac:chgData name="Yixin Luo" userId="6db681b0a45feb16" providerId="LiveId" clId="{DC8B47DC-4D82-4DC0-831F-484CD766DE53}" dt="2018-01-25T21:01:07.659" v="4206" actId="165"/>
          <ac:spMkLst>
            <pc:docMk/>
            <pc:sldMk cId="122396141" sldId="349"/>
            <ac:spMk id="65" creationId="{4700E907-74DE-44A2-A135-036B3E245DA3}"/>
          </ac:spMkLst>
        </pc:spChg>
        <pc:spChg chg="mod topLvl">
          <ac:chgData name="Yixin Luo" userId="6db681b0a45feb16" providerId="LiveId" clId="{DC8B47DC-4D82-4DC0-831F-484CD766DE53}" dt="2018-01-25T21:01:07.659" v="4206" actId="165"/>
          <ac:spMkLst>
            <pc:docMk/>
            <pc:sldMk cId="122396141" sldId="349"/>
            <ac:spMk id="66" creationId="{7689814E-573C-4E44-B287-4828E6068289}"/>
          </ac:spMkLst>
        </pc:spChg>
        <pc:spChg chg="mod topLvl">
          <ac:chgData name="Yixin Luo" userId="6db681b0a45feb16" providerId="LiveId" clId="{DC8B47DC-4D82-4DC0-831F-484CD766DE53}" dt="2018-01-25T21:01:07.659" v="4206" actId="165"/>
          <ac:spMkLst>
            <pc:docMk/>
            <pc:sldMk cId="122396141" sldId="349"/>
            <ac:spMk id="67" creationId="{8289AE28-A1E2-488A-94F8-44F1A4717ADE}"/>
          </ac:spMkLst>
        </pc:spChg>
        <pc:spChg chg="add del mod">
          <ac:chgData name="Yixin Luo" userId="6db681b0a45feb16" providerId="LiveId" clId="{DC8B47DC-4D82-4DC0-831F-484CD766DE53}" dt="2018-02-02T22:04:43.230" v="16372" actId="478"/>
          <ac:spMkLst>
            <pc:docMk/>
            <pc:sldMk cId="122396141" sldId="349"/>
            <ac:spMk id="70" creationId="{B3A7BF9E-3025-442C-BBC0-75E850A93AB0}"/>
          </ac:spMkLst>
        </pc:spChg>
        <pc:spChg chg="add del mod">
          <ac:chgData name="Yixin Luo" userId="6db681b0a45feb16" providerId="LiveId" clId="{DC8B47DC-4D82-4DC0-831F-484CD766DE53}" dt="2018-01-25T21:00:25.101" v="4179" actId="478"/>
          <ac:spMkLst>
            <pc:docMk/>
            <pc:sldMk cId="122396141" sldId="349"/>
            <ac:spMk id="71" creationId="{D9833539-CB34-4796-BD5C-6238F87421CD}"/>
          </ac:spMkLst>
        </pc:spChg>
        <pc:spChg chg="add del mod">
          <ac:chgData name="Yixin Luo" userId="6db681b0a45feb16" providerId="LiveId" clId="{DC8B47DC-4D82-4DC0-831F-484CD766DE53}" dt="2018-01-25T21:00:25.101" v="4179" actId="478"/>
          <ac:spMkLst>
            <pc:docMk/>
            <pc:sldMk cId="122396141" sldId="349"/>
            <ac:spMk id="72" creationId="{9033910E-66D3-4322-8300-8312D950DED6}"/>
          </ac:spMkLst>
        </pc:spChg>
        <pc:spChg chg="add del mod">
          <ac:chgData name="Yixin Luo" userId="6db681b0a45feb16" providerId="LiveId" clId="{DC8B47DC-4D82-4DC0-831F-484CD766DE53}" dt="2018-01-25T21:00:25.101" v="4179" actId="478"/>
          <ac:spMkLst>
            <pc:docMk/>
            <pc:sldMk cId="122396141" sldId="349"/>
            <ac:spMk id="73" creationId="{67DDF827-EE74-4167-8058-23F1A9A710DB}"/>
          </ac:spMkLst>
        </pc:spChg>
        <pc:spChg chg="add del mod">
          <ac:chgData name="Yixin Luo" userId="6db681b0a45feb16" providerId="LiveId" clId="{DC8B47DC-4D82-4DC0-831F-484CD766DE53}" dt="2018-01-25T21:00:25.101" v="4179" actId="478"/>
          <ac:spMkLst>
            <pc:docMk/>
            <pc:sldMk cId="122396141" sldId="349"/>
            <ac:spMk id="74" creationId="{D66783F7-DAB4-41CC-9642-A1FB61C23E1B}"/>
          </ac:spMkLst>
        </pc:spChg>
        <pc:spChg chg="add del mod">
          <ac:chgData name="Yixin Luo" userId="6db681b0a45feb16" providerId="LiveId" clId="{DC8B47DC-4D82-4DC0-831F-484CD766DE53}" dt="2018-01-25T21:00:25.101" v="4179" actId="478"/>
          <ac:spMkLst>
            <pc:docMk/>
            <pc:sldMk cId="122396141" sldId="349"/>
            <ac:spMk id="75" creationId="{D28778EA-AF98-4AD4-86D4-B90A82DD2C2E}"/>
          </ac:spMkLst>
        </pc:spChg>
        <pc:spChg chg="add del mod ord">
          <ac:chgData name="Yixin Luo" userId="6db681b0a45feb16" providerId="LiveId" clId="{DC8B47DC-4D82-4DC0-831F-484CD766DE53}" dt="2018-01-30T19:30:47.413" v="10256" actId="478"/>
          <ac:spMkLst>
            <pc:docMk/>
            <pc:sldMk cId="122396141" sldId="349"/>
            <ac:spMk id="78" creationId="{77AFBDA9-9EAB-4B9F-8D32-A0380450E660}"/>
          </ac:spMkLst>
        </pc:spChg>
        <pc:spChg chg="add mod">
          <ac:chgData name="Yixin Luo" userId="6db681b0a45feb16" providerId="LiveId" clId="{DC8B47DC-4D82-4DC0-831F-484CD766DE53}" dt="2018-02-02T21:59:43.058" v="15957" actId="164"/>
          <ac:spMkLst>
            <pc:docMk/>
            <pc:sldMk cId="122396141" sldId="349"/>
            <ac:spMk id="87" creationId="{7DFE2951-FD8A-45E6-88B0-010E0CE9B349}"/>
          </ac:spMkLst>
        </pc:spChg>
        <pc:spChg chg="add mod">
          <ac:chgData name="Yixin Luo" userId="6db681b0a45feb16" providerId="LiveId" clId="{DC8B47DC-4D82-4DC0-831F-484CD766DE53}" dt="2018-02-02T21:59:43.058" v="15957" actId="164"/>
          <ac:spMkLst>
            <pc:docMk/>
            <pc:sldMk cId="122396141" sldId="349"/>
            <ac:spMk id="88" creationId="{F1607A8E-9A10-49B2-B6B5-3D7103DA1441}"/>
          </ac:spMkLst>
        </pc:spChg>
        <pc:spChg chg="add mod">
          <ac:chgData name="Yixin Luo" userId="6db681b0a45feb16" providerId="LiveId" clId="{DC8B47DC-4D82-4DC0-831F-484CD766DE53}" dt="2018-02-02T21:59:43.058" v="15957" actId="164"/>
          <ac:spMkLst>
            <pc:docMk/>
            <pc:sldMk cId="122396141" sldId="349"/>
            <ac:spMk id="89" creationId="{0D2DC8AD-5A9C-48C2-B0E1-4ED8672607AC}"/>
          </ac:spMkLst>
        </pc:spChg>
        <pc:spChg chg="add mod">
          <ac:chgData name="Yixin Luo" userId="6db681b0a45feb16" providerId="LiveId" clId="{DC8B47DC-4D82-4DC0-831F-484CD766DE53}" dt="2018-02-02T21:59:43.058" v="15957" actId="164"/>
          <ac:spMkLst>
            <pc:docMk/>
            <pc:sldMk cId="122396141" sldId="349"/>
            <ac:spMk id="90" creationId="{EFA75A77-1860-4792-82B5-EEDDD5E44B66}"/>
          </ac:spMkLst>
        </pc:spChg>
        <pc:spChg chg="add mod">
          <ac:chgData name="Yixin Luo" userId="6db681b0a45feb16" providerId="LiveId" clId="{DC8B47DC-4D82-4DC0-831F-484CD766DE53}" dt="2018-02-02T21:59:43.058" v="15957" actId="164"/>
          <ac:spMkLst>
            <pc:docMk/>
            <pc:sldMk cId="122396141" sldId="349"/>
            <ac:spMk id="91" creationId="{56E20666-A761-4C95-A1AE-7E9C010C6202}"/>
          </ac:spMkLst>
        </pc:spChg>
        <pc:spChg chg="add mod">
          <ac:chgData name="Yixin Luo" userId="6db681b0a45feb16" providerId="LiveId" clId="{DC8B47DC-4D82-4DC0-831F-484CD766DE53}" dt="2018-02-12T23:08:07.818" v="69568" actId="113"/>
          <ac:spMkLst>
            <pc:docMk/>
            <pc:sldMk cId="122396141" sldId="349"/>
            <ac:spMk id="92" creationId="{1D549EE5-CDBC-482F-9724-2C5B62F4A7CA}"/>
          </ac:spMkLst>
        </pc:spChg>
        <pc:spChg chg="add mod">
          <ac:chgData name="Yixin Luo" userId="6db681b0a45feb16" providerId="LiveId" clId="{DC8B47DC-4D82-4DC0-831F-484CD766DE53}" dt="2018-02-02T19:10:50.984" v="15563" actId="1036"/>
          <ac:spMkLst>
            <pc:docMk/>
            <pc:sldMk cId="122396141" sldId="349"/>
            <ac:spMk id="93" creationId="{79A20C33-0DFA-4BEB-B814-289AA772ECDC}"/>
          </ac:spMkLst>
        </pc:spChg>
        <pc:spChg chg="add mod">
          <ac:chgData name="Yixin Luo" userId="6db681b0a45feb16" providerId="LiveId" clId="{DC8B47DC-4D82-4DC0-831F-484CD766DE53}" dt="2018-02-12T23:07:53.055" v="69567" actId="113"/>
          <ac:spMkLst>
            <pc:docMk/>
            <pc:sldMk cId="122396141" sldId="349"/>
            <ac:spMk id="94" creationId="{3353C8CD-DE95-49FC-988F-E2C30197EDE3}"/>
          </ac:spMkLst>
        </pc:spChg>
        <pc:spChg chg="add del mod">
          <ac:chgData name="Yixin Luo" userId="6db681b0a45feb16" providerId="LiveId" clId="{DC8B47DC-4D82-4DC0-831F-484CD766DE53}" dt="2018-02-02T19:08:51.652" v="15365" actId="478"/>
          <ac:spMkLst>
            <pc:docMk/>
            <pc:sldMk cId="122396141" sldId="349"/>
            <ac:spMk id="120" creationId="{D7845AC3-C1AF-4B6D-9CAE-623C10979FBB}"/>
          </ac:spMkLst>
        </pc:spChg>
        <pc:spChg chg="add mod">
          <ac:chgData name="Yixin Luo" userId="6db681b0a45feb16" providerId="LiveId" clId="{DC8B47DC-4D82-4DC0-831F-484CD766DE53}" dt="2018-02-02T20:57:18.380" v="15939" actId="164"/>
          <ac:spMkLst>
            <pc:docMk/>
            <pc:sldMk cId="122396141" sldId="349"/>
            <ac:spMk id="121" creationId="{20C87010-3775-45A4-9F14-AD4142C436CE}"/>
          </ac:spMkLst>
        </pc:spChg>
        <pc:grpChg chg="add del mod">
          <ac:chgData name="Yixin Luo" userId="6db681b0a45feb16" providerId="LiveId" clId="{DC8B47DC-4D82-4DC0-831F-484CD766DE53}" dt="2018-01-25T03:56:37.201" v="3567" actId="165"/>
          <ac:grpSpMkLst>
            <pc:docMk/>
            <pc:sldMk cId="122396141" sldId="349"/>
            <ac:grpSpMk id="17" creationId="{BB0536B4-D769-4B1F-88CE-1F922BE1A38F}"/>
          </ac:grpSpMkLst>
        </pc:grpChg>
        <pc:grpChg chg="add del mod">
          <ac:chgData name="Yixin Luo" userId="6db681b0a45feb16" providerId="LiveId" clId="{DC8B47DC-4D82-4DC0-831F-484CD766DE53}" dt="2018-01-25T03:56:37.201" v="3567" actId="165"/>
          <ac:grpSpMkLst>
            <pc:docMk/>
            <pc:sldMk cId="122396141" sldId="349"/>
            <ac:grpSpMk id="18" creationId="{F3682117-E3D6-4B45-93CB-D95801291B11}"/>
          </ac:grpSpMkLst>
        </pc:grpChg>
        <pc:grpChg chg="add del mod">
          <ac:chgData name="Yixin Luo" userId="6db681b0a45feb16" providerId="LiveId" clId="{DC8B47DC-4D82-4DC0-831F-484CD766DE53}" dt="2018-01-25T03:56:37.201" v="3567" actId="165"/>
          <ac:grpSpMkLst>
            <pc:docMk/>
            <pc:sldMk cId="122396141" sldId="349"/>
            <ac:grpSpMk id="22" creationId="{2C7F8C50-827A-4A3B-BA76-965C6008D520}"/>
          </ac:grpSpMkLst>
        </pc:grpChg>
        <pc:grpChg chg="add del mod">
          <ac:chgData name="Yixin Luo" userId="6db681b0a45feb16" providerId="LiveId" clId="{DC8B47DC-4D82-4DC0-831F-484CD766DE53}" dt="2018-01-25T03:56:56.995" v="3577" actId="165"/>
          <ac:grpSpMkLst>
            <pc:docMk/>
            <pc:sldMk cId="122396141" sldId="349"/>
            <ac:grpSpMk id="26" creationId="{C5B490A2-06C0-4404-BA3D-843C9F5CED53}"/>
          </ac:grpSpMkLst>
        </pc:grpChg>
        <pc:grpChg chg="add mod">
          <ac:chgData name="Yixin Luo" userId="6db681b0a45feb16" providerId="LiveId" clId="{DC8B47DC-4D82-4DC0-831F-484CD766DE53}" dt="2018-02-02T19:10:44.699" v="15545" actId="1036"/>
          <ac:grpSpMkLst>
            <pc:docMk/>
            <pc:sldMk cId="122396141" sldId="349"/>
            <ac:grpSpMk id="27" creationId="{92AEBBC7-23FD-4B1A-8ED1-A3F517C2D8DF}"/>
          </ac:grpSpMkLst>
        </pc:grpChg>
        <pc:grpChg chg="add del mod">
          <ac:chgData name="Yixin Luo" userId="6db681b0a45feb16" providerId="LiveId" clId="{DC8B47DC-4D82-4DC0-831F-484CD766DE53}" dt="2018-01-25T03:57:37.198" v="3582" actId="165"/>
          <ac:grpSpMkLst>
            <pc:docMk/>
            <pc:sldMk cId="122396141" sldId="349"/>
            <ac:grpSpMk id="28" creationId="{A9083E1F-F11D-45A8-9059-AD26CB959D33}"/>
          </ac:grpSpMkLst>
        </pc:grpChg>
        <pc:grpChg chg="add mod">
          <ac:chgData name="Yixin Luo" userId="6db681b0a45feb16" providerId="LiveId" clId="{DC8B47DC-4D82-4DC0-831F-484CD766DE53}" dt="2018-02-12T23:07:53.055" v="69567" actId="113"/>
          <ac:grpSpMkLst>
            <pc:docMk/>
            <pc:sldMk cId="122396141" sldId="349"/>
            <ac:grpSpMk id="33" creationId="{EA9BC46E-3A4C-4C86-AF93-2A962472620D}"/>
          </ac:grpSpMkLst>
        </pc:grpChg>
        <pc:grpChg chg="add mod">
          <ac:chgData name="Yixin Luo" userId="6db681b0a45feb16" providerId="LiveId" clId="{DC8B47DC-4D82-4DC0-831F-484CD766DE53}" dt="2018-02-02T21:59:43.058" v="15957" actId="164"/>
          <ac:grpSpMkLst>
            <pc:docMk/>
            <pc:sldMk cId="122396141" sldId="349"/>
            <ac:grpSpMk id="34" creationId="{24E27035-D876-4FF6-876E-61513EAC0C56}"/>
          </ac:grpSpMkLst>
        </pc:grpChg>
        <pc:grpChg chg="add del mod">
          <ac:chgData name="Yixin Luo" userId="6db681b0a45feb16" providerId="LiveId" clId="{DC8B47DC-4D82-4DC0-831F-484CD766DE53}" dt="2018-01-25T03:59:24.792" v="3619" actId="165"/>
          <ac:grpSpMkLst>
            <pc:docMk/>
            <pc:sldMk cId="122396141" sldId="349"/>
            <ac:grpSpMk id="43" creationId="{9E92437C-656D-4BCC-A269-469A3914204E}"/>
          </ac:grpSpMkLst>
        </pc:grpChg>
        <pc:grpChg chg="add del mod">
          <ac:chgData name="Yixin Luo" userId="6db681b0a45feb16" providerId="LiveId" clId="{DC8B47DC-4D82-4DC0-831F-484CD766DE53}" dt="2018-01-25T03:59:24.792" v="3619" actId="165"/>
          <ac:grpSpMkLst>
            <pc:docMk/>
            <pc:sldMk cId="122396141" sldId="349"/>
            <ac:grpSpMk id="44" creationId="{6EBE26BB-2C37-4F8D-B36D-4E25589B5A30}"/>
          </ac:grpSpMkLst>
        </pc:grpChg>
        <pc:grpChg chg="add del mod">
          <ac:chgData name="Yixin Luo" userId="6db681b0a45feb16" providerId="LiveId" clId="{DC8B47DC-4D82-4DC0-831F-484CD766DE53}" dt="2018-01-25T03:59:24.792" v="3619" actId="165"/>
          <ac:grpSpMkLst>
            <pc:docMk/>
            <pc:sldMk cId="122396141" sldId="349"/>
            <ac:grpSpMk id="50" creationId="{F43992FB-4B98-4FCF-A7BD-A917406B9603}"/>
          </ac:grpSpMkLst>
        </pc:grpChg>
        <pc:grpChg chg="add del mod">
          <ac:chgData name="Yixin Luo" userId="6db681b0a45feb16" providerId="LiveId" clId="{DC8B47DC-4D82-4DC0-831F-484CD766DE53}" dt="2018-01-25T03:59:24.792" v="3619" actId="165"/>
          <ac:grpSpMkLst>
            <pc:docMk/>
            <pc:sldMk cId="122396141" sldId="349"/>
            <ac:grpSpMk id="56" creationId="{8B81208B-774D-48E3-BEFF-8B05F70A82D5}"/>
          </ac:grpSpMkLst>
        </pc:grpChg>
        <pc:grpChg chg="add del mod">
          <ac:chgData name="Yixin Luo" userId="6db681b0a45feb16" providerId="LiveId" clId="{DC8B47DC-4D82-4DC0-831F-484CD766DE53}" dt="2018-01-25T03:59:24.792" v="3619" actId="165"/>
          <ac:grpSpMkLst>
            <pc:docMk/>
            <pc:sldMk cId="122396141" sldId="349"/>
            <ac:grpSpMk id="62" creationId="{3417FC66-D22A-4CC1-8E58-B66FFB175C9A}"/>
          </ac:grpSpMkLst>
        </pc:grpChg>
        <pc:grpChg chg="add mod">
          <ac:chgData name="Yixin Luo" userId="6db681b0a45feb16" providerId="LiveId" clId="{DC8B47DC-4D82-4DC0-831F-484CD766DE53}" dt="2018-02-01T21:23:18.730" v="13225" actId="571"/>
          <ac:grpSpMkLst>
            <pc:docMk/>
            <pc:sldMk cId="122396141" sldId="349"/>
            <ac:grpSpMk id="62" creationId="{8B065B20-05E1-453D-B45D-F97262FC08D7}"/>
          </ac:grpSpMkLst>
        </pc:grpChg>
        <pc:grpChg chg="add del mod topLvl">
          <ac:chgData name="Yixin Luo" userId="6db681b0a45feb16" providerId="LiveId" clId="{DC8B47DC-4D82-4DC0-831F-484CD766DE53}" dt="2018-01-25T21:00:29.862" v="4181" actId="165"/>
          <ac:grpSpMkLst>
            <pc:docMk/>
            <pc:sldMk cId="122396141" sldId="349"/>
            <ac:grpSpMk id="68" creationId="{0E25952D-D5AC-49DC-9F62-B257D5F14179}"/>
          </ac:grpSpMkLst>
        </pc:grpChg>
        <pc:grpChg chg="add del mod">
          <ac:chgData name="Yixin Luo" userId="6db681b0a45feb16" providerId="LiveId" clId="{DC8B47DC-4D82-4DC0-831F-484CD766DE53}" dt="2018-01-25T21:00:27.777" v="4180" actId="165"/>
          <ac:grpSpMkLst>
            <pc:docMk/>
            <pc:sldMk cId="122396141" sldId="349"/>
            <ac:grpSpMk id="69" creationId="{E4C0078B-290E-408B-98C8-4F5B5A4427EB}"/>
          </ac:grpSpMkLst>
        </pc:grpChg>
        <pc:grpChg chg="mod">
          <ac:chgData name="Yixin Luo" userId="6db681b0a45feb16" providerId="LiveId" clId="{DC8B47DC-4D82-4DC0-831F-484CD766DE53}" dt="2018-02-01T21:23:18.730" v="13225" actId="571"/>
          <ac:grpSpMkLst>
            <pc:docMk/>
            <pc:sldMk cId="122396141" sldId="349"/>
            <ac:grpSpMk id="69" creationId="{D770B100-77F9-43ED-B544-2A1C1D258706}"/>
          </ac:grpSpMkLst>
        </pc:grpChg>
        <pc:grpChg chg="mod">
          <ac:chgData name="Yixin Luo" userId="6db681b0a45feb16" providerId="LiveId" clId="{DC8B47DC-4D82-4DC0-831F-484CD766DE53}" dt="2018-02-01T21:23:18.730" v="13225" actId="571"/>
          <ac:grpSpMkLst>
            <pc:docMk/>
            <pc:sldMk cId="122396141" sldId="349"/>
            <ac:grpSpMk id="71" creationId="{05F8E04C-12BE-4BC2-B2FA-17D3620E6270}"/>
          </ac:grpSpMkLst>
        </pc:grpChg>
        <pc:grpChg chg="mod">
          <ac:chgData name="Yixin Luo" userId="6db681b0a45feb16" providerId="LiveId" clId="{DC8B47DC-4D82-4DC0-831F-484CD766DE53}" dt="2018-02-01T21:23:18.730" v="13225" actId="571"/>
          <ac:grpSpMkLst>
            <pc:docMk/>
            <pc:sldMk cId="122396141" sldId="349"/>
            <ac:grpSpMk id="72" creationId="{667D7470-F404-49D2-AAF6-68DF686F3011}"/>
          </ac:grpSpMkLst>
        </pc:grpChg>
        <pc:grpChg chg="mod">
          <ac:chgData name="Yixin Luo" userId="6db681b0a45feb16" providerId="LiveId" clId="{DC8B47DC-4D82-4DC0-831F-484CD766DE53}" dt="2018-02-01T21:23:18.730" v="13225" actId="571"/>
          <ac:grpSpMkLst>
            <pc:docMk/>
            <pc:sldMk cId="122396141" sldId="349"/>
            <ac:grpSpMk id="73" creationId="{339EE233-3358-405E-B66A-083E32AAD5B1}"/>
          </ac:grpSpMkLst>
        </pc:grpChg>
        <pc:grpChg chg="mod">
          <ac:chgData name="Yixin Luo" userId="6db681b0a45feb16" providerId="LiveId" clId="{DC8B47DC-4D82-4DC0-831F-484CD766DE53}" dt="2018-02-01T21:23:18.730" v="13225" actId="571"/>
          <ac:grpSpMkLst>
            <pc:docMk/>
            <pc:sldMk cId="122396141" sldId="349"/>
            <ac:grpSpMk id="74" creationId="{BA7E6111-39A0-4E8D-A87F-FA339E2DA6F2}"/>
          </ac:grpSpMkLst>
        </pc:grpChg>
        <pc:grpChg chg="mod">
          <ac:chgData name="Yixin Luo" userId="6db681b0a45feb16" providerId="LiveId" clId="{DC8B47DC-4D82-4DC0-831F-484CD766DE53}" dt="2018-02-01T21:23:18.730" v="13225" actId="571"/>
          <ac:grpSpMkLst>
            <pc:docMk/>
            <pc:sldMk cId="122396141" sldId="349"/>
            <ac:grpSpMk id="75" creationId="{7D1FD6FB-7EF9-4C6F-A3B8-9EE240419F1B}"/>
          </ac:grpSpMkLst>
        </pc:grpChg>
        <pc:grpChg chg="add del mod">
          <ac:chgData name="Yixin Luo" userId="6db681b0a45feb16" providerId="LiveId" clId="{DC8B47DC-4D82-4DC0-831F-484CD766DE53}" dt="2018-01-25T21:01:08.448" v="4207" actId="164"/>
          <ac:grpSpMkLst>
            <pc:docMk/>
            <pc:sldMk cId="122396141" sldId="349"/>
            <ac:grpSpMk id="80" creationId="{717E4B7B-C6CE-46C5-9E58-74ED71D91CE2}"/>
          </ac:grpSpMkLst>
        </pc:grpChg>
        <pc:grpChg chg="add del mod">
          <ac:chgData name="Yixin Luo" userId="6db681b0a45feb16" providerId="LiveId" clId="{DC8B47DC-4D82-4DC0-831F-484CD766DE53}" dt="2018-01-25T21:01:08.448" v="4207" actId="164"/>
          <ac:grpSpMkLst>
            <pc:docMk/>
            <pc:sldMk cId="122396141" sldId="349"/>
            <ac:grpSpMk id="81" creationId="{82EF4F12-CFD1-4225-92B1-02B87CC5D439}"/>
          </ac:grpSpMkLst>
        </pc:grpChg>
        <pc:grpChg chg="add del mod">
          <ac:chgData name="Yixin Luo" userId="6db681b0a45feb16" providerId="LiveId" clId="{DC8B47DC-4D82-4DC0-831F-484CD766DE53}" dt="2018-01-25T21:01:08.448" v="4207" actId="164"/>
          <ac:grpSpMkLst>
            <pc:docMk/>
            <pc:sldMk cId="122396141" sldId="349"/>
            <ac:grpSpMk id="82" creationId="{3CEDEE01-30BA-446A-A6FC-B62E034D4570}"/>
          </ac:grpSpMkLst>
        </pc:grpChg>
        <pc:grpChg chg="add del mod">
          <ac:chgData name="Yixin Luo" userId="6db681b0a45feb16" providerId="LiveId" clId="{DC8B47DC-4D82-4DC0-831F-484CD766DE53}" dt="2018-01-25T21:01:08.448" v="4207" actId="164"/>
          <ac:grpSpMkLst>
            <pc:docMk/>
            <pc:sldMk cId="122396141" sldId="349"/>
            <ac:grpSpMk id="83" creationId="{9293B5D7-A7F5-4923-82D8-2DB76C6827C8}"/>
          </ac:grpSpMkLst>
        </pc:grpChg>
        <pc:grpChg chg="add del mod">
          <ac:chgData name="Yixin Luo" userId="6db681b0a45feb16" providerId="LiveId" clId="{DC8B47DC-4D82-4DC0-831F-484CD766DE53}" dt="2018-01-25T21:01:08.448" v="4207" actId="164"/>
          <ac:grpSpMkLst>
            <pc:docMk/>
            <pc:sldMk cId="122396141" sldId="349"/>
            <ac:grpSpMk id="84" creationId="{4DEF3BF4-8494-4D41-8A1B-A5A1798E674E}"/>
          </ac:grpSpMkLst>
        </pc:grpChg>
        <pc:grpChg chg="add mod">
          <ac:chgData name="Yixin Luo" userId="6db681b0a45feb16" providerId="LiveId" clId="{DC8B47DC-4D82-4DC0-831F-484CD766DE53}" dt="2018-01-25T21:01:12.844" v="4208" actId="164"/>
          <ac:grpSpMkLst>
            <pc:docMk/>
            <pc:sldMk cId="122396141" sldId="349"/>
            <ac:grpSpMk id="85" creationId="{57FEDCE0-2B8C-4D9B-8273-F4A52BABD19C}"/>
          </ac:grpSpMkLst>
        </pc:grpChg>
        <pc:grpChg chg="add mod">
          <ac:chgData name="Yixin Luo" userId="6db681b0a45feb16" providerId="LiveId" clId="{DC8B47DC-4D82-4DC0-831F-484CD766DE53}" dt="2018-02-02T19:10:44.699" v="15545" actId="1036"/>
          <ac:grpSpMkLst>
            <pc:docMk/>
            <pc:sldMk cId="122396141" sldId="349"/>
            <ac:grpSpMk id="86" creationId="{C2DEDB3E-7676-4CD3-8983-1C6173E3E4D8}"/>
          </ac:grpSpMkLst>
        </pc:grpChg>
        <pc:picChg chg="add del mod ord">
          <ac:chgData name="Yixin Luo" userId="6db681b0a45feb16" providerId="LiveId" clId="{DC8B47DC-4D82-4DC0-831F-484CD766DE53}" dt="2018-01-30T19:30:47.413" v="10256" actId="478"/>
          <ac:picMkLst>
            <pc:docMk/>
            <pc:sldMk cId="122396141" sldId="349"/>
            <ac:picMk id="79" creationId="{DEC466F6-5BEC-4716-9D26-7D4ECD39706F}"/>
          </ac:picMkLst>
        </pc:picChg>
        <pc:cxnChg chg="add mod">
          <ac:chgData name="Yixin Luo" userId="6db681b0a45feb16" providerId="LiveId" clId="{DC8B47DC-4D82-4DC0-831F-484CD766DE53}" dt="2018-02-12T23:07:53.055" v="69567" actId="113"/>
          <ac:cxnSpMkLst>
            <pc:docMk/>
            <pc:sldMk cId="122396141" sldId="349"/>
            <ac:cxnSpMk id="22" creationId="{4E13A226-B737-4563-BEBF-15259E60792E}"/>
          </ac:cxnSpMkLst>
        </pc:cxnChg>
        <pc:cxnChg chg="add mod">
          <ac:chgData name="Yixin Luo" userId="6db681b0a45feb16" providerId="LiveId" clId="{DC8B47DC-4D82-4DC0-831F-484CD766DE53}" dt="2018-02-02T19:10:44.699" v="15545" actId="1036"/>
          <ac:cxnSpMkLst>
            <pc:docMk/>
            <pc:sldMk cId="122396141" sldId="349"/>
            <ac:cxnSpMk id="77" creationId="{32004114-83BA-4E07-A5DF-63430495F741}"/>
          </ac:cxnSpMkLst>
        </pc:cxnChg>
        <pc:cxnChg chg="add mod">
          <ac:chgData name="Yixin Luo" userId="6db681b0a45feb16" providerId="LiveId" clId="{DC8B47DC-4D82-4DC0-831F-484CD766DE53}" dt="2018-02-02T19:12:23.322" v="15581" actId="1037"/>
          <ac:cxnSpMkLst>
            <pc:docMk/>
            <pc:sldMk cId="122396141" sldId="349"/>
            <ac:cxnSpMk id="96" creationId="{76598714-9144-47A6-80D4-3A4AA756C5E0}"/>
          </ac:cxnSpMkLst>
        </pc:cxnChg>
      </pc:sldChg>
      <pc:sldChg chg="addSp modSp add modNotesTx">
        <pc:chgData name="Yixin Luo" userId="6db681b0a45feb16" providerId="LiveId" clId="{DC8B47DC-4D82-4DC0-831F-484CD766DE53}" dt="2018-02-12T23:08:45.192" v="69574" actId="1076"/>
        <pc:sldMkLst>
          <pc:docMk/>
          <pc:sldMk cId="4080744957" sldId="350"/>
        </pc:sldMkLst>
        <pc:spChg chg="add mod">
          <ac:chgData name="Yixin Luo" userId="6db681b0a45feb16" providerId="LiveId" clId="{DC8B47DC-4D82-4DC0-831F-484CD766DE53}" dt="2018-02-12T22:38:34.406" v="69452" actId="404"/>
          <ac:spMkLst>
            <pc:docMk/>
            <pc:sldMk cId="4080744957" sldId="350"/>
            <ac:spMk id="2" creationId="{C32AD678-33B1-4962-B065-D7C802569671}"/>
          </ac:spMkLst>
        </pc:spChg>
        <pc:spChg chg="add mod">
          <ac:chgData name="Yixin Luo" userId="6db681b0a45feb16" providerId="LiveId" clId="{DC8B47DC-4D82-4DC0-831F-484CD766DE53}" dt="2018-02-12T23:08:45.192" v="69574" actId="1076"/>
          <ac:spMkLst>
            <pc:docMk/>
            <pc:sldMk cId="4080744957" sldId="350"/>
            <ac:spMk id="3" creationId="{BD1EBC7D-55E0-4D29-8EE3-CB2BBAAE3B1B}"/>
          </ac:spMkLst>
        </pc:spChg>
        <pc:spChg chg="mod">
          <ac:chgData name="Yixin Luo" userId="6db681b0a45feb16" providerId="LiveId" clId="{DC8B47DC-4D82-4DC0-831F-484CD766DE53}" dt="2018-02-02T22:07:40.277" v="16505" actId="20577"/>
          <ac:spMkLst>
            <pc:docMk/>
            <pc:sldMk cId="4080744957" sldId="350"/>
            <ac:spMk id="18" creationId="{E80A1857-8C75-46DA-B1AE-EC99165344BB}"/>
          </ac:spMkLst>
        </pc:spChg>
        <pc:spChg chg="mod">
          <ac:chgData name="Yixin Luo" userId="6db681b0a45feb16" providerId="LiveId" clId="{DC8B47DC-4D82-4DC0-831F-484CD766DE53}" dt="2018-02-04T04:01:22.560" v="20960" actId="13822"/>
          <ac:spMkLst>
            <pc:docMk/>
            <pc:sldMk cId="4080744957" sldId="350"/>
            <ac:spMk id="19" creationId="{720DF376-BB03-45F3-8DC9-9D416A8E0395}"/>
          </ac:spMkLst>
        </pc:spChg>
        <pc:graphicFrameChg chg="mod">
          <ac:chgData name="Yixin Luo" userId="6db681b0a45feb16" providerId="LiveId" clId="{DC8B47DC-4D82-4DC0-831F-484CD766DE53}" dt="2018-02-12T23:08:37.568" v="69573" actId="1076"/>
          <ac:graphicFrameMkLst>
            <pc:docMk/>
            <pc:sldMk cId="4080744957" sldId="350"/>
            <ac:graphicFrameMk id="23" creationId="{0D52767E-3A81-4E6E-8565-908188EA9123}"/>
          </ac:graphicFrameMkLst>
        </pc:graphicFrameChg>
      </pc:sldChg>
      <pc:sldChg chg="add">
        <pc:chgData name="Yixin Luo" userId="6db681b0a45feb16" providerId="LiveId" clId="{DC8B47DC-4D82-4DC0-831F-484CD766DE53}" dt="2018-01-26T03:51:41.043" v="4859" actId="20577"/>
        <pc:sldMkLst>
          <pc:docMk/>
          <pc:sldMk cId="101066134" sldId="351"/>
        </pc:sldMkLst>
      </pc:sldChg>
      <pc:sldChg chg="addSp delSp modSp add ord delAnim modAnim modNotesTx">
        <pc:chgData name="Yixin Luo" userId="6db681b0a45feb16" providerId="LiveId" clId="{DC8B47DC-4D82-4DC0-831F-484CD766DE53}" dt="2018-02-12T23:13:36.437" v="69622" actId="1582"/>
        <pc:sldMkLst>
          <pc:docMk/>
          <pc:sldMk cId="1206428792" sldId="359"/>
        </pc:sldMkLst>
        <pc:spChg chg="mod">
          <ac:chgData name="Yixin Luo" userId="6db681b0a45feb16" providerId="LiveId" clId="{DC8B47DC-4D82-4DC0-831F-484CD766DE53}" dt="2018-02-06T04:14:02.427" v="37343" actId="20577"/>
          <ac:spMkLst>
            <pc:docMk/>
            <pc:sldMk cId="1206428792" sldId="359"/>
            <ac:spMk id="3" creationId="{5EE531F4-C075-4AA3-B104-26AE2F4DD8B2}"/>
          </ac:spMkLst>
        </pc:spChg>
        <pc:spChg chg="add mod">
          <ac:chgData name="Yixin Luo" userId="6db681b0a45feb16" providerId="LiveId" clId="{DC8B47DC-4D82-4DC0-831F-484CD766DE53}" dt="2018-02-12T23:13:36.437" v="69622" actId="1582"/>
          <ac:spMkLst>
            <pc:docMk/>
            <pc:sldMk cId="1206428792" sldId="359"/>
            <ac:spMk id="4" creationId="{D69D25BC-B82F-4C18-84F7-A7C453ECF2C4}"/>
          </ac:spMkLst>
        </pc:spChg>
        <pc:spChg chg="mod">
          <ac:chgData name="Yixin Luo" userId="6db681b0a45feb16" providerId="LiveId" clId="{DC8B47DC-4D82-4DC0-831F-484CD766DE53}" dt="2018-02-05T03:01:39.389" v="28919" actId="1076"/>
          <ac:spMkLst>
            <pc:docMk/>
            <pc:sldMk cId="1206428792" sldId="359"/>
            <ac:spMk id="6" creationId="{B2FF2AB7-E958-4EB6-8ED0-1AFC8BC4F637}"/>
          </ac:spMkLst>
        </pc:spChg>
        <pc:spChg chg="del mod">
          <ac:chgData name="Yixin Luo" userId="6db681b0a45feb16" providerId="LiveId" clId="{DC8B47DC-4D82-4DC0-831F-484CD766DE53}" dt="2018-02-06T04:12:53.681" v="37336" actId="478"/>
          <ac:spMkLst>
            <pc:docMk/>
            <pc:sldMk cId="1206428792" sldId="359"/>
            <ac:spMk id="9" creationId="{7DD0A4C2-4831-439B-9FD5-B6F6E93CFF0A}"/>
          </ac:spMkLst>
        </pc:spChg>
        <pc:spChg chg="del mod">
          <ac:chgData name="Yixin Luo" userId="6db681b0a45feb16" providerId="LiveId" clId="{DC8B47DC-4D82-4DC0-831F-484CD766DE53}" dt="2018-02-06T04:12:54.760" v="37337" actId="478"/>
          <ac:spMkLst>
            <pc:docMk/>
            <pc:sldMk cId="1206428792" sldId="359"/>
            <ac:spMk id="10" creationId="{1EDF3B62-1F99-46C0-B2C5-C161C3577953}"/>
          </ac:spMkLst>
        </pc:spChg>
        <pc:spChg chg="mod">
          <ac:chgData name="Yixin Luo" userId="6db681b0a45feb16" providerId="LiveId" clId="{DC8B47DC-4D82-4DC0-831F-484CD766DE53}" dt="2018-02-06T04:13:03.224" v="37338" actId="208"/>
          <ac:spMkLst>
            <pc:docMk/>
            <pc:sldMk cId="1206428792" sldId="359"/>
            <ac:spMk id="11" creationId="{7EB6AFB8-94DA-4FB5-9A47-A5D25920F0A4}"/>
          </ac:spMkLst>
        </pc:spChg>
        <pc:grpChg chg="add mod">
          <ac:chgData name="Yixin Luo" userId="6db681b0a45feb16" providerId="LiveId" clId="{DC8B47DC-4D82-4DC0-831F-484CD766DE53}" dt="2018-02-05T02:59:50.739" v="28848" actId="164"/>
          <ac:grpSpMkLst>
            <pc:docMk/>
            <pc:sldMk cId="1206428792" sldId="359"/>
            <ac:grpSpMk id="8" creationId="{F0CE4EFF-AA7C-4F4A-8801-D785F4717696}"/>
          </ac:grpSpMkLst>
        </pc:grpChg>
        <pc:picChg chg="mod">
          <ac:chgData name="Yixin Luo" userId="6db681b0a45feb16" providerId="LiveId" clId="{DC8B47DC-4D82-4DC0-831F-484CD766DE53}" dt="2018-02-05T03:01:39.389" v="28919" actId="1076"/>
          <ac:picMkLst>
            <pc:docMk/>
            <pc:sldMk cId="1206428792" sldId="359"/>
            <ac:picMk id="7" creationId="{4FB0FB36-7E2B-481D-83CF-FB0E2B881BF8}"/>
          </ac:picMkLst>
        </pc:picChg>
      </pc:sldChg>
      <pc:sldChg chg="addSp delSp modSp add ord delAnim modAnim modNotesTx">
        <pc:chgData name="Yixin Luo" userId="6db681b0a45feb16" providerId="LiveId" clId="{DC8B47DC-4D82-4DC0-831F-484CD766DE53}" dt="2018-02-12T23:18:56.739" v="69697" actId="113"/>
        <pc:sldMkLst>
          <pc:docMk/>
          <pc:sldMk cId="1960534740" sldId="367"/>
        </pc:sldMkLst>
        <pc:spChg chg="add mod">
          <ac:chgData name="Yixin Luo" userId="6db681b0a45feb16" providerId="LiveId" clId="{DC8B47DC-4D82-4DC0-831F-484CD766DE53}" dt="2018-02-12T23:18:56.739" v="69697" actId="113"/>
          <ac:spMkLst>
            <pc:docMk/>
            <pc:sldMk cId="1960534740" sldId="367"/>
            <ac:spMk id="2" creationId="{B6465FC3-D214-44C0-B103-47D1B315ED2B}"/>
          </ac:spMkLst>
        </pc:spChg>
        <pc:spChg chg="mod">
          <ac:chgData name="Yixin Luo" userId="6db681b0a45feb16" providerId="LiveId" clId="{DC8B47DC-4D82-4DC0-831F-484CD766DE53}" dt="2018-02-05T16:20:27.140" v="32682" actId="20577"/>
          <ac:spMkLst>
            <pc:docMk/>
            <pc:sldMk cId="1960534740" sldId="367"/>
            <ac:spMk id="5" creationId="{51970F60-7D51-40AA-ACF3-0DBD4DE6E64A}"/>
          </ac:spMkLst>
        </pc:spChg>
        <pc:spChg chg="add mod">
          <ac:chgData name="Yixin Luo" userId="6db681b0a45feb16" providerId="LiveId" clId="{DC8B47DC-4D82-4DC0-831F-484CD766DE53}" dt="2018-02-12T23:17:55.620" v="69681" actId="113"/>
          <ac:spMkLst>
            <pc:docMk/>
            <pc:sldMk cId="1960534740" sldId="367"/>
            <ac:spMk id="6" creationId="{8526EEEE-11BE-406B-98C0-050F3F990908}"/>
          </ac:spMkLst>
        </pc:spChg>
        <pc:spChg chg="mod">
          <ac:chgData name="Yixin Luo" userId="6db681b0a45feb16" providerId="LiveId" clId="{DC8B47DC-4D82-4DC0-831F-484CD766DE53}" dt="2018-02-12T23:18:01.807" v="69682" actId="113"/>
          <ac:spMkLst>
            <pc:docMk/>
            <pc:sldMk cId="1960534740" sldId="367"/>
            <ac:spMk id="7" creationId="{E408EECD-EB22-4711-AE58-13E25D5C4208}"/>
          </ac:spMkLst>
        </pc:spChg>
        <pc:spChg chg="mod">
          <ac:chgData name="Yixin Luo" userId="6db681b0a45feb16" providerId="LiveId" clId="{DC8B47DC-4D82-4DC0-831F-484CD766DE53}" dt="2018-02-12T23:18:01.807" v="69682" actId="113"/>
          <ac:spMkLst>
            <pc:docMk/>
            <pc:sldMk cId="1960534740" sldId="367"/>
            <ac:spMk id="9" creationId="{2B8A12E8-CC4F-4551-AF98-D86263A1C879}"/>
          </ac:spMkLst>
        </pc:spChg>
        <pc:spChg chg="mod">
          <ac:chgData name="Yixin Luo" userId="6db681b0a45feb16" providerId="LiveId" clId="{DC8B47DC-4D82-4DC0-831F-484CD766DE53}" dt="2018-02-12T23:18:07.300" v="69686" actId="113"/>
          <ac:spMkLst>
            <pc:docMk/>
            <pc:sldMk cId="1960534740" sldId="367"/>
            <ac:spMk id="10" creationId="{B1815E43-A7B6-4421-AB94-EB8A77DAE56A}"/>
          </ac:spMkLst>
        </pc:spChg>
        <pc:spChg chg="add del">
          <ac:chgData name="Yixin Luo" userId="6db681b0a45feb16" providerId="LiveId" clId="{DC8B47DC-4D82-4DC0-831F-484CD766DE53}" dt="2018-02-12T23:18:55.719" v="69696" actId="113"/>
          <ac:spMkLst>
            <pc:docMk/>
            <pc:sldMk cId="1960534740" sldId="367"/>
            <ac:spMk id="19" creationId="{1D75C30E-FCA7-43ED-A03E-F2C0D96171D6}"/>
          </ac:spMkLst>
        </pc:spChg>
        <pc:spChg chg="add del">
          <ac:chgData name="Yixin Luo" userId="6db681b0a45feb16" providerId="LiveId" clId="{DC8B47DC-4D82-4DC0-831F-484CD766DE53}" dt="2018-02-12T23:18:55.719" v="69696" actId="113"/>
          <ac:spMkLst>
            <pc:docMk/>
            <pc:sldMk cId="1960534740" sldId="367"/>
            <ac:spMk id="20" creationId="{E6DF8274-D647-498A-9DC5-187C6237D623}"/>
          </ac:spMkLst>
        </pc:spChg>
        <pc:spChg chg="add del">
          <ac:chgData name="Yixin Luo" userId="6db681b0a45feb16" providerId="LiveId" clId="{DC8B47DC-4D82-4DC0-831F-484CD766DE53}" dt="2018-02-12T23:18:55.719" v="69696" actId="113"/>
          <ac:spMkLst>
            <pc:docMk/>
            <pc:sldMk cId="1960534740" sldId="367"/>
            <ac:spMk id="21" creationId="{56D0546E-AC56-48A4-ADC6-07E3DB8360ED}"/>
          </ac:spMkLst>
        </pc:spChg>
        <pc:spChg chg="mod">
          <ac:chgData name="Yixin Luo" userId="6db681b0a45feb16" providerId="LiveId" clId="{DC8B47DC-4D82-4DC0-831F-484CD766DE53}" dt="2018-02-12T23:18:12.456" v="69688" actId="113"/>
          <ac:spMkLst>
            <pc:docMk/>
            <pc:sldMk cId="1960534740" sldId="367"/>
            <ac:spMk id="22" creationId="{C083DBCC-0E64-43D0-9D08-4BBA02A77D01}"/>
          </ac:spMkLst>
        </pc:spChg>
        <pc:spChg chg="mod">
          <ac:chgData name="Yixin Luo" userId="6db681b0a45feb16" providerId="LiveId" clId="{DC8B47DC-4D82-4DC0-831F-484CD766DE53}" dt="2018-02-12T23:18:12.456" v="69688" actId="113"/>
          <ac:spMkLst>
            <pc:docMk/>
            <pc:sldMk cId="1960534740" sldId="367"/>
            <ac:spMk id="23" creationId="{E5197334-0196-42C1-9FBE-9B9F9AB8C6C5}"/>
          </ac:spMkLst>
        </pc:spChg>
        <pc:spChg chg="mod">
          <ac:chgData name="Yixin Luo" userId="6db681b0a45feb16" providerId="LiveId" clId="{DC8B47DC-4D82-4DC0-831F-484CD766DE53}" dt="2018-02-05T06:18:12.359" v="32526" actId="20577"/>
          <ac:spMkLst>
            <pc:docMk/>
            <pc:sldMk cId="1960534740" sldId="367"/>
            <ac:spMk id="24" creationId="{D1528BEE-D7D3-4BD5-A821-F1CC4D533BD9}"/>
          </ac:spMkLst>
        </pc:spChg>
        <pc:spChg chg="add mod">
          <ac:chgData name="Yixin Luo" userId="6db681b0a45feb16" providerId="LiveId" clId="{DC8B47DC-4D82-4DC0-831F-484CD766DE53}" dt="2018-02-12T23:17:55.620" v="69681" actId="113"/>
          <ac:spMkLst>
            <pc:docMk/>
            <pc:sldMk cId="1960534740" sldId="367"/>
            <ac:spMk id="25" creationId="{0F21EAEA-6250-4FD0-9511-C74004931AB1}"/>
          </ac:spMkLst>
        </pc:spChg>
        <pc:spChg chg="add del">
          <ac:chgData name="Yixin Luo" userId="6db681b0a45feb16" providerId="LiveId" clId="{DC8B47DC-4D82-4DC0-831F-484CD766DE53}" dt="2018-02-12T23:18:55.719" v="69696" actId="113"/>
          <ac:spMkLst>
            <pc:docMk/>
            <pc:sldMk cId="1960534740" sldId="367"/>
            <ac:spMk id="27" creationId="{EACB9CA7-2523-47CD-97D0-9B36C8A48424}"/>
          </ac:spMkLst>
        </pc:spChg>
        <pc:spChg chg="add del">
          <ac:chgData name="Yixin Luo" userId="6db681b0a45feb16" providerId="LiveId" clId="{DC8B47DC-4D82-4DC0-831F-484CD766DE53}" dt="2018-02-12T23:18:55.719" v="69696" actId="113"/>
          <ac:spMkLst>
            <pc:docMk/>
            <pc:sldMk cId="1960534740" sldId="367"/>
            <ac:spMk id="28" creationId="{92FF7442-CB3B-4DED-8CF4-C3A2DBA6D8DD}"/>
          </ac:spMkLst>
        </pc:spChg>
        <pc:spChg chg="mod">
          <ac:chgData name="Yixin Luo" userId="6db681b0a45feb16" providerId="LiveId" clId="{DC8B47DC-4D82-4DC0-831F-484CD766DE53}" dt="2018-02-12T23:18:01.807" v="69682" actId="113"/>
          <ac:spMkLst>
            <pc:docMk/>
            <pc:sldMk cId="1960534740" sldId="367"/>
            <ac:spMk id="32" creationId="{E53D750D-FD44-4156-B8B2-14EEDCB6359C}"/>
          </ac:spMkLst>
        </pc:spChg>
        <pc:spChg chg="mod">
          <ac:chgData name="Yixin Luo" userId="6db681b0a45feb16" providerId="LiveId" clId="{DC8B47DC-4D82-4DC0-831F-484CD766DE53}" dt="2018-02-05T06:23:39.049" v="32630" actId="20577"/>
          <ac:spMkLst>
            <pc:docMk/>
            <pc:sldMk cId="1960534740" sldId="367"/>
            <ac:spMk id="34" creationId="{4A063338-47D5-40DC-A232-F4B2B6FFD570}"/>
          </ac:spMkLst>
        </pc:spChg>
        <pc:spChg chg="del mod">
          <ac:chgData name="Yixin Luo" userId="6db681b0a45feb16" providerId="LiveId" clId="{DC8B47DC-4D82-4DC0-831F-484CD766DE53}" dt="2018-02-05T06:23:23.556" v="32626" actId="478"/>
          <ac:spMkLst>
            <pc:docMk/>
            <pc:sldMk cId="1960534740" sldId="367"/>
            <ac:spMk id="37" creationId="{D8EF8DF1-6FC7-4142-8155-DF6B5A67953C}"/>
          </ac:spMkLst>
        </pc:spChg>
        <pc:spChg chg="del mod">
          <ac:chgData name="Yixin Luo" userId="6db681b0a45feb16" providerId="LiveId" clId="{DC8B47DC-4D82-4DC0-831F-484CD766DE53}" dt="2018-02-05T06:23:25.998" v="32628" actId="478"/>
          <ac:spMkLst>
            <pc:docMk/>
            <pc:sldMk cId="1960534740" sldId="367"/>
            <ac:spMk id="38" creationId="{D75FBEA1-E171-4F7E-8F91-07A9A3A2C660}"/>
          </ac:spMkLst>
        </pc:spChg>
        <pc:spChg chg="mod">
          <ac:chgData name="Yixin Luo" userId="6db681b0a45feb16" providerId="LiveId" clId="{DC8B47DC-4D82-4DC0-831F-484CD766DE53}" dt="2018-02-12T23:18:01.807" v="69682" actId="113"/>
          <ac:spMkLst>
            <pc:docMk/>
            <pc:sldMk cId="1960534740" sldId="367"/>
            <ac:spMk id="41" creationId="{FDBD5DA8-BDF8-4A6D-A33D-2605740C1C5B}"/>
          </ac:spMkLst>
        </pc:spChg>
        <pc:cxnChg chg="mod">
          <ac:chgData name="Yixin Luo" userId="6db681b0a45feb16" providerId="LiveId" clId="{DC8B47DC-4D82-4DC0-831F-484CD766DE53}" dt="2018-02-05T06:19:00.750" v="32555" actId="1038"/>
          <ac:cxnSpMkLst>
            <pc:docMk/>
            <pc:sldMk cId="1960534740" sldId="367"/>
            <ac:cxnSpMk id="8" creationId="{339718A7-B4A6-4293-837C-C4AABB481F23}"/>
          </ac:cxnSpMkLst>
        </pc:cxnChg>
        <pc:cxnChg chg="mod">
          <ac:chgData name="Yixin Luo" userId="6db681b0a45feb16" providerId="LiveId" clId="{DC8B47DC-4D82-4DC0-831F-484CD766DE53}" dt="2018-02-05T06:19:04.176" v="32556" actId="14100"/>
          <ac:cxnSpMkLst>
            <pc:docMk/>
            <pc:sldMk cId="1960534740" sldId="367"/>
            <ac:cxnSpMk id="11" creationId="{8B07BB1D-93BE-4085-9D30-339DD14FD1F3}"/>
          </ac:cxnSpMkLst>
        </pc:cxnChg>
        <pc:cxnChg chg="del">
          <ac:chgData name="Yixin Luo" userId="6db681b0a45feb16" providerId="LiveId" clId="{DC8B47DC-4D82-4DC0-831F-484CD766DE53}" dt="2018-02-05T06:23:24.881" v="32627" actId="478"/>
          <ac:cxnSpMkLst>
            <pc:docMk/>
            <pc:sldMk cId="1960534740" sldId="367"/>
            <ac:cxnSpMk id="36" creationId="{34E217A2-169D-4455-91E9-2ACEAD8A75CD}"/>
          </ac:cxnSpMkLst>
        </pc:cxnChg>
      </pc:sldChg>
      <pc:sldChg chg="addSp delSp modSp add ord modAnim modNotesTx">
        <pc:chgData name="Yixin Luo" userId="6db681b0a45feb16" providerId="LiveId" clId="{DC8B47DC-4D82-4DC0-831F-484CD766DE53}" dt="2018-02-12T23:21:36.710" v="69726" actId="113"/>
        <pc:sldMkLst>
          <pc:docMk/>
          <pc:sldMk cId="3819319565" sldId="370"/>
        </pc:sldMkLst>
        <pc:spChg chg="mod">
          <ac:chgData name="Yixin Luo" userId="6db681b0a45feb16" providerId="LiveId" clId="{DC8B47DC-4D82-4DC0-831F-484CD766DE53}" dt="2018-02-09T00:08:15.281" v="59926" actId="20577"/>
          <ac:spMkLst>
            <pc:docMk/>
            <pc:sldMk cId="3819319565" sldId="370"/>
            <ac:spMk id="2" creationId="{A7CD7C53-197C-496D-B89E-EB4A8273E225}"/>
          </ac:spMkLst>
        </pc:spChg>
        <pc:spChg chg="del mod">
          <ac:chgData name="Yixin Luo" userId="6db681b0a45feb16" providerId="LiveId" clId="{DC8B47DC-4D82-4DC0-831F-484CD766DE53}" dt="2018-02-09T00:08:35.757" v="59931" actId="478"/>
          <ac:spMkLst>
            <pc:docMk/>
            <pc:sldMk cId="3819319565" sldId="370"/>
            <ac:spMk id="3" creationId="{4D7A782F-8702-4100-98DE-5EA9C18990D6}"/>
          </ac:spMkLst>
        </pc:spChg>
        <pc:spChg chg="add mod">
          <ac:chgData name="Yixin Luo" userId="6db681b0a45feb16" providerId="LiveId" clId="{DC8B47DC-4D82-4DC0-831F-484CD766DE53}" dt="2018-02-12T23:21:36.710" v="69726" actId="113"/>
          <ac:spMkLst>
            <pc:docMk/>
            <pc:sldMk cId="3819319565" sldId="370"/>
            <ac:spMk id="6" creationId="{ECAB4099-850F-4B22-A3B8-38AB09268EB8}"/>
          </ac:spMkLst>
        </pc:spChg>
        <pc:spChg chg="add del mod">
          <ac:chgData name="Yixin Luo" userId="6db681b0a45feb16" providerId="LiveId" clId="{DC8B47DC-4D82-4DC0-831F-484CD766DE53}" dt="2018-02-09T00:08:41.913" v="59933" actId="20577"/>
          <ac:spMkLst>
            <pc:docMk/>
            <pc:sldMk cId="3819319565" sldId="370"/>
            <ac:spMk id="7" creationId="{1EC764B6-DF31-4750-A213-9EF4C789B784}"/>
          </ac:spMkLst>
        </pc:spChg>
        <pc:picChg chg="add del mod">
          <ac:chgData name="Yixin Luo" userId="6db681b0a45feb16" providerId="LiveId" clId="{DC8B47DC-4D82-4DC0-831F-484CD766DE53}" dt="2018-02-05T19:16:24.361" v="34582" actId="1076"/>
          <ac:picMkLst>
            <pc:docMk/>
            <pc:sldMk cId="3819319565" sldId="370"/>
            <ac:picMk id="6" creationId="{1F5C15B7-EDEC-4140-B4DD-11FD683DDCDF}"/>
          </ac:picMkLst>
        </pc:picChg>
        <pc:picChg chg="add del mod modCrop">
          <ac:chgData name="Yixin Luo" userId="6db681b0a45feb16" providerId="LiveId" clId="{DC8B47DC-4D82-4DC0-831F-484CD766DE53}" dt="2018-02-09T00:08:41.007" v="59932" actId="20577"/>
          <ac:picMkLst>
            <pc:docMk/>
            <pc:sldMk cId="3819319565" sldId="370"/>
            <ac:picMk id="8" creationId="{105DC4AF-39B8-4478-88BF-2A0FC923D3C3}"/>
          </ac:picMkLst>
        </pc:picChg>
        <pc:picChg chg="add mod">
          <ac:chgData name="Yixin Luo" userId="6db681b0a45feb16" providerId="LiveId" clId="{DC8B47DC-4D82-4DC0-831F-484CD766DE53}" dt="2018-02-09T03:58:16.009" v="60890" actId="1076"/>
          <ac:picMkLst>
            <pc:docMk/>
            <pc:sldMk cId="3819319565" sldId="370"/>
            <ac:picMk id="9" creationId="{9C4D3731-BB04-424A-A884-4CEB81A81FF9}"/>
          </ac:picMkLst>
        </pc:picChg>
      </pc:sldChg>
      <pc:sldChg chg="modSp add ord modNotesTx">
        <pc:chgData name="Yixin Luo" userId="6db681b0a45feb16" providerId="LiveId" clId="{DC8B47DC-4D82-4DC0-831F-484CD766DE53}" dt="2018-02-12T23:22:04.271" v="69730" actId="113"/>
        <pc:sldMkLst>
          <pc:docMk/>
          <pc:sldMk cId="1068760148" sldId="372"/>
        </pc:sldMkLst>
        <pc:spChg chg="mod">
          <ac:chgData name="Yixin Luo" userId="6db681b0a45feb16" providerId="LiveId" clId="{DC8B47DC-4D82-4DC0-831F-484CD766DE53}" dt="2018-02-09T04:11:48.033" v="61302" actId="20577"/>
          <ac:spMkLst>
            <pc:docMk/>
            <pc:sldMk cId="1068760148" sldId="372"/>
            <ac:spMk id="2" creationId="{27B3E6C4-2FD0-4BBE-B759-A60DC2A8B151}"/>
          </ac:spMkLst>
        </pc:spChg>
        <pc:spChg chg="mod">
          <ac:chgData name="Yixin Luo" userId="6db681b0a45feb16" providerId="LiveId" clId="{DC8B47DC-4D82-4DC0-831F-484CD766DE53}" dt="2018-02-12T23:22:04.271" v="69730" actId="113"/>
          <ac:spMkLst>
            <pc:docMk/>
            <pc:sldMk cId="1068760148" sldId="372"/>
            <ac:spMk id="3" creationId="{D9FB3469-C291-4C21-BC79-E945C06A7434}"/>
          </ac:spMkLst>
        </pc:spChg>
        <pc:spChg chg="mod">
          <ac:chgData name="Yixin Luo" userId="6db681b0a45feb16" providerId="LiveId" clId="{DC8B47DC-4D82-4DC0-831F-484CD766DE53}" dt="2018-02-12T23:22:04.271" v="69730" actId="113"/>
          <ac:spMkLst>
            <pc:docMk/>
            <pc:sldMk cId="1068760148" sldId="372"/>
            <ac:spMk id="11" creationId="{31554B14-B1DD-416F-ADEF-139C373CF229}"/>
          </ac:spMkLst>
        </pc:spChg>
        <pc:spChg chg="mod">
          <ac:chgData name="Yixin Luo" userId="6db681b0a45feb16" providerId="LiveId" clId="{DC8B47DC-4D82-4DC0-831F-484CD766DE53}" dt="2018-02-12T23:22:04.271" v="69730" actId="113"/>
          <ac:spMkLst>
            <pc:docMk/>
            <pc:sldMk cId="1068760148" sldId="372"/>
            <ac:spMk id="12" creationId="{FB94D26C-57F8-4366-942D-6F383845ED29}"/>
          </ac:spMkLst>
        </pc:spChg>
        <pc:spChg chg="mod">
          <ac:chgData name="Yixin Luo" userId="6db681b0a45feb16" providerId="LiveId" clId="{DC8B47DC-4D82-4DC0-831F-484CD766DE53}" dt="2018-02-12T23:22:04.271" v="69730" actId="113"/>
          <ac:spMkLst>
            <pc:docMk/>
            <pc:sldMk cId="1068760148" sldId="372"/>
            <ac:spMk id="14" creationId="{D95E1302-E523-4C58-8146-8357E21966CD}"/>
          </ac:spMkLst>
        </pc:spChg>
        <pc:spChg chg="mod">
          <ac:chgData name="Yixin Luo" userId="6db681b0a45feb16" providerId="LiveId" clId="{DC8B47DC-4D82-4DC0-831F-484CD766DE53}" dt="2018-02-12T23:22:04.271" v="69730" actId="113"/>
          <ac:spMkLst>
            <pc:docMk/>
            <pc:sldMk cId="1068760148" sldId="372"/>
            <ac:spMk id="15" creationId="{0F781E35-82D1-4734-A7DE-A257CFB37979}"/>
          </ac:spMkLst>
        </pc:spChg>
        <pc:spChg chg="mod">
          <ac:chgData name="Yixin Luo" userId="6db681b0a45feb16" providerId="LiveId" clId="{DC8B47DC-4D82-4DC0-831F-484CD766DE53}" dt="2018-02-12T23:22:04.271" v="69730" actId="113"/>
          <ac:spMkLst>
            <pc:docMk/>
            <pc:sldMk cId="1068760148" sldId="372"/>
            <ac:spMk id="16" creationId="{5A525C5E-9EFD-41F4-8078-65247B6F720E}"/>
          </ac:spMkLst>
        </pc:spChg>
        <pc:spChg chg="mod">
          <ac:chgData name="Yixin Luo" userId="6db681b0a45feb16" providerId="LiveId" clId="{DC8B47DC-4D82-4DC0-831F-484CD766DE53}" dt="2018-02-12T23:22:04.271" v="69730" actId="113"/>
          <ac:spMkLst>
            <pc:docMk/>
            <pc:sldMk cId="1068760148" sldId="372"/>
            <ac:spMk id="17" creationId="{B27FE5E2-A835-4880-9A3C-6A8F5562B1E6}"/>
          </ac:spMkLst>
        </pc:spChg>
        <pc:spChg chg="mod">
          <ac:chgData name="Yixin Luo" userId="6db681b0a45feb16" providerId="LiveId" clId="{DC8B47DC-4D82-4DC0-831F-484CD766DE53}" dt="2018-02-12T23:22:04.271" v="69730" actId="113"/>
          <ac:spMkLst>
            <pc:docMk/>
            <pc:sldMk cId="1068760148" sldId="372"/>
            <ac:spMk id="18" creationId="{532E805B-2C21-4CA1-9C6E-57D58F1A54B6}"/>
          </ac:spMkLst>
        </pc:spChg>
      </pc:sldChg>
      <pc:sldChg chg="modSp add modAnim modNotesTx">
        <pc:chgData name="Yixin Luo" userId="6db681b0a45feb16" providerId="LiveId" clId="{DC8B47DC-4D82-4DC0-831F-484CD766DE53}" dt="2018-02-06T18:35:56.635" v="43320" actId="20577"/>
        <pc:sldMkLst>
          <pc:docMk/>
          <pc:sldMk cId="2789717626" sldId="373"/>
        </pc:sldMkLst>
        <pc:spChg chg="mod">
          <ac:chgData name="Yixin Luo" userId="6db681b0a45feb16" providerId="LiveId" clId="{DC8B47DC-4D82-4DC0-831F-484CD766DE53}" dt="2018-02-05T19:31:46.273" v="34748" actId="20577"/>
          <ac:spMkLst>
            <pc:docMk/>
            <pc:sldMk cId="2789717626" sldId="373"/>
            <ac:spMk id="3" creationId="{F865CD3B-FDDA-49EA-A113-2757268CE6C8}"/>
          </ac:spMkLst>
        </pc:spChg>
      </pc:sldChg>
      <pc:sldChg chg="addSp delSp modSp add modAnim modNotesTx">
        <pc:chgData name="Yixin Luo" userId="6db681b0a45feb16" providerId="LiveId" clId="{DC8B47DC-4D82-4DC0-831F-484CD766DE53}" dt="2018-02-12T23:22:25.776" v="69732" actId="113"/>
        <pc:sldMkLst>
          <pc:docMk/>
          <pc:sldMk cId="1930668373" sldId="374"/>
        </pc:sldMkLst>
        <pc:spChg chg="add del mod">
          <ac:chgData name="Yixin Luo" userId="6db681b0a45feb16" providerId="LiveId" clId="{DC8B47DC-4D82-4DC0-831F-484CD766DE53}" dt="2018-02-09T04:28:12.255" v="61662" actId="1035"/>
          <ac:spMkLst>
            <pc:docMk/>
            <pc:sldMk cId="1930668373" sldId="374"/>
            <ac:spMk id="2" creationId="{2AAE2732-AC00-4C6B-A027-FA93717CA31F}"/>
          </ac:spMkLst>
        </pc:spChg>
        <pc:spChg chg="mod">
          <ac:chgData name="Yixin Luo" userId="6db681b0a45feb16" providerId="LiveId" clId="{DC8B47DC-4D82-4DC0-831F-484CD766DE53}" dt="2018-02-09T04:28:03.302" v="61660" actId="20577"/>
          <ac:spMkLst>
            <pc:docMk/>
            <pc:sldMk cId="1930668373" sldId="374"/>
            <ac:spMk id="5" creationId="{54A871E4-9DE6-4795-95E5-E8FD9FAD1938}"/>
          </ac:spMkLst>
        </pc:spChg>
        <pc:spChg chg="mod">
          <ac:chgData name="Yixin Luo" userId="6db681b0a45feb16" providerId="LiveId" clId="{DC8B47DC-4D82-4DC0-831F-484CD766DE53}" dt="2018-01-28T19:50:41.041" v="7752" actId="113"/>
          <ac:spMkLst>
            <pc:docMk/>
            <pc:sldMk cId="1930668373" sldId="374"/>
            <ac:spMk id="7" creationId="{877F4B06-3A9A-4FA8-A113-477714AD11B6}"/>
          </ac:spMkLst>
        </pc:spChg>
        <pc:spChg chg="mod">
          <ac:chgData name="Yixin Luo" userId="6db681b0a45feb16" providerId="LiveId" clId="{DC8B47DC-4D82-4DC0-831F-484CD766DE53}" dt="2018-02-12T23:22:24.089" v="69731" actId="113"/>
          <ac:spMkLst>
            <pc:docMk/>
            <pc:sldMk cId="1930668373" sldId="374"/>
            <ac:spMk id="9" creationId="{E3EAC92A-85A6-445B-A07F-6588B8D7AB53}"/>
          </ac:spMkLst>
        </pc:spChg>
        <pc:spChg chg="mod">
          <ac:chgData name="Yixin Luo" userId="6db681b0a45feb16" providerId="LiveId" clId="{DC8B47DC-4D82-4DC0-831F-484CD766DE53}" dt="2018-02-12T23:22:25.776" v="69732" actId="113"/>
          <ac:spMkLst>
            <pc:docMk/>
            <pc:sldMk cId="1930668373" sldId="374"/>
            <ac:spMk id="10" creationId="{B906D497-066E-4A46-81F2-849912788538}"/>
          </ac:spMkLst>
        </pc:spChg>
        <pc:spChg chg="del mod">
          <ac:chgData name="Yixin Luo" userId="6db681b0a45feb16" providerId="LiveId" clId="{DC8B47DC-4D82-4DC0-831F-484CD766DE53}" dt="2018-02-06T18:39:56.813" v="43322" actId="478"/>
          <ac:spMkLst>
            <pc:docMk/>
            <pc:sldMk cId="1930668373" sldId="374"/>
            <ac:spMk id="14" creationId="{5CFD1061-E07A-4E08-819D-E746AC0BB199}"/>
          </ac:spMkLst>
        </pc:spChg>
        <pc:spChg chg="del mod">
          <ac:chgData name="Yixin Luo" userId="6db681b0a45feb16" providerId="LiveId" clId="{DC8B47DC-4D82-4DC0-831F-484CD766DE53}" dt="2018-01-29T17:17:48.073" v="7914" actId="478"/>
          <ac:spMkLst>
            <pc:docMk/>
            <pc:sldMk cId="1930668373" sldId="374"/>
            <ac:spMk id="15" creationId="{8A242415-A11B-4DA0-BFD6-18C4F4A4A920}"/>
          </ac:spMkLst>
        </pc:spChg>
        <pc:grpChg chg="mod">
          <ac:chgData name="Yixin Luo" userId="6db681b0a45feb16" providerId="LiveId" clId="{DC8B47DC-4D82-4DC0-831F-484CD766DE53}" dt="2018-02-09T04:28:18.650" v="61672" actId="1035"/>
          <ac:grpSpMkLst>
            <pc:docMk/>
            <pc:sldMk cId="1930668373" sldId="374"/>
            <ac:grpSpMk id="11" creationId="{1F2EA956-C84D-463B-A1F7-A131E3E9F103}"/>
          </ac:grpSpMkLst>
        </pc:grpChg>
        <pc:grpChg chg="mod">
          <ac:chgData name="Yixin Luo" userId="6db681b0a45feb16" providerId="LiveId" clId="{DC8B47DC-4D82-4DC0-831F-484CD766DE53}" dt="2018-02-09T04:28:18.650" v="61672" actId="1035"/>
          <ac:grpSpMkLst>
            <pc:docMk/>
            <pc:sldMk cId="1930668373" sldId="374"/>
            <ac:grpSpMk id="12" creationId="{59C51200-F1B0-496A-81C1-DA69A04687FC}"/>
          </ac:grpSpMkLst>
        </pc:grpChg>
        <pc:picChg chg="del mod">
          <ac:chgData name="Yixin Luo" userId="6db681b0a45feb16" providerId="LiveId" clId="{DC8B47DC-4D82-4DC0-831F-484CD766DE53}" dt="2018-02-06T21:19:05.573" v="44447" actId="20577"/>
          <ac:picMkLst>
            <pc:docMk/>
            <pc:sldMk cId="1930668373" sldId="374"/>
            <ac:picMk id="8" creationId="{EB59F312-8F7C-435D-8EF8-119B3755A3D4}"/>
          </ac:picMkLst>
        </pc:picChg>
        <pc:picChg chg="add mod ord">
          <ac:chgData name="Yixin Luo" userId="6db681b0a45feb16" providerId="LiveId" clId="{DC8B47DC-4D82-4DC0-831F-484CD766DE53}" dt="2018-02-09T04:28:18.650" v="61672" actId="1035"/>
          <ac:picMkLst>
            <pc:docMk/>
            <pc:sldMk cId="1930668373" sldId="374"/>
            <ac:picMk id="13" creationId="{043B19B0-C86A-4B22-8FB6-9505EC4B18D4}"/>
          </ac:picMkLst>
        </pc:picChg>
      </pc:sldChg>
      <pc:sldChg chg="delSp modSp add mod delAnim modNotesTx">
        <pc:chgData name="Yixin Luo" userId="6db681b0a45feb16" providerId="LiveId" clId="{DC8B47DC-4D82-4DC0-831F-484CD766DE53}" dt="2018-02-07T01:56:02.605" v="45754" actId="20577"/>
        <pc:sldMkLst>
          <pc:docMk/>
          <pc:sldMk cId="3019027397" sldId="377"/>
        </pc:sldMkLst>
        <pc:spChg chg="mod">
          <ac:chgData name="Yixin Luo" userId="6db681b0a45feb16" providerId="LiveId" clId="{DC8B47DC-4D82-4DC0-831F-484CD766DE53}" dt="2018-02-07T01:52:42.031" v="45432" actId="20577"/>
          <ac:spMkLst>
            <pc:docMk/>
            <pc:sldMk cId="3019027397" sldId="377"/>
            <ac:spMk id="5" creationId="{F8BB98C7-DCAE-4963-9648-BDA1C3170910}"/>
          </ac:spMkLst>
        </pc:spChg>
        <pc:spChg chg="del mod">
          <ac:chgData name="Yixin Luo" userId="6db681b0a45feb16" providerId="LiveId" clId="{DC8B47DC-4D82-4DC0-831F-484CD766DE53}" dt="2018-02-07T01:51:29.024" v="45371" actId="478"/>
          <ac:spMkLst>
            <pc:docMk/>
            <pc:sldMk cId="3019027397" sldId="377"/>
            <ac:spMk id="6" creationId="{60244FFA-0D04-4B2D-B24F-E63B5E799F8B}"/>
          </ac:spMkLst>
        </pc:spChg>
        <pc:spChg chg="del mod">
          <ac:chgData name="Yixin Luo" userId="6db681b0a45feb16" providerId="LiveId" clId="{DC8B47DC-4D82-4DC0-831F-484CD766DE53}" dt="2018-02-07T01:51:29.885" v="45372" actId="478"/>
          <ac:spMkLst>
            <pc:docMk/>
            <pc:sldMk cId="3019027397" sldId="377"/>
            <ac:spMk id="8" creationId="{41644321-EB86-440C-AF03-C5415FF71B55}"/>
          </ac:spMkLst>
        </pc:spChg>
        <pc:graphicFrameChg chg="mod">
          <ac:chgData name="Yixin Luo" userId="6db681b0a45feb16" providerId="LiveId" clId="{DC8B47DC-4D82-4DC0-831F-484CD766DE53}" dt="2018-02-06T22:16:41.455" v="45336" actId="20577"/>
          <ac:graphicFrameMkLst>
            <pc:docMk/>
            <pc:sldMk cId="3019027397" sldId="377"/>
            <ac:graphicFrameMk id="9" creationId="{859CB4F8-DAC4-4C79-A02F-80CFE3D70AF6}"/>
          </ac:graphicFrameMkLst>
        </pc:graphicFrameChg>
        <pc:cxnChg chg="del mod">
          <ac:chgData name="Yixin Luo" userId="6db681b0a45feb16" providerId="LiveId" clId="{DC8B47DC-4D82-4DC0-831F-484CD766DE53}" dt="2018-02-07T01:51:26.819" v="45370" actId="478"/>
          <ac:cxnSpMkLst>
            <pc:docMk/>
            <pc:sldMk cId="3019027397" sldId="377"/>
            <ac:cxnSpMk id="10" creationId="{335E500E-D146-4DB5-A578-CE70D3948735}"/>
          </ac:cxnSpMkLst>
        </pc:cxnChg>
      </pc:sldChg>
      <pc:sldChg chg="addSp delSp modSp add modNotesTx">
        <pc:chgData name="Yixin Luo" userId="6db681b0a45feb16" providerId="LiveId" clId="{DC8B47DC-4D82-4DC0-831F-484CD766DE53}" dt="2018-02-09T07:18:57.634" v="69361" actId="20577"/>
        <pc:sldMkLst>
          <pc:docMk/>
          <pc:sldMk cId="4184524248" sldId="379"/>
        </pc:sldMkLst>
        <pc:spChg chg="mod">
          <ac:chgData name="Yixin Luo" userId="6db681b0a45feb16" providerId="LiveId" clId="{DC8B47DC-4D82-4DC0-831F-484CD766DE53}" dt="2018-02-05T19:39:41.457" v="34851" actId="208"/>
          <ac:spMkLst>
            <pc:docMk/>
            <pc:sldMk cId="4184524248" sldId="379"/>
            <ac:spMk id="42" creationId="{D554DE22-48A7-4270-A7BC-1312538E0288}"/>
          </ac:spMkLst>
        </pc:spChg>
        <pc:spChg chg="mod">
          <ac:chgData name="Yixin Luo" userId="6db681b0a45feb16" providerId="LiveId" clId="{DC8B47DC-4D82-4DC0-831F-484CD766DE53}" dt="2018-02-05T19:39:45.248" v="34852" actId="20577"/>
          <ac:spMkLst>
            <pc:docMk/>
            <pc:sldMk cId="4184524248" sldId="379"/>
            <ac:spMk id="43" creationId="{1D24FFE3-9466-46A3-8825-D0C2D6B3DFE4}"/>
          </ac:spMkLst>
        </pc:spChg>
        <pc:spChg chg="mod">
          <ac:chgData name="Yixin Luo" userId="6db681b0a45feb16" providerId="LiveId" clId="{DC8B47DC-4D82-4DC0-831F-484CD766DE53}" dt="2018-02-05T19:37:53.942" v="34813" actId="14100"/>
          <ac:spMkLst>
            <pc:docMk/>
            <pc:sldMk cId="4184524248" sldId="379"/>
            <ac:spMk id="48" creationId="{B97B6659-A0B0-4151-B2C4-62B3A6683B3B}"/>
          </ac:spMkLst>
        </pc:spChg>
        <pc:spChg chg="mod">
          <ac:chgData name="Yixin Luo" userId="6db681b0a45feb16" providerId="LiveId" clId="{DC8B47DC-4D82-4DC0-831F-484CD766DE53}" dt="2018-02-05T19:57:12.001" v="34876" actId="208"/>
          <ac:spMkLst>
            <pc:docMk/>
            <pc:sldMk cId="4184524248" sldId="379"/>
            <ac:spMk id="50" creationId="{07B5905C-A897-4C34-9D34-84E9463ADBBF}"/>
          </ac:spMkLst>
        </pc:spChg>
        <pc:spChg chg="mod">
          <ac:chgData name="Yixin Luo" userId="6db681b0a45feb16" providerId="LiveId" clId="{DC8B47DC-4D82-4DC0-831F-484CD766DE53}" dt="2018-02-05T19:57:09.256" v="34875" actId="20577"/>
          <ac:spMkLst>
            <pc:docMk/>
            <pc:sldMk cId="4184524248" sldId="379"/>
            <ac:spMk id="54" creationId="{4ED3914C-EC24-48CA-98E5-158A7AD2ABA1}"/>
          </ac:spMkLst>
        </pc:spChg>
        <pc:spChg chg="mod">
          <ac:chgData name="Yixin Luo" userId="6db681b0a45feb16" providerId="LiveId" clId="{DC8B47DC-4D82-4DC0-831F-484CD766DE53}" dt="2018-02-05T19:38:25.770" v="34816" actId="1076"/>
          <ac:spMkLst>
            <pc:docMk/>
            <pc:sldMk cId="4184524248" sldId="379"/>
            <ac:spMk id="55" creationId="{82A11818-0233-4FBB-BE24-436E5DC10EC2}"/>
          </ac:spMkLst>
        </pc:spChg>
        <pc:spChg chg="mod">
          <ac:chgData name="Yixin Luo" userId="6db681b0a45feb16" providerId="LiveId" clId="{DC8B47DC-4D82-4DC0-831F-484CD766DE53}" dt="2018-02-05T19:57:52.694" v="34884" actId="20577"/>
          <ac:spMkLst>
            <pc:docMk/>
            <pc:sldMk cId="4184524248" sldId="379"/>
            <ac:spMk id="60" creationId="{CEAC7842-0833-4BC2-B147-F6C8617B40F6}"/>
          </ac:spMkLst>
        </pc:spChg>
        <pc:spChg chg="mod">
          <ac:chgData name="Yixin Luo" userId="6db681b0a45feb16" providerId="LiveId" clId="{DC8B47DC-4D82-4DC0-831F-484CD766DE53}" dt="2018-02-05T19:37:49.812" v="34812" actId="14100"/>
          <ac:spMkLst>
            <pc:docMk/>
            <pc:sldMk cId="4184524248" sldId="379"/>
            <ac:spMk id="61" creationId="{8F448A96-52DB-4FB8-860A-83E27FFC92F2}"/>
          </ac:spMkLst>
        </pc:spChg>
        <pc:spChg chg="mod">
          <ac:chgData name="Yixin Luo" userId="6db681b0a45feb16" providerId="LiveId" clId="{DC8B47DC-4D82-4DC0-831F-484CD766DE53}" dt="2018-02-05T19:56:56.488" v="34869" actId="208"/>
          <ac:spMkLst>
            <pc:docMk/>
            <pc:sldMk cId="4184524248" sldId="379"/>
            <ac:spMk id="63" creationId="{22289B43-4E1B-43FF-8BC7-B4104661FA98}"/>
          </ac:spMkLst>
        </pc:spChg>
        <pc:spChg chg="mod">
          <ac:chgData name="Yixin Luo" userId="6db681b0a45feb16" providerId="LiveId" clId="{DC8B47DC-4D82-4DC0-831F-484CD766DE53}" dt="2018-02-05T19:57:06.555" v="34873" actId="208"/>
          <ac:spMkLst>
            <pc:docMk/>
            <pc:sldMk cId="4184524248" sldId="379"/>
            <ac:spMk id="67" creationId="{C8F414B9-BFB6-4E0E-B6CC-8863175F164E}"/>
          </ac:spMkLst>
        </pc:spChg>
        <pc:spChg chg="mod">
          <ac:chgData name="Yixin Luo" userId="6db681b0a45feb16" providerId="LiveId" clId="{DC8B47DC-4D82-4DC0-831F-484CD766DE53}" dt="2018-02-05T19:38:17.679" v="34815" actId="1076"/>
          <ac:spMkLst>
            <pc:docMk/>
            <pc:sldMk cId="4184524248" sldId="379"/>
            <ac:spMk id="68" creationId="{C006E6B7-DA5E-4E0E-9AA7-C59FC46518C4}"/>
          </ac:spMkLst>
        </pc:spChg>
        <pc:spChg chg="mod">
          <ac:chgData name="Yixin Luo" userId="6db681b0a45feb16" providerId="LiveId" clId="{DC8B47DC-4D82-4DC0-831F-484CD766DE53}" dt="2018-02-05T19:37:45.111" v="34811" actId="14100"/>
          <ac:spMkLst>
            <pc:docMk/>
            <pc:sldMk cId="4184524248" sldId="379"/>
            <ac:spMk id="72" creationId="{5B42E804-6860-4B51-ABDA-3C1ABE06218C}"/>
          </ac:spMkLst>
        </pc:spChg>
        <pc:spChg chg="mod">
          <ac:chgData name="Yixin Luo" userId="6db681b0a45feb16" providerId="LiveId" clId="{DC8B47DC-4D82-4DC0-831F-484CD766DE53}" dt="2018-02-05T19:56:54.124" v="34868" actId="208"/>
          <ac:spMkLst>
            <pc:docMk/>
            <pc:sldMk cId="4184524248" sldId="379"/>
            <ac:spMk id="74" creationId="{DE456B30-CA10-46F5-8646-FD29B1BEC8B7}"/>
          </ac:spMkLst>
        </pc:spChg>
        <pc:spChg chg="mod">
          <ac:chgData name="Yixin Luo" userId="6db681b0a45feb16" providerId="LiveId" clId="{DC8B47DC-4D82-4DC0-831F-484CD766DE53}" dt="2018-02-05T19:57:03.702" v="34871" actId="20577"/>
          <ac:spMkLst>
            <pc:docMk/>
            <pc:sldMk cId="4184524248" sldId="379"/>
            <ac:spMk id="78" creationId="{3A34FAA1-3F5F-4D8D-8662-A2BED949D88B}"/>
          </ac:spMkLst>
        </pc:spChg>
        <pc:spChg chg="mod">
          <ac:chgData name="Yixin Luo" userId="6db681b0a45feb16" providerId="LiveId" clId="{DC8B47DC-4D82-4DC0-831F-484CD766DE53}" dt="2018-02-05T19:38:08.629" v="34814" actId="1076"/>
          <ac:spMkLst>
            <pc:docMk/>
            <pc:sldMk cId="4184524248" sldId="379"/>
            <ac:spMk id="79" creationId="{3134A2B9-772B-467E-9B45-5BEBD51B0103}"/>
          </ac:spMkLst>
        </pc:spChg>
        <pc:grpChg chg="add del mod">
          <ac:chgData name="Yixin Luo" userId="6db681b0a45feb16" providerId="LiveId" clId="{DC8B47DC-4D82-4DC0-831F-484CD766DE53}" dt="2018-02-05T19:56:31.717" v="34867" actId="478"/>
          <ac:grpSpMkLst>
            <pc:docMk/>
            <pc:sldMk cId="4184524248" sldId="379"/>
            <ac:grpSpMk id="41" creationId="{70451DEE-DE8E-4930-A29A-2C12DF8A7605}"/>
          </ac:grpSpMkLst>
        </pc:grpChg>
        <pc:grpChg chg="mod">
          <ac:chgData name="Yixin Luo" userId="6db681b0a45feb16" providerId="LiveId" clId="{DC8B47DC-4D82-4DC0-831F-484CD766DE53}" dt="2018-02-05T19:38:49.817" v="34821" actId="1076"/>
          <ac:grpSpMkLst>
            <pc:docMk/>
            <pc:sldMk cId="4184524248" sldId="379"/>
            <ac:grpSpMk id="70" creationId="{B0DE4F6F-9D5C-438E-B21D-AEE2DC917EF6}"/>
          </ac:grpSpMkLst>
        </pc:grpChg>
      </pc:sldChg>
      <pc:sldChg chg="addSp delSp modSp add modNotesTx">
        <pc:chgData name="Yixin Luo" userId="6db681b0a45feb16" providerId="LiveId" clId="{DC8B47DC-4D82-4DC0-831F-484CD766DE53}" dt="2018-02-12T23:17:45.246" v="69680" actId="113"/>
        <pc:sldMkLst>
          <pc:docMk/>
          <pc:sldMk cId="3214143126" sldId="390"/>
        </pc:sldMkLst>
        <pc:spChg chg="del">
          <ac:chgData name="Yixin Luo" userId="6db681b0a45feb16" providerId="LiveId" clId="{DC8B47DC-4D82-4DC0-831F-484CD766DE53}" dt="2018-01-28T19:32:11.180" v="7386" actId="20577"/>
          <ac:spMkLst>
            <pc:docMk/>
            <pc:sldMk cId="3214143126" sldId="390"/>
            <ac:spMk id="2" creationId="{43ABEDF9-3F3A-4B3E-B7FD-E82787B104E1}"/>
          </ac:spMkLst>
        </pc:spChg>
        <pc:spChg chg="del">
          <ac:chgData name="Yixin Luo" userId="6db681b0a45feb16" providerId="LiveId" clId="{DC8B47DC-4D82-4DC0-831F-484CD766DE53}" dt="2018-01-28T19:32:11.180" v="7386" actId="20577"/>
          <ac:spMkLst>
            <pc:docMk/>
            <pc:sldMk cId="3214143126" sldId="390"/>
            <ac:spMk id="3" creationId="{942BD897-7422-4306-8975-CAB5203541C8}"/>
          </ac:spMkLst>
        </pc:spChg>
        <pc:spChg chg="add mod">
          <ac:chgData name="Yixin Luo" userId="6db681b0a45feb16" providerId="LiveId" clId="{DC8B47DC-4D82-4DC0-831F-484CD766DE53}" dt="2018-01-30T01:36:14.113" v="8212" actId="20577"/>
          <ac:spMkLst>
            <pc:docMk/>
            <pc:sldMk cId="3214143126" sldId="390"/>
            <ac:spMk id="5" creationId="{DAC61CD2-4A88-456F-B1D2-2CCCC81CC875}"/>
          </ac:spMkLst>
        </pc:spChg>
        <pc:spChg chg="add mod">
          <ac:chgData name="Yixin Luo" userId="6db681b0a45feb16" providerId="LiveId" clId="{DC8B47DC-4D82-4DC0-831F-484CD766DE53}" dt="2018-01-28T19:32:11.180" v="7386" actId="20577"/>
          <ac:spMkLst>
            <pc:docMk/>
            <pc:sldMk cId="3214143126" sldId="390"/>
            <ac:spMk id="6" creationId="{82107DFE-5F0E-4069-BDBC-975350A37239}"/>
          </ac:spMkLst>
        </pc:spChg>
        <pc:spChg chg="add del">
          <ac:chgData name="Yixin Luo" userId="6db681b0a45feb16" providerId="LiveId" clId="{DC8B47DC-4D82-4DC0-831F-484CD766DE53}" dt="2018-02-01T22:27:47.576" v="13792" actId="478"/>
          <ac:spMkLst>
            <pc:docMk/>
            <pc:sldMk cId="3214143126" sldId="390"/>
            <ac:spMk id="7" creationId="{F9FC6B8D-E5B9-4A27-AEFB-222A594EA631}"/>
          </ac:spMkLst>
        </pc:spChg>
        <pc:spChg chg="add mod">
          <ac:chgData name="Yixin Luo" userId="6db681b0a45feb16" providerId="LiveId" clId="{DC8B47DC-4D82-4DC0-831F-484CD766DE53}" dt="2018-02-12T23:17:45.246" v="69680" actId="113"/>
          <ac:spMkLst>
            <pc:docMk/>
            <pc:sldMk cId="3214143126" sldId="390"/>
            <ac:spMk id="8" creationId="{AE5C95F1-A159-4E16-91BD-80077445D163}"/>
          </ac:spMkLst>
        </pc:spChg>
        <pc:spChg chg="add mod">
          <ac:chgData name="Yixin Luo" userId="6db681b0a45feb16" providerId="LiveId" clId="{DC8B47DC-4D82-4DC0-831F-484CD766DE53}" dt="2018-02-12T23:17:45.246" v="69680" actId="113"/>
          <ac:spMkLst>
            <pc:docMk/>
            <pc:sldMk cId="3214143126" sldId="390"/>
            <ac:spMk id="9" creationId="{02748CC6-91F9-4ABA-8883-4B8B5C0A9821}"/>
          </ac:spMkLst>
        </pc:spChg>
      </pc:sldChg>
      <pc:sldChg chg="addSp delSp modSp add ord modNotesTx">
        <pc:chgData name="Yixin Luo" userId="6db681b0a45feb16" providerId="LiveId" clId="{DC8B47DC-4D82-4DC0-831F-484CD766DE53}" dt="2018-02-12T23:13:20.701" v="69618" actId="404"/>
        <pc:sldMkLst>
          <pc:docMk/>
          <pc:sldMk cId="2261317524" sldId="391"/>
        </pc:sldMkLst>
        <pc:spChg chg="add del mod ord">
          <ac:chgData name="Yixin Luo" userId="6db681b0a45feb16" providerId="LiveId" clId="{DC8B47DC-4D82-4DC0-831F-484CD766DE53}" dt="2018-02-01T22:26:37.043" v="13782" actId="478"/>
          <ac:spMkLst>
            <pc:docMk/>
            <pc:sldMk cId="2261317524" sldId="391"/>
            <ac:spMk id="3" creationId="{57D16490-7F83-4A29-865C-38DAE9484A1C}"/>
          </ac:spMkLst>
        </pc:spChg>
        <pc:spChg chg="mod">
          <ac:chgData name="Yixin Luo" userId="6db681b0a45feb16" providerId="LiveId" clId="{DC8B47DC-4D82-4DC0-831F-484CD766DE53}" dt="2018-02-12T23:13:20.701" v="69618" actId="404"/>
          <ac:spMkLst>
            <pc:docMk/>
            <pc:sldMk cId="2261317524" sldId="391"/>
            <ac:spMk id="5" creationId="{2A290B74-8579-4551-B7E9-090FD9897B93}"/>
          </ac:spMkLst>
        </pc:spChg>
        <pc:spChg chg="del">
          <ac:chgData name="Yixin Luo" userId="6db681b0a45feb16" providerId="LiveId" clId="{DC8B47DC-4D82-4DC0-831F-484CD766DE53}" dt="2018-02-01T22:26:06.418" v="13778" actId="478"/>
          <ac:spMkLst>
            <pc:docMk/>
            <pc:sldMk cId="2261317524" sldId="391"/>
            <ac:spMk id="6" creationId="{12583055-846B-40C6-8764-7A82B6CBEA9A}"/>
          </ac:spMkLst>
        </pc:spChg>
        <pc:spChg chg="add del mod ord topLvl">
          <ac:chgData name="Yixin Luo" userId="6db681b0a45feb16" providerId="LiveId" clId="{DC8B47DC-4D82-4DC0-831F-484CD766DE53}" dt="2018-02-01T22:26:40.259" v="13783" actId="478"/>
          <ac:spMkLst>
            <pc:docMk/>
            <pc:sldMk cId="2261317524" sldId="391"/>
            <ac:spMk id="8" creationId="{D6AB2F28-ED92-4EA7-AE93-1B1DD829B08B}"/>
          </ac:spMkLst>
        </pc:spChg>
        <pc:spChg chg="mod">
          <ac:chgData name="Yixin Luo" userId="6db681b0a45feb16" providerId="LiveId" clId="{DC8B47DC-4D82-4DC0-831F-484CD766DE53}" dt="2018-02-01T22:23:52.641" v="13725" actId="404"/>
          <ac:spMkLst>
            <pc:docMk/>
            <pc:sldMk cId="2261317524" sldId="391"/>
            <ac:spMk id="10" creationId="{1669F2DA-3138-4E18-BBD6-B5427CCF63D9}"/>
          </ac:spMkLst>
        </pc:spChg>
        <pc:spChg chg="mod">
          <ac:chgData name="Yixin Luo" userId="6db681b0a45feb16" providerId="LiveId" clId="{DC8B47DC-4D82-4DC0-831F-484CD766DE53}" dt="2018-02-01T22:23:52.641" v="13725" actId="404"/>
          <ac:spMkLst>
            <pc:docMk/>
            <pc:sldMk cId="2261317524" sldId="391"/>
            <ac:spMk id="12" creationId="{6C2679FC-21CD-426E-90C6-F74094699E58}"/>
          </ac:spMkLst>
        </pc:spChg>
        <pc:spChg chg="add del mod ord topLvl">
          <ac:chgData name="Yixin Luo" userId="6db681b0a45feb16" providerId="LiveId" clId="{DC8B47DC-4D82-4DC0-831F-484CD766DE53}" dt="2018-02-01T22:26:40.259" v="13783" actId="478"/>
          <ac:spMkLst>
            <pc:docMk/>
            <pc:sldMk cId="2261317524" sldId="391"/>
            <ac:spMk id="15" creationId="{719E8DBD-21AD-4A3B-9588-63805F9AB517}"/>
          </ac:spMkLst>
        </pc:spChg>
        <pc:spChg chg="add del mod ord topLvl">
          <ac:chgData name="Yixin Luo" userId="6db681b0a45feb16" providerId="LiveId" clId="{DC8B47DC-4D82-4DC0-831F-484CD766DE53}" dt="2018-02-01T22:26:40.259" v="13783" actId="478"/>
          <ac:spMkLst>
            <pc:docMk/>
            <pc:sldMk cId="2261317524" sldId="391"/>
            <ac:spMk id="16" creationId="{B09AEE88-D8E2-45E7-8E31-91AA19460BF3}"/>
          </ac:spMkLst>
        </pc:spChg>
        <pc:spChg chg="add del mod ord topLvl">
          <ac:chgData name="Yixin Luo" userId="6db681b0a45feb16" providerId="LiveId" clId="{DC8B47DC-4D82-4DC0-831F-484CD766DE53}" dt="2018-02-01T22:26:40.259" v="13783" actId="478"/>
          <ac:spMkLst>
            <pc:docMk/>
            <pc:sldMk cId="2261317524" sldId="391"/>
            <ac:spMk id="17" creationId="{039759CD-EB9F-41FF-9EB3-F95EF89925AB}"/>
          </ac:spMkLst>
        </pc:spChg>
        <pc:spChg chg="add del mod ord topLvl">
          <ac:chgData name="Yixin Luo" userId="6db681b0a45feb16" providerId="LiveId" clId="{DC8B47DC-4D82-4DC0-831F-484CD766DE53}" dt="2018-02-01T22:26:40.259" v="13783" actId="478"/>
          <ac:spMkLst>
            <pc:docMk/>
            <pc:sldMk cId="2261317524" sldId="391"/>
            <ac:spMk id="18" creationId="{F2A01461-AC4A-47BA-A6AC-B8FCE4DFB5DC}"/>
          </ac:spMkLst>
        </pc:spChg>
        <pc:spChg chg="add del mod ord topLvl">
          <ac:chgData name="Yixin Luo" userId="6db681b0a45feb16" providerId="LiveId" clId="{DC8B47DC-4D82-4DC0-831F-484CD766DE53}" dt="2018-02-01T22:26:40.259" v="13783" actId="478"/>
          <ac:spMkLst>
            <pc:docMk/>
            <pc:sldMk cId="2261317524" sldId="391"/>
            <ac:spMk id="19" creationId="{5B57E0AF-1E28-44AB-9D8D-368EF2AC9A3B}"/>
          </ac:spMkLst>
        </pc:spChg>
        <pc:spChg chg="add del mod ord topLvl">
          <ac:chgData name="Yixin Luo" userId="6db681b0a45feb16" providerId="LiveId" clId="{DC8B47DC-4D82-4DC0-831F-484CD766DE53}" dt="2018-02-01T22:26:40.259" v="13783" actId="478"/>
          <ac:spMkLst>
            <pc:docMk/>
            <pc:sldMk cId="2261317524" sldId="391"/>
            <ac:spMk id="20" creationId="{B8B7718A-2520-48DD-901B-B2B0662A2D5A}"/>
          </ac:spMkLst>
        </pc:spChg>
        <pc:spChg chg="add mod">
          <ac:chgData name="Yixin Luo" userId="6db681b0a45feb16" providerId="LiveId" clId="{DC8B47DC-4D82-4DC0-831F-484CD766DE53}" dt="2018-02-12T23:06:35.013" v="69559" actId="113"/>
          <ac:spMkLst>
            <pc:docMk/>
            <pc:sldMk cId="2261317524" sldId="391"/>
            <ac:spMk id="21" creationId="{5FC02FD5-872A-4521-AB3F-FC893DB56FB9}"/>
          </ac:spMkLst>
        </pc:spChg>
        <pc:spChg chg="add del">
          <ac:chgData name="Yixin Luo" userId="6db681b0a45feb16" providerId="LiveId" clId="{DC8B47DC-4D82-4DC0-831F-484CD766DE53}" dt="2018-02-01T22:27:11.696" v="13785" actId="478"/>
          <ac:spMkLst>
            <pc:docMk/>
            <pc:sldMk cId="2261317524" sldId="391"/>
            <ac:spMk id="22" creationId="{BF13F204-5479-4235-BFB7-496EACBEFD70}"/>
          </ac:spMkLst>
        </pc:spChg>
        <pc:spChg chg="add del">
          <ac:chgData name="Yixin Luo" userId="6db681b0a45feb16" providerId="LiveId" clId="{DC8B47DC-4D82-4DC0-831F-484CD766DE53}" dt="2018-02-01T22:27:11.696" v="13785" actId="478"/>
          <ac:spMkLst>
            <pc:docMk/>
            <pc:sldMk cId="2261317524" sldId="391"/>
            <ac:spMk id="23" creationId="{1E399BDE-92FB-4A60-B9D7-6044D80BC8DF}"/>
          </ac:spMkLst>
        </pc:spChg>
        <pc:grpChg chg="add del mod">
          <ac:chgData name="Yixin Luo" userId="6db681b0a45feb16" providerId="LiveId" clId="{DC8B47DC-4D82-4DC0-831F-484CD766DE53}" dt="2018-02-01T22:25:57.124" v="13776" actId="165"/>
          <ac:grpSpMkLst>
            <pc:docMk/>
            <pc:sldMk cId="2261317524" sldId="391"/>
            <ac:grpSpMk id="2" creationId="{16A86B00-AB95-4DCF-A492-66892C72AD1C}"/>
          </ac:grpSpMkLst>
        </pc:grpChg>
        <pc:grpChg chg="add del mod ord topLvl">
          <ac:chgData name="Yixin Luo" userId="6db681b0a45feb16" providerId="LiveId" clId="{DC8B47DC-4D82-4DC0-831F-484CD766DE53}" dt="2018-02-01T22:26:40.259" v="13783" actId="478"/>
          <ac:grpSpMkLst>
            <pc:docMk/>
            <pc:sldMk cId="2261317524" sldId="391"/>
            <ac:grpSpMk id="9" creationId="{3073EDCC-8F72-46CF-B08D-F5D5776420AE}"/>
          </ac:grpSpMkLst>
        </pc:grpChg>
        <pc:picChg chg="add del mod ord topLvl">
          <ac:chgData name="Yixin Luo" userId="6db681b0a45feb16" providerId="LiveId" clId="{DC8B47DC-4D82-4DC0-831F-484CD766DE53}" dt="2018-02-01T22:26:40.259" v="13783" actId="478"/>
          <ac:picMkLst>
            <pc:docMk/>
            <pc:sldMk cId="2261317524" sldId="391"/>
            <ac:picMk id="7" creationId="{C6BA377D-8B4B-41BC-BE80-D2479FF68147}"/>
          </ac:picMkLst>
        </pc:picChg>
        <pc:cxnChg chg="mod">
          <ac:chgData name="Yixin Luo" userId="6db681b0a45feb16" providerId="LiveId" clId="{DC8B47DC-4D82-4DC0-831F-484CD766DE53}" dt="2018-02-01T22:26:40.259" v="13783" actId="478"/>
          <ac:cxnSpMkLst>
            <pc:docMk/>
            <pc:sldMk cId="2261317524" sldId="391"/>
            <ac:cxnSpMk id="13" creationId="{EDDB8236-26A0-4658-82CB-02884A3710E8}"/>
          </ac:cxnSpMkLst>
        </pc:cxnChg>
        <pc:cxnChg chg="mod">
          <ac:chgData name="Yixin Luo" userId="6db681b0a45feb16" providerId="LiveId" clId="{DC8B47DC-4D82-4DC0-831F-484CD766DE53}" dt="2018-02-01T22:26:40.259" v="13783" actId="478"/>
          <ac:cxnSpMkLst>
            <pc:docMk/>
            <pc:sldMk cId="2261317524" sldId="391"/>
            <ac:cxnSpMk id="14" creationId="{1D9FA022-F88D-4B85-9892-97065F970E68}"/>
          </ac:cxnSpMkLst>
        </pc:cxnChg>
      </pc:sldChg>
      <pc:sldChg chg="addSp delSp modSp add modNotesTx">
        <pc:chgData name="Yixin Luo" userId="6db681b0a45feb16" providerId="LiveId" clId="{DC8B47DC-4D82-4DC0-831F-484CD766DE53}" dt="2018-02-12T23:22:29.119" v="69733" actId="113"/>
        <pc:sldMkLst>
          <pc:docMk/>
          <pc:sldMk cId="1688167802" sldId="392"/>
        </pc:sldMkLst>
        <pc:spChg chg="mod">
          <ac:chgData name="Yixin Luo" userId="6db681b0a45feb16" providerId="LiveId" clId="{DC8B47DC-4D82-4DC0-831F-484CD766DE53}" dt="2018-02-06T21:31:08.635" v="44643" actId="20577"/>
          <ac:spMkLst>
            <pc:docMk/>
            <pc:sldMk cId="1688167802" sldId="392"/>
            <ac:spMk id="5" creationId="{DAC61CD2-4A88-456F-B1D2-2CCCC81CC875}"/>
          </ac:spMkLst>
        </pc:spChg>
        <pc:spChg chg="add mod">
          <ac:chgData name="Yixin Luo" userId="6db681b0a45feb16" providerId="LiveId" clId="{DC8B47DC-4D82-4DC0-831F-484CD766DE53}" dt="2018-02-12T23:22:29.119" v="69733" actId="113"/>
          <ac:spMkLst>
            <pc:docMk/>
            <pc:sldMk cId="1688167802" sldId="392"/>
            <ac:spMk id="7" creationId="{2227CDBF-D35A-4339-8BF0-E6AF381B870E}"/>
          </ac:spMkLst>
        </pc:spChg>
        <pc:spChg chg="add del">
          <ac:chgData name="Yixin Luo" userId="6db681b0a45feb16" providerId="LiveId" clId="{DC8B47DC-4D82-4DC0-831F-484CD766DE53}" dt="2018-02-01T22:28:16.357" v="13796" actId="478"/>
          <ac:spMkLst>
            <pc:docMk/>
            <pc:sldMk cId="1688167802" sldId="392"/>
            <ac:spMk id="8" creationId="{7C60F998-AD3F-4FDF-B9EF-3C6C8D441780}"/>
          </ac:spMkLst>
        </pc:spChg>
        <pc:spChg chg="add del">
          <ac:chgData name="Yixin Luo" userId="6db681b0a45feb16" providerId="LiveId" clId="{DC8B47DC-4D82-4DC0-831F-484CD766DE53}" dt="2018-02-01T22:28:16.357" v="13796" actId="478"/>
          <ac:spMkLst>
            <pc:docMk/>
            <pc:sldMk cId="1688167802" sldId="392"/>
            <ac:spMk id="9" creationId="{8152F353-B404-45CD-A5AE-18434AB9C369}"/>
          </ac:spMkLst>
        </pc:spChg>
      </pc:sldChg>
      <pc:sldChg chg="modSp add modAnim modNotesTx">
        <pc:chgData name="Yixin Luo" userId="6db681b0a45feb16" providerId="LiveId" clId="{DC8B47DC-4D82-4DC0-831F-484CD766DE53}" dt="2018-02-07T19:14:58.204" v="51831" actId="20577"/>
        <pc:sldMkLst>
          <pc:docMk/>
          <pc:sldMk cId="952699534" sldId="395"/>
        </pc:sldMkLst>
        <pc:spChg chg="mod">
          <ac:chgData name="Yixin Luo" userId="6db681b0a45feb16" providerId="LiveId" clId="{DC8B47DC-4D82-4DC0-831F-484CD766DE53}" dt="2018-01-29T19:25:49.025" v="8087" actId="20577"/>
          <ac:spMkLst>
            <pc:docMk/>
            <pc:sldMk cId="952699534" sldId="395"/>
            <ac:spMk id="2" creationId="{6F90AF54-CD30-4960-9E03-7BFB5CEBC888}"/>
          </ac:spMkLst>
        </pc:spChg>
        <pc:spChg chg="mod">
          <ac:chgData name="Yixin Luo" userId="6db681b0a45feb16" providerId="LiveId" clId="{DC8B47DC-4D82-4DC0-831F-484CD766DE53}" dt="2018-02-07T19:14:58.204" v="51831" actId="20577"/>
          <ac:spMkLst>
            <pc:docMk/>
            <pc:sldMk cId="952699534" sldId="395"/>
            <ac:spMk id="3" creationId="{F83C2532-B1A3-48B4-984C-2E2C84DD3F84}"/>
          </ac:spMkLst>
        </pc:spChg>
      </pc:sldChg>
      <pc:sldChg chg="addSp delSp modSp add ord modAnim modNotesTx">
        <pc:chgData name="Yixin Luo" userId="6db681b0a45feb16" providerId="LiveId" clId="{DC8B47DC-4D82-4DC0-831F-484CD766DE53}" dt="2018-02-12T23:23:34.745" v="69744" actId="113"/>
        <pc:sldMkLst>
          <pc:docMk/>
          <pc:sldMk cId="2214431522" sldId="397"/>
        </pc:sldMkLst>
        <pc:spChg chg="add mod">
          <ac:chgData name="Yixin Luo" userId="6db681b0a45feb16" providerId="LiveId" clId="{DC8B47DC-4D82-4DC0-831F-484CD766DE53}" dt="2018-02-12T23:23:34.745" v="69744" actId="113"/>
          <ac:spMkLst>
            <pc:docMk/>
            <pc:sldMk cId="2214431522" sldId="397"/>
            <ac:spMk id="2" creationId="{9908DDAE-3076-49C7-BB09-E6972C1F3F79}"/>
          </ac:spMkLst>
        </pc:spChg>
        <pc:spChg chg="del mod">
          <ac:chgData name="Yixin Luo" userId="6db681b0a45feb16" providerId="LiveId" clId="{DC8B47DC-4D82-4DC0-831F-484CD766DE53}" dt="2018-01-30T02:27:24.695" v="8285" actId="478"/>
          <ac:spMkLst>
            <pc:docMk/>
            <pc:sldMk cId="2214431522" sldId="397"/>
            <ac:spMk id="2" creationId="{35DD4030-AB1D-4AA8-8B4A-6E94B1B1C0E0}"/>
          </ac:spMkLst>
        </pc:spChg>
        <pc:spChg chg="del">
          <ac:chgData name="Yixin Luo" userId="6db681b0a45feb16" providerId="LiveId" clId="{DC8B47DC-4D82-4DC0-831F-484CD766DE53}" dt="2018-01-30T02:27:10.519" v="8284" actId="1076"/>
          <ac:spMkLst>
            <pc:docMk/>
            <pc:sldMk cId="2214431522" sldId="397"/>
            <ac:spMk id="3" creationId="{C5416E4C-BD13-4B4F-9650-E93BF44C9806}"/>
          </ac:spMkLst>
        </pc:spChg>
        <pc:spChg chg="add mod">
          <ac:chgData name="Yixin Luo" userId="6db681b0a45feb16" providerId="LiveId" clId="{DC8B47DC-4D82-4DC0-831F-484CD766DE53}" dt="2018-02-12T23:23:34.745" v="69744" actId="113"/>
          <ac:spMkLst>
            <pc:docMk/>
            <pc:sldMk cId="2214431522" sldId="397"/>
            <ac:spMk id="6" creationId="{17B72C5E-7689-4EFA-B5C6-472762DBDE5F}"/>
          </ac:spMkLst>
        </pc:spChg>
        <pc:spChg chg="add mod">
          <ac:chgData name="Yixin Luo" userId="6db681b0a45feb16" providerId="LiveId" clId="{DC8B47DC-4D82-4DC0-831F-484CD766DE53}" dt="2018-02-12T23:23:34.745" v="69744" actId="113"/>
          <ac:spMkLst>
            <pc:docMk/>
            <pc:sldMk cId="2214431522" sldId="397"/>
            <ac:spMk id="13" creationId="{18195CDF-DB34-4437-90E0-340FD71BDBB1}"/>
          </ac:spMkLst>
        </pc:spChg>
        <pc:spChg chg="add mod">
          <ac:chgData name="Yixin Luo" userId="6db681b0a45feb16" providerId="LiveId" clId="{DC8B47DC-4D82-4DC0-831F-484CD766DE53}" dt="2018-02-12T23:23:34.745" v="69744" actId="113"/>
          <ac:spMkLst>
            <pc:docMk/>
            <pc:sldMk cId="2214431522" sldId="397"/>
            <ac:spMk id="14" creationId="{171B8C0B-10DA-43EE-96C8-CD44E0F44006}"/>
          </ac:spMkLst>
        </pc:spChg>
        <pc:spChg chg="add mod">
          <ac:chgData name="Yixin Luo" userId="6db681b0a45feb16" providerId="LiveId" clId="{DC8B47DC-4D82-4DC0-831F-484CD766DE53}" dt="2018-02-12T23:23:34.745" v="69744" actId="113"/>
          <ac:spMkLst>
            <pc:docMk/>
            <pc:sldMk cId="2214431522" sldId="397"/>
            <ac:spMk id="15" creationId="{A326FD07-7BDD-45FC-AB4B-FC6848038864}"/>
          </ac:spMkLst>
        </pc:spChg>
        <pc:spChg chg="add mod">
          <ac:chgData name="Yixin Luo" userId="6db681b0a45feb16" providerId="LiveId" clId="{DC8B47DC-4D82-4DC0-831F-484CD766DE53}" dt="2018-02-12T23:23:34.745" v="69744" actId="113"/>
          <ac:spMkLst>
            <pc:docMk/>
            <pc:sldMk cId="2214431522" sldId="397"/>
            <ac:spMk id="16" creationId="{BFDB7978-E4F6-4B7C-8F55-C2BB38F4FA96}"/>
          </ac:spMkLst>
        </pc:spChg>
        <pc:spChg chg="add mod">
          <ac:chgData name="Yixin Luo" userId="6db681b0a45feb16" providerId="LiveId" clId="{DC8B47DC-4D82-4DC0-831F-484CD766DE53}" dt="2018-02-12T23:23:34.745" v="69744" actId="113"/>
          <ac:spMkLst>
            <pc:docMk/>
            <pc:sldMk cId="2214431522" sldId="397"/>
            <ac:spMk id="17" creationId="{889CDF52-2F90-4B50-9F65-F24A8F92856B}"/>
          </ac:spMkLst>
        </pc:spChg>
        <pc:spChg chg="add mod">
          <ac:chgData name="Yixin Luo" userId="6db681b0a45feb16" providerId="LiveId" clId="{DC8B47DC-4D82-4DC0-831F-484CD766DE53}" dt="2018-02-12T23:23:34.745" v="69744" actId="113"/>
          <ac:spMkLst>
            <pc:docMk/>
            <pc:sldMk cId="2214431522" sldId="397"/>
            <ac:spMk id="18" creationId="{2BF094BC-FED3-44A5-81CD-94DFD88BE650}"/>
          </ac:spMkLst>
        </pc:spChg>
        <pc:spChg chg="add mod">
          <ac:chgData name="Yixin Luo" userId="6db681b0a45feb16" providerId="LiveId" clId="{DC8B47DC-4D82-4DC0-831F-484CD766DE53}" dt="2018-02-12T23:23:34.745" v="69744" actId="113"/>
          <ac:spMkLst>
            <pc:docMk/>
            <pc:sldMk cId="2214431522" sldId="397"/>
            <ac:spMk id="19" creationId="{7084C24B-F768-4AA4-9B6A-4E7002A1562F}"/>
          </ac:spMkLst>
        </pc:spChg>
        <pc:spChg chg="add mod">
          <ac:chgData name="Yixin Luo" userId="6db681b0a45feb16" providerId="LiveId" clId="{DC8B47DC-4D82-4DC0-831F-484CD766DE53}" dt="2018-02-12T23:23:34.745" v="69744" actId="113"/>
          <ac:spMkLst>
            <pc:docMk/>
            <pc:sldMk cId="2214431522" sldId="397"/>
            <ac:spMk id="20" creationId="{0C3EC9DE-AC91-4361-8E0A-89D1C78D5793}"/>
          </ac:spMkLst>
        </pc:spChg>
        <pc:spChg chg="add del mod">
          <ac:chgData name="Yixin Luo" userId="6db681b0a45feb16" providerId="LiveId" clId="{DC8B47DC-4D82-4DC0-831F-484CD766DE53}" dt="2018-01-30T06:26:19.752" v="10139" actId="1076"/>
          <ac:spMkLst>
            <pc:docMk/>
            <pc:sldMk cId="2214431522" sldId="397"/>
            <ac:spMk id="21" creationId="{D0B0D6FC-C84D-4F96-B091-1799CABA5439}"/>
          </ac:spMkLst>
        </pc:spChg>
        <pc:spChg chg="add mod">
          <ac:chgData name="Yixin Luo" userId="6db681b0a45feb16" providerId="LiveId" clId="{DC8B47DC-4D82-4DC0-831F-484CD766DE53}" dt="2018-02-12T23:23:34.745" v="69744" actId="113"/>
          <ac:spMkLst>
            <pc:docMk/>
            <pc:sldMk cId="2214431522" sldId="397"/>
            <ac:spMk id="21" creationId="{29BF8418-05C1-4239-AE67-9A0929A01C2D}"/>
          </ac:spMkLst>
        </pc:spChg>
        <pc:spChg chg="add mod">
          <ac:chgData name="Yixin Luo" userId="6db681b0a45feb16" providerId="LiveId" clId="{DC8B47DC-4D82-4DC0-831F-484CD766DE53}" dt="2018-02-12T23:23:34.745" v="69744" actId="113"/>
          <ac:spMkLst>
            <pc:docMk/>
            <pc:sldMk cId="2214431522" sldId="397"/>
            <ac:spMk id="22" creationId="{C04BB14C-D1DE-45A3-A017-439520CAAA80}"/>
          </ac:spMkLst>
        </pc:spChg>
        <pc:grpChg chg="add mod">
          <ac:chgData name="Yixin Luo" userId="6db681b0a45feb16" providerId="LiveId" clId="{DC8B47DC-4D82-4DC0-831F-484CD766DE53}" dt="2018-02-12T23:23:34.745" v="69744" actId="113"/>
          <ac:grpSpMkLst>
            <pc:docMk/>
            <pc:sldMk cId="2214431522" sldId="397"/>
            <ac:grpSpMk id="7" creationId="{E869F6B5-6695-4F8C-9E30-7B4AD42C14B1}"/>
          </ac:grpSpMkLst>
        </pc:grpChg>
        <pc:picChg chg="add mod">
          <ac:chgData name="Yixin Luo" userId="6db681b0a45feb16" providerId="LiveId" clId="{DC8B47DC-4D82-4DC0-831F-484CD766DE53}" dt="2018-02-12T23:23:34.745" v="69744" actId="113"/>
          <ac:picMkLst>
            <pc:docMk/>
            <pc:sldMk cId="2214431522" sldId="397"/>
            <ac:picMk id="5" creationId="{0A50185A-65E9-496F-981E-59CC9C04CCCE}"/>
          </ac:picMkLst>
        </pc:picChg>
      </pc:sldChg>
      <pc:sldChg chg="addSp delSp modSp add modNotesTx">
        <pc:chgData name="Yixin Luo" userId="6db681b0a45feb16" providerId="LiveId" clId="{DC8B47DC-4D82-4DC0-831F-484CD766DE53}" dt="2018-02-07T18:22:14.175" v="49353" actId="20577"/>
        <pc:sldMkLst>
          <pc:docMk/>
          <pc:sldMk cId="2600558446" sldId="398"/>
        </pc:sldMkLst>
        <pc:spChg chg="del">
          <ac:chgData name="Yixin Luo" userId="6db681b0a45feb16" providerId="LiveId" clId="{DC8B47DC-4D82-4DC0-831F-484CD766DE53}" dt="2018-01-29T19:34:56.179" v="8142" actId="20577"/>
          <ac:spMkLst>
            <pc:docMk/>
            <pc:sldMk cId="2600558446" sldId="398"/>
            <ac:spMk id="2" creationId="{4D7ACFFB-27F7-4AB3-B1F1-C9C2325F817F}"/>
          </ac:spMkLst>
        </pc:spChg>
        <pc:spChg chg="del">
          <ac:chgData name="Yixin Luo" userId="6db681b0a45feb16" providerId="LiveId" clId="{DC8B47DC-4D82-4DC0-831F-484CD766DE53}" dt="2018-01-29T19:34:56.179" v="8142" actId="20577"/>
          <ac:spMkLst>
            <pc:docMk/>
            <pc:sldMk cId="2600558446" sldId="398"/>
            <ac:spMk id="3" creationId="{BC3EE1E7-7FAA-4DBE-B1C0-B125C419E6AA}"/>
          </ac:spMkLst>
        </pc:spChg>
        <pc:spChg chg="add mod">
          <ac:chgData name="Yixin Luo" userId="6db681b0a45feb16" providerId="LiveId" clId="{DC8B47DC-4D82-4DC0-831F-484CD766DE53}" dt="2018-02-07T18:21:50.889" v="49331" actId="20577"/>
          <ac:spMkLst>
            <pc:docMk/>
            <pc:sldMk cId="2600558446" sldId="398"/>
            <ac:spMk id="5" creationId="{7F834FFD-5AC5-435B-A513-EAC035462D69}"/>
          </ac:spMkLst>
        </pc:spChg>
        <pc:spChg chg="add mod">
          <ac:chgData name="Yixin Luo" userId="6db681b0a45feb16" providerId="LiveId" clId="{DC8B47DC-4D82-4DC0-831F-484CD766DE53}" dt="2018-01-29T19:34:56.179" v="8142" actId="20577"/>
          <ac:spMkLst>
            <pc:docMk/>
            <pc:sldMk cId="2600558446" sldId="398"/>
            <ac:spMk id="6" creationId="{BF517D58-63F0-4967-A0B2-D9B97B2BB250}"/>
          </ac:spMkLst>
        </pc:spChg>
      </pc:sldChg>
      <pc:sldChg chg="modSp add modNotesTx">
        <pc:chgData name="Yixin Luo" userId="6db681b0a45feb16" providerId="LiveId" clId="{DC8B47DC-4D82-4DC0-831F-484CD766DE53}" dt="2018-02-09T07:27:11.512" v="69398" actId="20577"/>
        <pc:sldMkLst>
          <pc:docMk/>
          <pc:sldMk cId="1061418163" sldId="399"/>
        </pc:sldMkLst>
        <pc:spChg chg="mod">
          <ac:chgData name="Yixin Luo" userId="6db681b0a45feb16" providerId="LiveId" clId="{DC8B47DC-4D82-4DC0-831F-484CD766DE53}" dt="2018-01-30T02:29:35.192" v="8350" actId="20577"/>
          <ac:spMkLst>
            <pc:docMk/>
            <pc:sldMk cId="1061418163" sldId="399"/>
            <ac:spMk id="2" creationId="{0BD885D2-919D-4BEA-A9A0-E600F7984AFB}"/>
          </ac:spMkLst>
        </pc:spChg>
        <pc:spChg chg="mod">
          <ac:chgData name="Yixin Luo" userId="6db681b0a45feb16" providerId="LiveId" clId="{DC8B47DC-4D82-4DC0-831F-484CD766DE53}" dt="2018-01-30T03:00:58.705" v="8921" actId="20577"/>
          <ac:spMkLst>
            <pc:docMk/>
            <pc:sldMk cId="1061418163" sldId="399"/>
            <ac:spMk id="3" creationId="{F1785886-BCC6-48FF-AE0D-266F02ECD634}"/>
          </ac:spMkLst>
        </pc:spChg>
      </pc:sldChg>
      <pc:sldChg chg="modSp add modAnim modNotesTx">
        <pc:chgData name="Yixin Luo" userId="6db681b0a45feb16" providerId="LiveId" clId="{DC8B47DC-4D82-4DC0-831F-484CD766DE53}" dt="2018-02-07T21:06:29.935" v="55145" actId="20577"/>
        <pc:sldMkLst>
          <pc:docMk/>
          <pc:sldMk cId="4073929882" sldId="400"/>
        </pc:sldMkLst>
        <pc:spChg chg="mod">
          <ac:chgData name="Yixin Luo" userId="6db681b0a45feb16" providerId="LiveId" clId="{DC8B47DC-4D82-4DC0-831F-484CD766DE53}" dt="2018-01-30T02:29:52.511" v="8367" actId="20577"/>
          <ac:spMkLst>
            <pc:docMk/>
            <pc:sldMk cId="4073929882" sldId="400"/>
            <ac:spMk id="2" creationId="{F6C27333-658C-4D68-A634-0F532BBF7EF8}"/>
          </ac:spMkLst>
        </pc:spChg>
        <pc:spChg chg="mod">
          <ac:chgData name="Yixin Luo" userId="6db681b0a45feb16" providerId="LiveId" clId="{DC8B47DC-4D82-4DC0-831F-484CD766DE53}" dt="2018-01-31T18:14:42.339" v="12226" actId="27636"/>
          <ac:spMkLst>
            <pc:docMk/>
            <pc:sldMk cId="4073929882" sldId="400"/>
            <ac:spMk id="3" creationId="{DB529D63-A70F-40C7-8B54-D5E3D375EE91}"/>
          </ac:spMkLst>
        </pc:spChg>
      </pc:sldChg>
      <pc:sldChg chg="modSp add ord">
        <pc:chgData name="Yixin Luo" userId="6db681b0a45feb16" providerId="LiveId" clId="{DC8B47DC-4D82-4DC0-831F-484CD766DE53}" dt="2018-01-31T17:56:38.742" v="11904" actId="20577"/>
        <pc:sldMkLst>
          <pc:docMk/>
          <pc:sldMk cId="1137223896" sldId="401"/>
        </pc:sldMkLst>
        <pc:spChg chg="mod">
          <ac:chgData name="Yixin Luo" userId="6db681b0a45feb16" providerId="LiveId" clId="{DC8B47DC-4D82-4DC0-831F-484CD766DE53}" dt="2018-01-30T03:04:32.643" v="8954" actId="20577"/>
          <ac:spMkLst>
            <pc:docMk/>
            <pc:sldMk cId="1137223896" sldId="401"/>
            <ac:spMk id="2" creationId="{A0C00E4C-5BB6-4B8C-AE28-F42D0E59AE1A}"/>
          </ac:spMkLst>
        </pc:spChg>
        <pc:spChg chg="mod">
          <ac:chgData name="Yixin Luo" userId="6db681b0a45feb16" providerId="LiveId" clId="{DC8B47DC-4D82-4DC0-831F-484CD766DE53}" dt="2018-01-30T16:48:57.464" v="10192" actId="20577"/>
          <ac:spMkLst>
            <pc:docMk/>
            <pc:sldMk cId="1137223896" sldId="401"/>
            <ac:spMk id="3" creationId="{8B935BB3-E273-4125-A8A3-7E56A108E98A}"/>
          </ac:spMkLst>
        </pc:spChg>
      </pc:sldChg>
      <pc:sldChg chg="addSp delSp modSp add modAnim modNotesTx">
        <pc:chgData name="Yixin Luo" userId="6db681b0a45feb16" providerId="LiveId" clId="{DC8B47DC-4D82-4DC0-831F-484CD766DE53}" dt="2018-02-12T23:07:41.758" v="69566" actId="113"/>
        <pc:sldMkLst>
          <pc:docMk/>
          <pc:sldMk cId="2155955185" sldId="403"/>
        </pc:sldMkLst>
        <pc:spChg chg="ord">
          <ac:chgData name="Yixin Luo" userId="6db681b0a45feb16" providerId="LiveId" clId="{DC8B47DC-4D82-4DC0-831F-484CD766DE53}" dt="2018-01-31T19:05:18.279" v="12280" actId="167"/>
          <ac:spMkLst>
            <pc:docMk/>
            <pc:sldMk cId="2155955185" sldId="403"/>
            <ac:spMk id="2" creationId="{0AB44ECB-22D5-4FFD-8FC7-DA802CBB0FEC}"/>
          </ac:spMkLst>
        </pc:spChg>
        <pc:spChg chg="mod">
          <ac:chgData name="Yixin Luo" userId="6db681b0a45feb16" providerId="LiveId" clId="{DC8B47DC-4D82-4DC0-831F-484CD766DE53}" dt="2018-02-12T23:07:38.982" v="69565" actId="113"/>
          <ac:spMkLst>
            <pc:docMk/>
            <pc:sldMk cId="2155955185" sldId="403"/>
            <ac:spMk id="32" creationId="{33858D4F-16E3-4577-ACB4-ACD1059DAFD1}"/>
          </ac:spMkLst>
        </pc:spChg>
        <pc:spChg chg="mod">
          <ac:chgData name="Yixin Luo" userId="6db681b0a45feb16" providerId="LiveId" clId="{DC8B47DC-4D82-4DC0-831F-484CD766DE53}" dt="2018-02-12T23:07:38.982" v="69565" actId="113"/>
          <ac:spMkLst>
            <pc:docMk/>
            <pc:sldMk cId="2155955185" sldId="403"/>
            <ac:spMk id="34" creationId="{AE1024B0-A9F5-44AB-AE78-86B8FEF76AA9}"/>
          </ac:spMkLst>
        </pc:spChg>
        <pc:spChg chg="del">
          <ac:chgData name="Yixin Luo" userId="6db681b0a45feb16" providerId="LiveId" clId="{DC8B47DC-4D82-4DC0-831F-484CD766DE53}" dt="2018-01-30T19:27:29.695" v="10236" actId="478"/>
          <ac:spMkLst>
            <pc:docMk/>
            <pc:sldMk cId="2155955185" sldId="403"/>
            <ac:spMk id="38" creationId="{692AE307-3826-4FC9-B941-91ED8C5F53FE}"/>
          </ac:spMkLst>
        </pc:spChg>
        <pc:spChg chg="mod">
          <ac:chgData name="Yixin Luo" userId="6db681b0a45feb16" providerId="LiveId" clId="{DC8B47DC-4D82-4DC0-831F-484CD766DE53}" dt="2018-02-12T23:07:34.597" v="69564" actId="113"/>
          <ac:spMkLst>
            <pc:docMk/>
            <pc:sldMk cId="2155955185" sldId="403"/>
            <ac:spMk id="52" creationId="{85BE6F91-65DA-43B0-81A6-52D47019D606}"/>
          </ac:spMkLst>
        </pc:spChg>
        <pc:spChg chg="mod">
          <ac:chgData name="Yixin Luo" userId="6db681b0a45feb16" providerId="LiveId" clId="{DC8B47DC-4D82-4DC0-831F-484CD766DE53}" dt="2018-02-12T23:07:41.758" v="69566" actId="113"/>
          <ac:spMkLst>
            <pc:docMk/>
            <pc:sldMk cId="2155955185" sldId="403"/>
            <ac:spMk id="54" creationId="{E5463B7B-F668-42DE-81FB-11591222CBA6}"/>
          </ac:spMkLst>
        </pc:spChg>
        <pc:spChg chg="mod">
          <ac:chgData name="Yixin Luo" userId="6db681b0a45feb16" providerId="LiveId" clId="{DC8B47DC-4D82-4DC0-831F-484CD766DE53}" dt="2018-02-12T23:07:41.758" v="69566" actId="113"/>
          <ac:spMkLst>
            <pc:docMk/>
            <pc:sldMk cId="2155955185" sldId="403"/>
            <ac:spMk id="61" creationId="{EAB59C19-FB61-40DC-BA44-8E8A0CC3A980}"/>
          </ac:spMkLst>
        </pc:spChg>
        <pc:spChg chg="mod">
          <ac:chgData name="Yixin Luo" userId="6db681b0a45feb16" providerId="LiveId" clId="{DC8B47DC-4D82-4DC0-831F-484CD766DE53}" dt="2018-02-12T23:07:41.758" v="69566" actId="113"/>
          <ac:spMkLst>
            <pc:docMk/>
            <pc:sldMk cId="2155955185" sldId="403"/>
            <ac:spMk id="62" creationId="{87E229D6-D43D-421D-8AD0-13FA9DCD79D8}"/>
          </ac:spMkLst>
        </pc:spChg>
        <pc:spChg chg="mod">
          <ac:chgData name="Yixin Luo" userId="6db681b0a45feb16" providerId="LiveId" clId="{DC8B47DC-4D82-4DC0-831F-484CD766DE53}" dt="2018-02-12T23:07:38.982" v="69565" actId="113"/>
          <ac:spMkLst>
            <pc:docMk/>
            <pc:sldMk cId="2155955185" sldId="403"/>
            <ac:spMk id="63" creationId="{3C04712B-334A-4847-B871-840A7B68D124}"/>
          </ac:spMkLst>
        </pc:spChg>
        <pc:spChg chg="mod">
          <ac:chgData name="Yixin Luo" userId="6db681b0a45feb16" providerId="LiveId" clId="{DC8B47DC-4D82-4DC0-831F-484CD766DE53}" dt="2018-02-12T23:07:41.758" v="69566" actId="113"/>
          <ac:spMkLst>
            <pc:docMk/>
            <pc:sldMk cId="2155955185" sldId="403"/>
            <ac:spMk id="64" creationId="{73C0A2D3-A1B4-401E-A5A7-073221FB50CA}"/>
          </ac:spMkLst>
        </pc:spChg>
        <pc:spChg chg="mod">
          <ac:chgData name="Yixin Luo" userId="6db681b0a45feb16" providerId="LiveId" clId="{DC8B47DC-4D82-4DC0-831F-484CD766DE53}" dt="2018-02-12T23:07:38.982" v="69565" actId="113"/>
          <ac:spMkLst>
            <pc:docMk/>
            <pc:sldMk cId="2155955185" sldId="403"/>
            <ac:spMk id="65" creationId="{D9124018-EBA9-4FAE-BE0F-66EBE6AA3D3F}"/>
          </ac:spMkLst>
        </pc:spChg>
        <pc:spChg chg="mod">
          <ac:chgData name="Yixin Luo" userId="6db681b0a45feb16" providerId="LiveId" clId="{DC8B47DC-4D82-4DC0-831F-484CD766DE53}" dt="2018-02-12T23:07:38.982" v="69565" actId="113"/>
          <ac:spMkLst>
            <pc:docMk/>
            <pc:sldMk cId="2155955185" sldId="403"/>
            <ac:spMk id="66" creationId="{2AD40358-1097-4BD8-8296-66C2C0AD15EF}"/>
          </ac:spMkLst>
        </pc:spChg>
        <pc:spChg chg="mod">
          <ac:chgData name="Yixin Luo" userId="6db681b0a45feb16" providerId="LiveId" clId="{DC8B47DC-4D82-4DC0-831F-484CD766DE53}" dt="2018-02-12T23:07:41.758" v="69566" actId="113"/>
          <ac:spMkLst>
            <pc:docMk/>
            <pc:sldMk cId="2155955185" sldId="403"/>
            <ac:spMk id="67" creationId="{8C577190-0801-4EA4-80FC-FF5A95A06A5C}"/>
          </ac:spMkLst>
        </pc:spChg>
        <pc:spChg chg="mod">
          <ac:chgData name="Yixin Luo" userId="6db681b0a45feb16" providerId="LiveId" clId="{DC8B47DC-4D82-4DC0-831F-484CD766DE53}" dt="2018-02-12T23:07:38.982" v="69565" actId="113"/>
          <ac:spMkLst>
            <pc:docMk/>
            <pc:sldMk cId="2155955185" sldId="403"/>
            <ac:spMk id="68" creationId="{076076E9-2EB1-4001-B4E2-97286FD6EF4E}"/>
          </ac:spMkLst>
        </pc:spChg>
        <pc:spChg chg="mod">
          <ac:chgData name="Yixin Luo" userId="6db681b0a45feb16" providerId="LiveId" clId="{DC8B47DC-4D82-4DC0-831F-484CD766DE53}" dt="2018-02-12T23:07:41.758" v="69566" actId="113"/>
          <ac:spMkLst>
            <pc:docMk/>
            <pc:sldMk cId="2155955185" sldId="403"/>
            <ac:spMk id="69" creationId="{B0D82393-B89B-4894-B9BB-F2C309DA92D1}"/>
          </ac:spMkLst>
        </pc:spChg>
        <pc:spChg chg="mod">
          <ac:chgData name="Yixin Luo" userId="6db681b0a45feb16" providerId="LiveId" clId="{DC8B47DC-4D82-4DC0-831F-484CD766DE53}" dt="2018-02-12T23:07:41.758" v="69566" actId="113"/>
          <ac:spMkLst>
            <pc:docMk/>
            <pc:sldMk cId="2155955185" sldId="403"/>
            <ac:spMk id="70" creationId="{4C6B8DFD-373A-4D71-B805-6B2415F930FB}"/>
          </ac:spMkLst>
        </pc:spChg>
        <pc:spChg chg="mod">
          <ac:chgData name="Yixin Luo" userId="6db681b0a45feb16" providerId="LiveId" clId="{DC8B47DC-4D82-4DC0-831F-484CD766DE53}" dt="2018-02-12T23:07:41.758" v="69566" actId="113"/>
          <ac:spMkLst>
            <pc:docMk/>
            <pc:sldMk cId="2155955185" sldId="403"/>
            <ac:spMk id="71" creationId="{C1ECEB6F-E91B-409E-9A31-638E71CC0998}"/>
          </ac:spMkLst>
        </pc:spChg>
        <pc:spChg chg="mod">
          <ac:chgData name="Yixin Luo" userId="6db681b0a45feb16" providerId="LiveId" clId="{DC8B47DC-4D82-4DC0-831F-484CD766DE53}" dt="2018-02-12T23:07:41.758" v="69566" actId="113"/>
          <ac:spMkLst>
            <pc:docMk/>
            <pc:sldMk cId="2155955185" sldId="403"/>
            <ac:spMk id="72" creationId="{E88337C7-390D-4147-8F7C-8BA461ED39D9}"/>
          </ac:spMkLst>
        </pc:spChg>
        <pc:spChg chg="mod">
          <ac:chgData name="Yixin Luo" userId="6db681b0a45feb16" providerId="LiveId" clId="{DC8B47DC-4D82-4DC0-831F-484CD766DE53}" dt="2018-02-12T23:07:41.758" v="69566" actId="113"/>
          <ac:spMkLst>
            <pc:docMk/>
            <pc:sldMk cId="2155955185" sldId="403"/>
            <ac:spMk id="73" creationId="{3513ADFD-B485-492B-A757-6171F689560E}"/>
          </ac:spMkLst>
        </pc:spChg>
        <pc:spChg chg="mod">
          <ac:chgData name="Yixin Luo" userId="6db681b0a45feb16" providerId="LiveId" clId="{DC8B47DC-4D82-4DC0-831F-484CD766DE53}" dt="2018-02-12T23:07:41.758" v="69566" actId="113"/>
          <ac:spMkLst>
            <pc:docMk/>
            <pc:sldMk cId="2155955185" sldId="403"/>
            <ac:spMk id="74" creationId="{9DCE505E-23FC-4544-BC98-19DD3E3DF7DD}"/>
          </ac:spMkLst>
        </pc:spChg>
        <pc:spChg chg="mod">
          <ac:chgData name="Yixin Luo" userId="6db681b0a45feb16" providerId="LiveId" clId="{DC8B47DC-4D82-4DC0-831F-484CD766DE53}" dt="2018-02-12T23:07:41.758" v="69566" actId="113"/>
          <ac:spMkLst>
            <pc:docMk/>
            <pc:sldMk cId="2155955185" sldId="403"/>
            <ac:spMk id="75" creationId="{D19EBD95-3E9F-4AA1-8486-012B8F3C7F75}"/>
          </ac:spMkLst>
        </pc:spChg>
        <pc:spChg chg="mod">
          <ac:chgData name="Yixin Luo" userId="6db681b0a45feb16" providerId="LiveId" clId="{DC8B47DC-4D82-4DC0-831F-484CD766DE53}" dt="2018-02-12T23:07:41.758" v="69566" actId="113"/>
          <ac:spMkLst>
            <pc:docMk/>
            <pc:sldMk cId="2155955185" sldId="403"/>
            <ac:spMk id="76" creationId="{A9DAA04A-1F33-43E1-97F6-F2820A1C43BB}"/>
          </ac:spMkLst>
        </pc:spChg>
        <pc:spChg chg="mod">
          <ac:chgData name="Yixin Luo" userId="6db681b0a45feb16" providerId="LiveId" clId="{DC8B47DC-4D82-4DC0-831F-484CD766DE53}" dt="2018-02-12T23:07:41.758" v="69566" actId="113"/>
          <ac:spMkLst>
            <pc:docMk/>
            <pc:sldMk cId="2155955185" sldId="403"/>
            <ac:spMk id="83" creationId="{DF68B866-6591-45C4-A227-CE4077AC5977}"/>
          </ac:spMkLst>
        </pc:spChg>
        <pc:spChg chg="mod">
          <ac:chgData name="Yixin Luo" userId="6db681b0a45feb16" providerId="LiveId" clId="{DC8B47DC-4D82-4DC0-831F-484CD766DE53}" dt="2018-02-12T23:07:41.758" v="69566" actId="113"/>
          <ac:spMkLst>
            <pc:docMk/>
            <pc:sldMk cId="2155955185" sldId="403"/>
            <ac:spMk id="84" creationId="{2DFACE98-70D8-4A4C-97E8-11D31A98C372}"/>
          </ac:spMkLst>
        </pc:spChg>
        <pc:spChg chg="mod">
          <ac:chgData name="Yixin Luo" userId="6db681b0a45feb16" providerId="LiveId" clId="{DC8B47DC-4D82-4DC0-831F-484CD766DE53}" dt="2018-02-12T23:07:41.758" v="69566" actId="113"/>
          <ac:spMkLst>
            <pc:docMk/>
            <pc:sldMk cId="2155955185" sldId="403"/>
            <ac:spMk id="85" creationId="{B4ECED73-A735-46A2-A13E-DA7705CB25F6}"/>
          </ac:spMkLst>
        </pc:spChg>
        <pc:spChg chg="mod">
          <ac:chgData name="Yixin Luo" userId="6db681b0a45feb16" providerId="LiveId" clId="{DC8B47DC-4D82-4DC0-831F-484CD766DE53}" dt="2018-02-12T23:07:41.758" v="69566" actId="113"/>
          <ac:spMkLst>
            <pc:docMk/>
            <pc:sldMk cId="2155955185" sldId="403"/>
            <ac:spMk id="86" creationId="{BCE4F143-4405-4853-9360-0FB9AFD88D5B}"/>
          </ac:spMkLst>
        </pc:spChg>
        <pc:spChg chg="mod">
          <ac:chgData name="Yixin Luo" userId="6db681b0a45feb16" providerId="LiveId" clId="{DC8B47DC-4D82-4DC0-831F-484CD766DE53}" dt="2018-02-12T23:07:41.758" v="69566" actId="113"/>
          <ac:spMkLst>
            <pc:docMk/>
            <pc:sldMk cId="2155955185" sldId="403"/>
            <ac:spMk id="87" creationId="{836F8468-CE26-42FE-BBCE-A9155FB09744}"/>
          </ac:spMkLst>
        </pc:spChg>
        <pc:spChg chg="mod">
          <ac:chgData name="Yixin Luo" userId="6db681b0a45feb16" providerId="LiveId" clId="{DC8B47DC-4D82-4DC0-831F-484CD766DE53}" dt="2018-02-12T23:07:41.758" v="69566" actId="113"/>
          <ac:spMkLst>
            <pc:docMk/>
            <pc:sldMk cId="2155955185" sldId="403"/>
            <ac:spMk id="90" creationId="{027BF911-4EFA-425E-A273-9FA6FD6EFE99}"/>
          </ac:spMkLst>
        </pc:spChg>
        <pc:spChg chg="mod">
          <ac:chgData name="Yixin Luo" userId="6db681b0a45feb16" providerId="LiveId" clId="{DC8B47DC-4D82-4DC0-831F-484CD766DE53}" dt="2018-02-12T23:07:41.758" v="69566" actId="113"/>
          <ac:spMkLst>
            <pc:docMk/>
            <pc:sldMk cId="2155955185" sldId="403"/>
            <ac:spMk id="91" creationId="{8274BE43-7EA6-43B7-8BF6-34808B51560B}"/>
          </ac:spMkLst>
        </pc:spChg>
        <pc:spChg chg="mod">
          <ac:chgData name="Yixin Luo" userId="6db681b0a45feb16" providerId="LiveId" clId="{DC8B47DC-4D82-4DC0-831F-484CD766DE53}" dt="2018-02-12T23:07:41.758" v="69566" actId="113"/>
          <ac:spMkLst>
            <pc:docMk/>
            <pc:sldMk cId="2155955185" sldId="403"/>
            <ac:spMk id="92" creationId="{CFF81F18-7E8D-45F2-8242-B2D3E8D8224C}"/>
          </ac:spMkLst>
        </pc:spChg>
        <pc:spChg chg="mod">
          <ac:chgData name="Yixin Luo" userId="6db681b0a45feb16" providerId="LiveId" clId="{DC8B47DC-4D82-4DC0-831F-484CD766DE53}" dt="2018-02-12T23:07:41.758" v="69566" actId="113"/>
          <ac:spMkLst>
            <pc:docMk/>
            <pc:sldMk cId="2155955185" sldId="403"/>
            <ac:spMk id="93" creationId="{F6D6951A-3ED8-47F5-BDC0-C62D1001A22B}"/>
          </ac:spMkLst>
        </pc:spChg>
        <pc:spChg chg="mod">
          <ac:chgData name="Yixin Luo" userId="6db681b0a45feb16" providerId="LiveId" clId="{DC8B47DC-4D82-4DC0-831F-484CD766DE53}" dt="2018-02-12T23:07:41.758" v="69566" actId="113"/>
          <ac:spMkLst>
            <pc:docMk/>
            <pc:sldMk cId="2155955185" sldId="403"/>
            <ac:spMk id="94" creationId="{540596A4-4E7E-4EF4-A710-0E09DDA9E064}"/>
          </ac:spMkLst>
        </pc:spChg>
        <pc:spChg chg="mod">
          <ac:chgData name="Yixin Luo" userId="6db681b0a45feb16" providerId="LiveId" clId="{DC8B47DC-4D82-4DC0-831F-484CD766DE53}" dt="2018-02-12T23:07:41.758" v="69566" actId="113"/>
          <ac:spMkLst>
            <pc:docMk/>
            <pc:sldMk cId="2155955185" sldId="403"/>
            <ac:spMk id="95" creationId="{3520285B-A024-4EA4-ABA5-1DED407E9EB9}"/>
          </ac:spMkLst>
        </pc:spChg>
        <pc:spChg chg="mod">
          <ac:chgData name="Yixin Luo" userId="6db681b0a45feb16" providerId="LiveId" clId="{DC8B47DC-4D82-4DC0-831F-484CD766DE53}" dt="2018-02-12T23:07:41.758" v="69566" actId="113"/>
          <ac:spMkLst>
            <pc:docMk/>
            <pc:sldMk cId="2155955185" sldId="403"/>
            <ac:spMk id="96" creationId="{9168EED5-AF7D-4EAA-99A7-94AF3D2F1717}"/>
          </ac:spMkLst>
        </pc:spChg>
        <pc:spChg chg="mod">
          <ac:chgData name="Yixin Luo" userId="6db681b0a45feb16" providerId="LiveId" clId="{DC8B47DC-4D82-4DC0-831F-484CD766DE53}" dt="2018-02-12T23:07:41.758" v="69566" actId="113"/>
          <ac:spMkLst>
            <pc:docMk/>
            <pc:sldMk cId="2155955185" sldId="403"/>
            <ac:spMk id="97" creationId="{73D691A4-DFAD-4A28-8AFF-F32E413BAFA0}"/>
          </ac:spMkLst>
        </pc:spChg>
        <pc:spChg chg="add mod">
          <ac:chgData name="Yixin Luo" userId="6db681b0a45feb16" providerId="LiveId" clId="{DC8B47DC-4D82-4DC0-831F-484CD766DE53}" dt="2018-02-12T23:07:41.758" v="69566" actId="113"/>
          <ac:spMkLst>
            <pc:docMk/>
            <pc:sldMk cId="2155955185" sldId="403"/>
            <ac:spMk id="98" creationId="{02AF0C5A-4F4A-4406-8539-19C13FDCB368}"/>
          </ac:spMkLst>
        </pc:spChg>
        <pc:spChg chg="add mod">
          <ac:chgData name="Yixin Luo" userId="6db681b0a45feb16" providerId="LiveId" clId="{DC8B47DC-4D82-4DC0-831F-484CD766DE53}" dt="2018-02-12T23:07:41.758" v="69566" actId="113"/>
          <ac:spMkLst>
            <pc:docMk/>
            <pc:sldMk cId="2155955185" sldId="403"/>
            <ac:spMk id="101" creationId="{A3306F4B-9A1B-4FB7-A96A-B91C1D178DE0}"/>
          </ac:spMkLst>
        </pc:spChg>
        <pc:spChg chg="mod">
          <ac:chgData name="Yixin Luo" userId="6db681b0a45feb16" providerId="LiveId" clId="{DC8B47DC-4D82-4DC0-831F-484CD766DE53}" dt="2018-02-06T04:23:42.776" v="37354" actId="164"/>
          <ac:spMkLst>
            <pc:docMk/>
            <pc:sldMk cId="2155955185" sldId="403"/>
            <ac:spMk id="4101" creationId="{BBC38647-B38F-497E-93C6-049C7B3DA6CF}"/>
          </ac:spMkLst>
        </pc:spChg>
        <pc:spChg chg="del">
          <ac:chgData name="Yixin Luo" userId="6db681b0a45feb16" providerId="LiveId" clId="{DC8B47DC-4D82-4DC0-831F-484CD766DE53}" dt="2018-01-30T19:27:43.536" v="10237" actId="478"/>
          <ac:spMkLst>
            <pc:docMk/>
            <pc:sldMk cId="2155955185" sldId="403"/>
            <ac:spMk id="4107" creationId="{3B52E276-FBC9-44E2-80D9-AEAE986C7B86}"/>
          </ac:spMkLst>
        </pc:spChg>
        <pc:grpChg chg="add mod">
          <ac:chgData name="Yixin Luo" userId="6db681b0a45feb16" providerId="LiveId" clId="{DC8B47DC-4D82-4DC0-831F-484CD766DE53}" dt="2018-02-06T04:23:12.752" v="37351" actId="164"/>
          <ac:grpSpMkLst>
            <pc:docMk/>
            <pc:sldMk cId="2155955185" sldId="403"/>
            <ac:grpSpMk id="4" creationId="{1C8B83B5-9159-454B-A110-E888A395AA6D}"/>
          </ac:grpSpMkLst>
        </pc:grpChg>
        <pc:grpChg chg="add mod">
          <ac:chgData name="Yixin Luo" userId="6db681b0a45feb16" providerId="LiveId" clId="{DC8B47DC-4D82-4DC0-831F-484CD766DE53}" dt="2018-02-06T04:24:05.346" v="37357" actId="164"/>
          <ac:grpSpMkLst>
            <pc:docMk/>
            <pc:sldMk cId="2155955185" sldId="403"/>
            <ac:grpSpMk id="5" creationId="{28FDDF9C-DD90-415D-A464-A8E8AD07A004}"/>
          </ac:grpSpMkLst>
        </pc:grpChg>
        <pc:grpChg chg="add mod">
          <ac:chgData name="Yixin Luo" userId="6db681b0a45feb16" providerId="LiveId" clId="{DC8B47DC-4D82-4DC0-831F-484CD766DE53}" dt="2018-02-06T04:23:42.776" v="37354" actId="164"/>
          <ac:grpSpMkLst>
            <pc:docMk/>
            <pc:sldMk cId="2155955185" sldId="403"/>
            <ac:grpSpMk id="6" creationId="{CEB3FBEB-A36E-440E-B226-FA62183B003F}"/>
          </ac:grpSpMkLst>
        </pc:grpChg>
        <pc:grpChg chg="add mod">
          <ac:chgData name="Yixin Luo" userId="6db681b0a45feb16" providerId="LiveId" clId="{DC8B47DC-4D82-4DC0-831F-484CD766DE53}" dt="2018-01-31T18:17:37.658" v="12257" actId="164"/>
          <ac:grpSpMkLst>
            <pc:docMk/>
            <pc:sldMk cId="2155955185" sldId="403"/>
            <ac:grpSpMk id="7" creationId="{B3FC62D6-0145-4352-B104-62EE289466C9}"/>
          </ac:grpSpMkLst>
        </pc:grpChg>
        <pc:grpChg chg="add mod">
          <ac:chgData name="Yixin Luo" userId="6db681b0a45feb16" providerId="LiveId" clId="{DC8B47DC-4D82-4DC0-831F-484CD766DE53}" dt="2018-02-06T04:24:05.346" v="37357" actId="164"/>
          <ac:grpSpMkLst>
            <pc:docMk/>
            <pc:sldMk cId="2155955185" sldId="403"/>
            <ac:grpSpMk id="7" creationId="{95316066-EB54-4745-A314-3B7D43E308E1}"/>
          </ac:grpSpMkLst>
        </pc:grpChg>
        <pc:grpChg chg="add mod">
          <ac:chgData name="Yixin Luo" userId="6db681b0a45feb16" providerId="LiveId" clId="{DC8B47DC-4D82-4DC0-831F-484CD766DE53}" dt="2018-01-31T18:17:42.078" v="12259" actId="164"/>
          <ac:grpSpMkLst>
            <pc:docMk/>
            <pc:sldMk cId="2155955185" sldId="403"/>
            <ac:grpSpMk id="8" creationId="{847A4924-B904-47B9-8A9B-97A74676AC95}"/>
          </ac:grpSpMkLst>
        </pc:grpChg>
        <pc:grpChg chg="add del mod">
          <ac:chgData name="Yixin Luo" userId="6db681b0a45feb16" providerId="LiveId" clId="{DC8B47DC-4D82-4DC0-831F-484CD766DE53}" dt="2018-01-31T18:17:46.371" v="12262" actId="478"/>
          <ac:grpSpMkLst>
            <pc:docMk/>
            <pc:sldMk cId="2155955185" sldId="403"/>
            <ac:grpSpMk id="9" creationId="{E858AF60-762A-48A9-83E8-3C61A53EF8EE}"/>
          </ac:grpSpMkLst>
        </pc:grpChg>
        <pc:grpChg chg="mod">
          <ac:chgData name="Yixin Luo" userId="6db681b0a45feb16" providerId="LiveId" clId="{DC8B47DC-4D82-4DC0-831F-484CD766DE53}" dt="2018-01-31T18:17:44.855" v="12260" actId="164"/>
          <ac:grpSpMkLst>
            <pc:docMk/>
            <pc:sldMk cId="2155955185" sldId="403"/>
            <ac:grpSpMk id="33" creationId="{F54E4B0A-3C27-4BBE-92DA-F47D92EA2FF4}"/>
          </ac:grpSpMkLst>
        </pc:grpChg>
        <pc:grpChg chg="mod">
          <ac:chgData name="Yixin Luo" userId="6db681b0a45feb16" providerId="LiveId" clId="{DC8B47DC-4D82-4DC0-831F-484CD766DE53}" dt="2018-02-06T04:23:42.776" v="37354" actId="164"/>
          <ac:grpSpMkLst>
            <pc:docMk/>
            <pc:sldMk cId="2155955185" sldId="403"/>
            <ac:grpSpMk id="41" creationId="{62BAED2D-731A-46F1-A8EA-C1CD98655050}"/>
          </ac:grpSpMkLst>
        </pc:grpChg>
        <pc:grpChg chg="add mod">
          <ac:chgData name="Yixin Luo" userId="6db681b0a45feb16" providerId="LiveId" clId="{DC8B47DC-4D82-4DC0-831F-484CD766DE53}" dt="2018-02-06T04:24:05.346" v="37357" actId="164"/>
          <ac:grpSpMkLst>
            <pc:docMk/>
            <pc:sldMk cId="2155955185" sldId="403"/>
            <ac:grpSpMk id="53" creationId="{CD121E03-8C22-41BB-AA0B-93FAA2967AEB}"/>
          </ac:grpSpMkLst>
        </pc:grpChg>
        <pc:grpChg chg="del">
          <ac:chgData name="Yixin Luo" userId="6db681b0a45feb16" providerId="LiveId" clId="{DC8B47DC-4D82-4DC0-831F-484CD766DE53}" dt="2018-01-30T19:27:43.536" v="10237" actId="478"/>
          <ac:grpSpMkLst>
            <pc:docMk/>
            <pc:sldMk cId="2155955185" sldId="403"/>
            <ac:grpSpMk id="4108" creationId="{0FBCD452-B441-49B3-9C11-801C89284041}"/>
          </ac:grpSpMkLst>
        </pc:grpChg>
        <pc:picChg chg="add mod ord">
          <ac:chgData name="Yixin Luo" userId="6db681b0a45feb16" providerId="LiveId" clId="{DC8B47DC-4D82-4DC0-831F-484CD766DE53}" dt="2018-01-31T19:05:30.512" v="12285" actId="1037"/>
          <ac:picMkLst>
            <pc:docMk/>
            <pc:sldMk cId="2155955185" sldId="403"/>
            <ac:picMk id="10" creationId="{BBF72A0D-43A0-424B-8621-211E33E12E43}"/>
          </ac:picMkLst>
        </pc:picChg>
        <pc:picChg chg="del">
          <ac:chgData name="Yixin Luo" userId="6db681b0a45feb16" providerId="LiveId" clId="{DC8B47DC-4D82-4DC0-831F-484CD766DE53}" dt="2018-01-30T19:27:29.695" v="10236" actId="478"/>
          <ac:picMkLst>
            <pc:docMk/>
            <pc:sldMk cId="2155955185" sldId="403"/>
            <ac:picMk id="40" creationId="{BDD5A946-9FE6-4E6B-8D3A-5E0FCFE7C77E}"/>
          </ac:picMkLst>
        </pc:picChg>
        <pc:picChg chg="add mod">
          <ac:chgData name="Yixin Luo" userId="6db681b0a45feb16" providerId="LiveId" clId="{DC8B47DC-4D82-4DC0-831F-484CD766DE53}" dt="2018-02-12T22:36:58.997" v="69425" actId="1076"/>
          <ac:picMkLst>
            <pc:docMk/>
            <pc:sldMk cId="2155955185" sldId="403"/>
            <ac:picMk id="99" creationId="{D7BBD921-B728-4568-8FFD-A01474FFB80A}"/>
          </ac:picMkLst>
        </pc:picChg>
        <pc:picChg chg="add mod">
          <ac:chgData name="Yixin Luo" userId="6db681b0a45feb16" providerId="LiveId" clId="{DC8B47DC-4D82-4DC0-831F-484CD766DE53}" dt="2018-02-06T04:23:14.159" v="37352" actId="164"/>
          <ac:picMkLst>
            <pc:docMk/>
            <pc:sldMk cId="2155955185" sldId="403"/>
            <ac:picMk id="103" creationId="{42E9908C-B57A-4747-9D68-741EF564503B}"/>
          </ac:picMkLst>
        </pc:picChg>
        <pc:picChg chg="del mod">
          <ac:chgData name="Yixin Luo" userId="6db681b0a45feb16" providerId="LiveId" clId="{DC8B47DC-4D82-4DC0-831F-484CD766DE53}" dt="2018-01-31T19:05:02.939" v="12276" actId="478"/>
          <ac:picMkLst>
            <pc:docMk/>
            <pc:sldMk cId="2155955185" sldId="403"/>
            <ac:picMk id="4098" creationId="{220B8571-E3BD-4FC8-932F-E605D42B10E8}"/>
          </ac:picMkLst>
        </pc:picChg>
        <pc:cxnChg chg="mod">
          <ac:chgData name="Yixin Luo" userId="6db681b0a45feb16" providerId="LiveId" clId="{DC8B47DC-4D82-4DC0-831F-484CD766DE53}" dt="2018-01-31T18:17:46.371" v="12262" actId="478"/>
          <ac:cxnSpMkLst>
            <pc:docMk/>
            <pc:sldMk cId="2155955185" sldId="403"/>
            <ac:cxnSpMk id="35" creationId="{A2906868-A185-47F2-9027-DF75429C7F4F}"/>
          </ac:cxnSpMkLst>
        </pc:cxnChg>
        <pc:cxnChg chg="mod">
          <ac:chgData name="Yixin Luo" userId="6db681b0a45feb16" providerId="LiveId" clId="{DC8B47DC-4D82-4DC0-831F-484CD766DE53}" dt="2018-01-31T18:17:46.371" v="12262" actId="478"/>
          <ac:cxnSpMkLst>
            <pc:docMk/>
            <pc:sldMk cId="2155955185" sldId="403"/>
            <ac:cxnSpMk id="36" creationId="{22BD59F6-6B15-4BC4-98E8-F06481AFA278}"/>
          </ac:cxnSpMkLst>
        </pc:cxnChg>
        <pc:cxnChg chg="add mod">
          <ac:chgData name="Yixin Luo" userId="6db681b0a45feb16" providerId="LiveId" clId="{DC8B47DC-4D82-4DC0-831F-484CD766DE53}" dt="2018-02-06T04:24:05.346" v="37357" actId="164"/>
          <ac:cxnSpMkLst>
            <pc:docMk/>
            <pc:sldMk cId="2155955185" sldId="403"/>
            <ac:cxnSpMk id="100" creationId="{29A3F29C-9D9A-4C86-AD2D-5D36FD8150E8}"/>
          </ac:cxnSpMkLst>
        </pc:cxnChg>
        <pc:cxnChg chg="del mod">
          <ac:chgData name="Yixin Luo" userId="6db681b0a45feb16" providerId="LiveId" clId="{DC8B47DC-4D82-4DC0-831F-484CD766DE53}" dt="2018-01-30T19:27:43.536" v="10237" actId="478"/>
          <ac:cxnSpMkLst>
            <pc:docMk/>
            <pc:sldMk cId="2155955185" sldId="403"/>
            <ac:cxnSpMk id="102" creationId="{D4439640-2AC5-4AD2-BD1D-1068ABEABA2D}"/>
          </ac:cxnSpMkLst>
        </pc:cxnChg>
        <pc:cxnChg chg="del mod">
          <ac:chgData name="Yixin Luo" userId="6db681b0a45feb16" providerId="LiveId" clId="{DC8B47DC-4D82-4DC0-831F-484CD766DE53}" dt="2018-01-30T19:27:43.536" v="10237" actId="478"/>
          <ac:cxnSpMkLst>
            <pc:docMk/>
            <pc:sldMk cId="2155955185" sldId="403"/>
            <ac:cxnSpMk id="105" creationId="{C1C924D7-69CE-4962-BDED-52C08867939F}"/>
          </ac:cxnSpMkLst>
        </pc:cxnChg>
        <pc:cxnChg chg="del mod">
          <ac:chgData name="Yixin Luo" userId="6db681b0a45feb16" providerId="LiveId" clId="{DC8B47DC-4D82-4DC0-831F-484CD766DE53}" dt="2018-01-30T19:27:43.536" v="10237" actId="478"/>
          <ac:cxnSpMkLst>
            <pc:docMk/>
            <pc:sldMk cId="2155955185" sldId="403"/>
            <ac:cxnSpMk id="108" creationId="{72C74E40-0BDB-4418-A251-605845A1E914}"/>
          </ac:cxnSpMkLst>
        </pc:cxnChg>
        <pc:cxnChg chg="del mod">
          <ac:chgData name="Yixin Luo" userId="6db681b0a45feb16" providerId="LiveId" clId="{DC8B47DC-4D82-4DC0-831F-484CD766DE53}" dt="2018-01-30T19:27:44.933" v="10238" actId="478"/>
          <ac:cxnSpMkLst>
            <pc:docMk/>
            <pc:sldMk cId="2155955185" sldId="403"/>
            <ac:cxnSpMk id="4105" creationId="{5B79CBF5-2858-4EBD-A1C4-F4BFE17021FA}"/>
          </ac:cxnSpMkLst>
        </pc:cxnChg>
        <pc:cxnChg chg="del mod">
          <ac:chgData name="Yixin Luo" userId="6db681b0a45feb16" providerId="LiveId" clId="{DC8B47DC-4D82-4DC0-831F-484CD766DE53}" dt="2018-01-30T19:27:43.536" v="10237" actId="478"/>
          <ac:cxnSpMkLst>
            <pc:docMk/>
            <pc:sldMk cId="2155955185" sldId="403"/>
            <ac:cxnSpMk id="4113" creationId="{07370A1D-29A7-447E-A7AA-1D70A15EE4FA}"/>
          </ac:cxnSpMkLst>
        </pc:cxnChg>
      </pc:sldChg>
      <pc:sldChg chg="add ord">
        <pc:chgData name="Yixin Luo" userId="6db681b0a45feb16" providerId="LiveId" clId="{DC8B47DC-4D82-4DC0-831F-484CD766DE53}" dt="2018-01-31T19:43:36.822" v="12298" actId="20577"/>
        <pc:sldMkLst>
          <pc:docMk/>
          <pc:sldMk cId="3011904898" sldId="404"/>
        </pc:sldMkLst>
      </pc:sldChg>
      <pc:sldChg chg="add ord">
        <pc:chgData name="Yixin Luo" userId="6db681b0a45feb16" providerId="LiveId" clId="{DC8B47DC-4D82-4DC0-831F-484CD766DE53}" dt="2018-01-31T19:43:36.822" v="12298" actId="20577"/>
        <pc:sldMkLst>
          <pc:docMk/>
          <pc:sldMk cId="1623763823" sldId="405"/>
        </pc:sldMkLst>
      </pc:sldChg>
      <pc:sldChg chg="add ord">
        <pc:chgData name="Yixin Luo" userId="6db681b0a45feb16" providerId="LiveId" clId="{DC8B47DC-4D82-4DC0-831F-484CD766DE53}" dt="2018-01-31T19:43:36.822" v="12298" actId="20577"/>
        <pc:sldMkLst>
          <pc:docMk/>
          <pc:sldMk cId="443128546" sldId="406"/>
        </pc:sldMkLst>
      </pc:sldChg>
      <pc:sldChg chg="add ord">
        <pc:chgData name="Yixin Luo" userId="6db681b0a45feb16" providerId="LiveId" clId="{DC8B47DC-4D82-4DC0-831F-484CD766DE53}" dt="2018-01-31T19:43:36.822" v="12298" actId="20577"/>
        <pc:sldMkLst>
          <pc:docMk/>
          <pc:sldMk cId="3467081126" sldId="407"/>
        </pc:sldMkLst>
      </pc:sldChg>
      <pc:sldChg chg="add ord">
        <pc:chgData name="Yixin Luo" userId="6db681b0a45feb16" providerId="LiveId" clId="{DC8B47DC-4D82-4DC0-831F-484CD766DE53}" dt="2018-01-31T19:43:36.822" v="12298" actId="20577"/>
        <pc:sldMkLst>
          <pc:docMk/>
          <pc:sldMk cId="1454300531" sldId="408"/>
        </pc:sldMkLst>
      </pc:sldChg>
      <pc:sldChg chg="add ord">
        <pc:chgData name="Yixin Luo" userId="6db681b0a45feb16" providerId="LiveId" clId="{DC8B47DC-4D82-4DC0-831F-484CD766DE53}" dt="2018-01-31T19:43:36.822" v="12298" actId="20577"/>
        <pc:sldMkLst>
          <pc:docMk/>
          <pc:sldMk cId="2919593521" sldId="409"/>
        </pc:sldMkLst>
      </pc:sldChg>
      <pc:sldChg chg="addSp delSp modSp add modNotesTx">
        <pc:chgData name="Yixin Luo" userId="6db681b0a45feb16" providerId="LiveId" clId="{DC8B47DC-4D82-4DC0-831F-484CD766DE53}" dt="2018-02-12T23:23:41.919" v="69745" actId="113"/>
        <pc:sldMkLst>
          <pc:docMk/>
          <pc:sldMk cId="1910077355" sldId="410"/>
        </pc:sldMkLst>
        <pc:spChg chg="mod">
          <ac:chgData name="Yixin Luo" userId="6db681b0a45feb16" providerId="LiveId" clId="{DC8B47DC-4D82-4DC0-831F-484CD766DE53}" dt="2018-01-31T17:17:49.707" v="10941" actId="1076"/>
          <ac:spMkLst>
            <pc:docMk/>
            <pc:sldMk cId="1910077355" sldId="410"/>
            <ac:spMk id="2" creationId="{C045D428-A9D2-41EF-A6CC-911FED1FE054}"/>
          </ac:spMkLst>
        </pc:spChg>
        <pc:spChg chg="del">
          <ac:chgData name="Yixin Luo" userId="6db681b0a45feb16" providerId="LiveId" clId="{DC8B47DC-4D82-4DC0-831F-484CD766DE53}" dt="2018-01-31T17:06:41.479" v="10688" actId="1035"/>
          <ac:spMkLst>
            <pc:docMk/>
            <pc:sldMk cId="1910077355" sldId="410"/>
            <ac:spMk id="3" creationId="{755FEDDA-A53F-4FF7-B98C-D582B0057DFD}"/>
          </ac:spMkLst>
        </pc:spChg>
        <pc:spChg chg="add del mod">
          <ac:chgData name="Yixin Luo" userId="6db681b0a45feb16" providerId="LiveId" clId="{DC8B47DC-4D82-4DC0-831F-484CD766DE53}" dt="2018-01-31T17:06:44.797" v="10689" actId="1035"/>
          <ac:spMkLst>
            <pc:docMk/>
            <pc:sldMk cId="1910077355" sldId="410"/>
            <ac:spMk id="5" creationId="{BDC8A096-AF7D-4A45-8F20-B2514D4C8761}"/>
          </ac:spMkLst>
        </pc:spChg>
        <pc:spChg chg="add del mod">
          <ac:chgData name="Yixin Luo" userId="6db681b0a45feb16" providerId="LiveId" clId="{DC8B47DC-4D82-4DC0-831F-484CD766DE53}" dt="2018-01-31T17:06:44.797" v="10689" actId="1035"/>
          <ac:spMkLst>
            <pc:docMk/>
            <pc:sldMk cId="1910077355" sldId="410"/>
            <ac:spMk id="6" creationId="{CF334957-AB51-4686-829D-C8E951681A8A}"/>
          </ac:spMkLst>
        </pc:spChg>
        <pc:spChg chg="add mod">
          <ac:chgData name="Yixin Luo" userId="6db681b0a45feb16" providerId="LiveId" clId="{DC8B47DC-4D82-4DC0-831F-484CD766DE53}" dt="2018-02-12T23:23:41.919" v="69745" actId="113"/>
          <ac:spMkLst>
            <pc:docMk/>
            <pc:sldMk cId="1910077355" sldId="410"/>
            <ac:spMk id="40" creationId="{FCCA3AD2-C858-4613-AABB-814F5C27DA6C}"/>
          </ac:spMkLst>
        </pc:spChg>
        <pc:spChg chg="mod">
          <ac:chgData name="Yixin Luo" userId="6db681b0a45feb16" providerId="LiveId" clId="{DC8B47DC-4D82-4DC0-831F-484CD766DE53}" dt="2018-02-12T23:23:41.919" v="69745" actId="113"/>
          <ac:spMkLst>
            <pc:docMk/>
            <pc:sldMk cId="1910077355" sldId="410"/>
            <ac:spMk id="42" creationId="{26C6F88D-68E7-45D3-B002-F81CF02B8AEB}"/>
          </ac:spMkLst>
        </pc:spChg>
        <pc:spChg chg="mod">
          <ac:chgData name="Yixin Luo" userId="6db681b0a45feb16" providerId="LiveId" clId="{DC8B47DC-4D82-4DC0-831F-484CD766DE53}" dt="2018-02-12T23:23:41.919" v="69745" actId="113"/>
          <ac:spMkLst>
            <pc:docMk/>
            <pc:sldMk cId="1910077355" sldId="410"/>
            <ac:spMk id="49" creationId="{4F7C59FD-9C63-4EFB-92CE-DCFA24F981F0}"/>
          </ac:spMkLst>
        </pc:spChg>
        <pc:spChg chg="mod">
          <ac:chgData name="Yixin Luo" userId="6db681b0a45feb16" providerId="LiveId" clId="{DC8B47DC-4D82-4DC0-831F-484CD766DE53}" dt="2018-02-12T23:23:41.919" v="69745" actId="113"/>
          <ac:spMkLst>
            <pc:docMk/>
            <pc:sldMk cId="1910077355" sldId="410"/>
            <ac:spMk id="50" creationId="{CD0C37C0-3831-43E6-A278-8BBD6BB67BAC}"/>
          </ac:spMkLst>
        </pc:spChg>
        <pc:spChg chg="mod">
          <ac:chgData name="Yixin Luo" userId="6db681b0a45feb16" providerId="LiveId" clId="{DC8B47DC-4D82-4DC0-831F-484CD766DE53}" dt="2018-02-12T23:23:41.919" v="69745" actId="113"/>
          <ac:spMkLst>
            <pc:docMk/>
            <pc:sldMk cId="1910077355" sldId="410"/>
            <ac:spMk id="51" creationId="{D7C7F095-A7E9-4698-9789-3F758C09295C}"/>
          </ac:spMkLst>
        </pc:spChg>
        <pc:spChg chg="mod">
          <ac:chgData name="Yixin Luo" userId="6db681b0a45feb16" providerId="LiveId" clId="{DC8B47DC-4D82-4DC0-831F-484CD766DE53}" dt="2018-02-12T23:23:41.919" v="69745" actId="113"/>
          <ac:spMkLst>
            <pc:docMk/>
            <pc:sldMk cId="1910077355" sldId="410"/>
            <ac:spMk id="52" creationId="{53DFFD15-ECBB-4E67-BD02-64ADE1317A33}"/>
          </ac:spMkLst>
        </pc:spChg>
        <pc:spChg chg="mod">
          <ac:chgData name="Yixin Luo" userId="6db681b0a45feb16" providerId="LiveId" clId="{DC8B47DC-4D82-4DC0-831F-484CD766DE53}" dt="2018-02-12T23:23:41.919" v="69745" actId="113"/>
          <ac:spMkLst>
            <pc:docMk/>
            <pc:sldMk cId="1910077355" sldId="410"/>
            <ac:spMk id="53" creationId="{6DAA6F28-D340-4EDF-92A8-023BCA2538EB}"/>
          </ac:spMkLst>
        </pc:spChg>
        <pc:spChg chg="mod">
          <ac:chgData name="Yixin Luo" userId="6db681b0a45feb16" providerId="LiveId" clId="{DC8B47DC-4D82-4DC0-831F-484CD766DE53}" dt="2018-02-12T23:23:41.919" v="69745" actId="113"/>
          <ac:spMkLst>
            <pc:docMk/>
            <pc:sldMk cId="1910077355" sldId="410"/>
            <ac:spMk id="54" creationId="{CE9A7F35-D63B-4A31-9584-A0AF1E1D2B4C}"/>
          </ac:spMkLst>
        </pc:spChg>
        <pc:spChg chg="mod">
          <ac:chgData name="Yixin Luo" userId="6db681b0a45feb16" providerId="LiveId" clId="{DC8B47DC-4D82-4DC0-831F-484CD766DE53}" dt="2018-02-12T23:23:41.919" v="69745" actId="113"/>
          <ac:spMkLst>
            <pc:docMk/>
            <pc:sldMk cId="1910077355" sldId="410"/>
            <ac:spMk id="55" creationId="{D728B34E-855B-4338-ABB0-8D368F110180}"/>
          </ac:spMkLst>
        </pc:spChg>
        <pc:spChg chg="mod">
          <ac:chgData name="Yixin Luo" userId="6db681b0a45feb16" providerId="LiveId" clId="{DC8B47DC-4D82-4DC0-831F-484CD766DE53}" dt="2018-02-12T23:23:41.919" v="69745" actId="113"/>
          <ac:spMkLst>
            <pc:docMk/>
            <pc:sldMk cId="1910077355" sldId="410"/>
            <ac:spMk id="56" creationId="{6D44E921-E7B2-494D-85D0-ED7201D9A0F6}"/>
          </ac:spMkLst>
        </pc:spChg>
        <pc:spChg chg="mod">
          <ac:chgData name="Yixin Luo" userId="6db681b0a45feb16" providerId="LiveId" clId="{DC8B47DC-4D82-4DC0-831F-484CD766DE53}" dt="2018-02-12T23:23:41.919" v="69745" actId="113"/>
          <ac:spMkLst>
            <pc:docMk/>
            <pc:sldMk cId="1910077355" sldId="410"/>
            <ac:spMk id="57" creationId="{D573D4A6-3D65-4600-831D-96260A4547DF}"/>
          </ac:spMkLst>
        </pc:spChg>
        <pc:spChg chg="mod">
          <ac:chgData name="Yixin Luo" userId="6db681b0a45feb16" providerId="LiveId" clId="{DC8B47DC-4D82-4DC0-831F-484CD766DE53}" dt="2018-02-12T23:23:41.919" v="69745" actId="113"/>
          <ac:spMkLst>
            <pc:docMk/>
            <pc:sldMk cId="1910077355" sldId="410"/>
            <ac:spMk id="58" creationId="{B77B3ED2-41C6-46F6-9C87-9C75825FAFF7}"/>
          </ac:spMkLst>
        </pc:spChg>
        <pc:spChg chg="mod">
          <ac:chgData name="Yixin Luo" userId="6db681b0a45feb16" providerId="LiveId" clId="{DC8B47DC-4D82-4DC0-831F-484CD766DE53}" dt="2018-02-12T23:23:41.919" v="69745" actId="113"/>
          <ac:spMkLst>
            <pc:docMk/>
            <pc:sldMk cId="1910077355" sldId="410"/>
            <ac:spMk id="59" creationId="{66062FF2-A7FF-480A-B6BD-B05F22A9C253}"/>
          </ac:spMkLst>
        </pc:spChg>
        <pc:spChg chg="mod">
          <ac:chgData name="Yixin Luo" userId="6db681b0a45feb16" providerId="LiveId" clId="{DC8B47DC-4D82-4DC0-831F-484CD766DE53}" dt="2018-02-12T23:23:41.919" v="69745" actId="113"/>
          <ac:spMkLst>
            <pc:docMk/>
            <pc:sldMk cId="1910077355" sldId="410"/>
            <ac:spMk id="60" creationId="{56828861-CE30-4FAB-9E2B-9B6F1780B1DB}"/>
          </ac:spMkLst>
        </pc:spChg>
        <pc:spChg chg="mod">
          <ac:chgData name="Yixin Luo" userId="6db681b0a45feb16" providerId="LiveId" clId="{DC8B47DC-4D82-4DC0-831F-484CD766DE53}" dt="2018-02-12T23:23:41.919" v="69745" actId="113"/>
          <ac:spMkLst>
            <pc:docMk/>
            <pc:sldMk cId="1910077355" sldId="410"/>
            <ac:spMk id="61" creationId="{DC652E0B-808E-42D5-A2D5-557B05750DB2}"/>
          </ac:spMkLst>
        </pc:spChg>
        <pc:spChg chg="mod">
          <ac:chgData name="Yixin Luo" userId="6db681b0a45feb16" providerId="LiveId" clId="{DC8B47DC-4D82-4DC0-831F-484CD766DE53}" dt="2018-02-12T23:23:41.919" v="69745" actId="113"/>
          <ac:spMkLst>
            <pc:docMk/>
            <pc:sldMk cId="1910077355" sldId="410"/>
            <ac:spMk id="62" creationId="{DC628A88-E5E5-4B47-888C-C3097493567E}"/>
          </ac:spMkLst>
        </pc:spChg>
        <pc:spChg chg="mod">
          <ac:chgData name="Yixin Luo" userId="6db681b0a45feb16" providerId="LiveId" clId="{DC8B47DC-4D82-4DC0-831F-484CD766DE53}" dt="2018-02-12T23:23:41.919" v="69745" actId="113"/>
          <ac:spMkLst>
            <pc:docMk/>
            <pc:sldMk cId="1910077355" sldId="410"/>
            <ac:spMk id="63" creationId="{7B110EAA-537F-48D0-BCCE-75E18319582D}"/>
          </ac:spMkLst>
        </pc:spChg>
        <pc:spChg chg="mod">
          <ac:chgData name="Yixin Luo" userId="6db681b0a45feb16" providerId="LiveId" clId="{DC8B47DC-4D82-4DC0-831F-484CD766DE53}" dt="2018-02-12T23:23:41.919" v="69745" actId="113"/>
          <ac:spMkLst>
            <pc:docMk/>
            <pc:sldMk cId="1910077355" sldId="410"/>
            <ac:spMk id="64" creationId="{D9E78894-3912-45C5-B2B8-AB4E3C04779C}"/>
          </ac:spMkLst>
        </pc:spChg>
        <pc:spChg chg="mod">
          <ac:chgData name="Yixin Luo" userId="6db681b0a45feb16" providerId="LiveId" clId="{DC8B47DC-4D82-4DC0-831F-484CD766DE53}" dt="2018-02-12T23:23:41.919" v="69745" actId="113"/>
          <ac:spMkLst>
            <pc:docMk/>
            <pc:sldMk cId="1910077355" sldId="410"/>
            <ac:spMk id="65" creationId="{0E39C09C-F87A-4029-8791-4DBE51F975F5}"/>
          </ac:spMkLst>
        </pc:spChg>
        <pc:spChg chg="mod">
          <ac:chgData name="Yixin Luo" userId="6db681b0a45feb16" providerId="LiveId" clId="{DC8B47DC-4D82-4DC0-831F-484CD766DE53}" dt="2018-02-12T23:23:41.919" v="69745" actId="113"/>
          <ac:spMkLst>
            <pc:docMk/>
            <pc:sldMk cId="1910077355" sldId="410"/>
            <ac:spMk id="66" creationId="{D699B5E4-C072-4310-8CBF-9EE4A275174A}"/>
          </ac:spMkLst>
        </pc:spChg>
        <pc:spChg chg="mod">
          <ac:chgData name="Yixin Luo" userId="6db681b0a45feb16" providerId="LiveId" clId="{DC8B47DC-4D82-4DC0-831F-484CD766DE53}" dt="2018-02-12T23:23:41.919" v="69745" actId="113"/>
          <ac:spMkLst>
            <pc:docMk/>
            <pc:sldMk cId="1910077355" sldId="410"/>
            <ac:spMk id="67" creationId="{CA751A2A-3449-4DC3-9AEC-43DD7FBFC1D9}"/>
          </ac:spMkLst>
        </pc:spChg>
        <pc:spChg chg="mod">
          <ac:chgData name="Yixin Luo" userId="6db681b0a45feb16" providerId="LiveId" clId="{DC8B47DC-4D82-4DC0-831F-484CD766DE53}" dt="2018-02-12T23:23:41.919" v="69745" actId="113"/>
          <ac:spMkLst>
            <pc:docMk/>
            <pc:sldMk cId="1910077355" sldId="410"/>
            <ac:spMk id="68" creationId="{77915C63-C2BC-4249-B2CC-E873F4DAAE26}"/>
          </ac:spMkLst>
        </pc:spChg>
        <pc:spChg chg="mod">
          <ac:chgData name="Yixin Luo" userId="6db681b0a45feb16" providerId="LiveId" clId="{DC8B47DC-4D82-4DC0-831F-484CD766DE53}" dt="2018-02-12T23:23:41.919" v="69745" actId="113"/>
          <ac:spMkLst>
            <pc:docMk/>
            <pc:sldMk cId="1910077355" sldId="410"/>
            <ac:spMk id="69" creationId="{1E763A41-2493-44AF-8AB3-AF4D559DC9FF}"/>
          </ac:spMkLst>
        </pc:spChg>
        <pc:spChg chg="mod">
          <ac:chgData name="Yixin Luo" userId="6db681b0a45feb16" providerId="LiveId" clId="{DC8B47DC-4D82-4DC0-831F-484CD766DE53}" dt="2018-02-12T23:23:41.919" v="69745" actId="113"/>
          <ac:spMkLst>
            <pc:docMk/>
            <pc:sldMk cId="1910077355" sldId="410"/>
            <ac:spMk id="70" creationId="{12EE8C02-E7AD-43EF-8E65-668C43ACED07}"/>
          </ac:spMkLst>
        </pc:spChg>
        <pc:spChg chg="mod">
          <ac:chgData name="Yixin Luo" userId="6db681b0a45feb16" providerId="LiveId" clId="{DC8B47DC-4D82-4DC0-831F-484CD766DE53}" dt="2018-02-12T23:23:41.919" v="69745" actId="113"/>
          <ac:spMkLst>
            <pc:docMk/>
            <pc:sldMk cId="1910077355" sldId="410"/>
            <ac:spMk id="71" creationId="{FF8E0161-0959-4201-8C12-ACE69847FA1C}"/>
          </ac:spMkLst>
        </pc:spChg>
        <pc:spChg chg="mod">
          <ac:chgData name="Yixin Luo" userId="6db681b0a45feb16" providerId="LiveId" clId="{DC8B47DC-4D82-4DC0-831F-484CD766DE53}" dt="2018-02-12T23:23:41.919" v="69745" actId="113"/>
          <ac:spMkLst>
            <pc:docMk/>
            <pc:sldMk cId="1910077355" sldId="410"/>
            <ac:spMk id="72" creationId="{C6B4B7EF-8401-4279-BCB8-1203A6D9E162}"/>
          </ac:spMkLst>
        </pc:spChg>
        <pc:spChg chg="mod">
          <ac:chgData name="Yixin Luo" userId="6db681b0a45feb16" providerId="LiveId" clId="{DC8B47DC-4D82-4DC0-831F-484CD766DE53}" dt="2018-02-12T23:23:41.919" v="69745" actId="113"/>
          <ac:spMkLst>
            <pc:docMk/>
            <pc:sldMk cId="1910077355" sldId="410"/>
            <ac:spMk id="73" creationId="{6114EAA7-2C0C-4712-BD7D-1DBAD932D584}"/>
          </ac:spMkLst>
        </pc:spChg>
        <pc:spChg chg="add mod">
          <ac:chgData name="Yixin Luo" userId="6db681b0a45feb16" providerId="LiveId" clId="{DC8B47DC-4D82-4DC0-831F-484CD766DE53}" dt="2018-02-12T23:23:41.919" v="69745" actId="113"/>
          <ac:spMkLst>
            <pc:docMk/>
            <pc:sldMk cId="1910077355" sldId="410"/>
            <ac:spMk id="74" creationId="{6DB1F4C0-0BBE-4A61-B013-986691D8C087}"/>
          </ac:spMkLst>
        </pc:spChg>
        <pc:spChg chg="add mod">
          <ac:chgData name="Yixin Luo" userId="6db681b0a45feb16" providerId="LiveId" clId="{DC8B47DC-4D82-4DC0-831F-484CD766DE53}" dt="2018-02-12T23:23:41.919" v="69745" actId="113"/>
          <ac:spMkLst>
            <pc:docMk/>
            <pc:sldMk cId="1910077355" sldId="410"/>
            <ac:spMk id="75" creationId="{781A5B06-A6D8-4357-880D-8D855C513BB2}"/>
          </ac:spMkLst>
        </pc:spChg>
        <pc:spChg chg="add mod">
          <ac:chgData name="Yixin Luo" userId="6db681b0a45feb16" providerId="LiveId" clId="{DC8B47DC-4D82-4DC0-831F-484CD766DE53}" dt="2018-02-12T23:23:41.919" v="69745" actId="113"/>
          <ac:spMkLst>
            <pc:docMk/>
            <pc:sldMk cId="1910077355" sldId="410"/>
            <ac:spMk id="76" creationId="{AB9629A3-7CEA-497E-AF70-D950A86FEF89}"/>
          </ac:spMkLst>
        </pc:spChg>
        <pc:spChg chg="add mod">
          <ac:chgData name="Yixin Luo" userId="6db681b0a45feb16" providerId="LiveId" clId="{DC8B47DC-4D82-4DC0-831F-484CD766DE53}" dt="2018-02-12T23:23:41.919" v="69745" actId="113"/>
          <ac:spMkLst>
            <pc:docMk/>
            <pc:sldMk cId="1910077355" sldId="410"/>
            <ac:spMk id="77" creationId="{540215D2-34DA-448D-A8FF-3FE3894F07F3}"/>
          </ac:spMkLst>
        </pc:spChg>
        <pc:spChg chg="add mod">
          <ac:chgData name="Yixin Luo" userId="6db681b0a45feb16" providerId="LiveId" clId="{DC8B47DC-4D82-4DC0-831F-484CD766DE53}" dt="2018-02-12T23:23:41.919" v="69745" actId="113"/>
          <ac:spMkLst>
            <pc:docMk/>
            <pc:sldMk cId="1910077355" sldId="410"/>
            <ac:spMk id="78" creationId="{1B048F8D-4656-404B-BE42-A4E768E44FA0}"/>
          </ac:spMkLst>
        </pc:spChg>
        <pc:spChg chg="mod">
          <ac:chgData name="Yixin Luo" userId="6db681b0a45feb16" providerId="LiveId" clId="{DC8B47DC-4D82-4DC0-831F-484CD766DE53}" dt="2018-02-12T23:23:41.919" v="69745" actId="113"/>
          <ac:spMkLst>
            <pc:docMk/>
            <pc:sldMk cId="1910077355" sldId="410"/>
            <ac:spMk id="82" creationId="{7CE3547C-A2FE-4335-8E29-8644CC88E445}"/>
          </ac:spMkLst>
        </pc:spChg>
        <pc:spChg chg="mod">
          <ac:chgData name="Yixin Luo" userId="6db681b0a45feb16" providerId="LiveId" clId="{DC8B47DC-4D82-4DC0-831F-484CD766DE53}" dt="2018-02-12T23:23:41.919" v="69745" actId="113"/>
          <ac:spMkLst>
            <pc:docMk/>
            <pc:sldMk cId="1910077355" sldId="410"/>
            <ac:spMk id="83" creationId="{F5717FA7-49CA-4521-9D32-DDDC0C761C37}"/>
          </ac:spMkLst>
        </pc:spChg>
        <pc:spChg chg="mod">
          <ac:chgData name="Yixin Luo" userId="6db681b0a45feb16" providerId="LiveId" clId="{DC8B47DC-4D82-4DC0-831F-484CD766DE53}" dt="2018-02-12T23:23:41.919" v="69745" actId="113"/>
          <ac:spMkLst>
            <pc:docMk/>
            <pc:sldMk cId="1910077355" sldId="410"/>
            <ac:spMk id="84" creationId="{82DC1411-FEE1-47D6-A902-F0A872DF9E9B}"/>
          </ac:spMkLst>
        </pc:spChg>
        <pc:spChg chg="mod">
          <ac:chgData name="Yixin Luo" userId="6db681b0a45feb16" providerId="LiveId" clId="{DC8B47DC-4D82-4DC0-831F-484CD766DE53}" dt="2018-02-12T23:23:41.919" v="69745" actId="113"/>
          <ac:spMkLst>
            <pc:docMk/>
            <pc:sldMk cId="1910077355" sldId="410"/>
            <ac:spMk id="85" creationId="{9B21B4F1-BE93-4DF1-9412-96559AC275A6}"/>
          </ac:spMkLst>
        </pc:spChg>
        <pc:spChg chg="mod">
          <ac:chgData name="Yixin Luo" userId="6db681b0a45feb16" providerId="LiveId" clId="{DC8B47DC-4D82-4DC0-831F-484CD766DE53}" dt="2018-02-12T23:23:41.919" v="69745" actId="113"/>
          <ac:spMkLst>
            <pc:docMk/>
            <pc:sldMk cId="1910077355" sldId="410"/>
            <ac:spMk id="86" creationId="{D956DA7C-EFDD-4416-A43F-62B4E9288457}"/>
          </ac:spMkLst>
        </pc:spChg>
        <pc:spChg chg="mod">
          <ac:chgData name="Yixin Luo" userId="6db681b0a45feb16" providerId="LiveId" clId="{DC8B47DC-4D82-4DC0-831F-484CD766DE53}" dt="2018-02-12T23:23:41.919" v="69745" actId="113"/>
          <ac:spMkLst>
            <pc:docMk/>
            <pc:sldMk cId="1910077355" sldId="410"/>
            <ac:spMk id="87" creationId="{349482C1-B274-46EF-AEB2-B74D15E63907}"/>
          </ac:spMkLst>
        </pc:spChg>
        <pc:spChg chg="mod">
          <ac:chgData name="Yixin Luo" userId="6db681b0a45feb16" providerId="LiveId" clId="{DC8B47DC-4D82-4DC0-831F-484CD766DE53}" dt="2018-02-12T23:23:41.919" v="69745" actId="113"/>
          <ac:spMkLst>
            <pc:docMk/>
            <pc:sldMk cId="1910077355" sldId="410"/>
            <ac:spMk id="94" creationId="{A5FB1D9D-00C3-4C0C-83EC-40BE3B3F0413}"/>
          </ac:spMkLst>
        </pc:spChg>
        <pc:spChg chg="mod">
          <ac:chgData name="Yixin Luo" userId="6db681b0a45feb16" providerId="LiveId" clId="{DC8B47DC-4D82-4DC0-831F-484CD766DE53}" dt="2018-02-12T23:23:41.919" v="69745" actId="113"/>
          <ac:spMkLst>
            <pc:docMk/>
            <pc:sldMk cId="1910077355" sldId="410"/>
            <ac:spMk id="95" creationId="{F5AF4F09-DAD2-403A-8B65-E2A2BC9BCD69}"/>
          </ac:spMkLst>
        </pc:spChg>
        <pc:spChg chg="mod">
          <ac:chgData name="Yixin Luo" userId="6db681b0a45feb16" providerId="LiveId" clId="{DC8B47DC-4D82-4DC0-831F-484CD766DE53}" dt="2018-02-12T23:23:41.919" v="69745" actId="113"/>
          <ac:spMkLst>
            <pc:docMk/>
            <pc:sldMk cId="1910077355" sldId="410"/>
            <ac:spMk id="96" creationId="{F10E1083-667C-4F31-8FB6-3C6E47E8631F}"/>
          </ac:spMkLst>
        </pc:spChg>
        <pc:spChg chg="mod">
          <ac:chgData name="Yixin Luo" userId="6db681b0a45feb16" providerId="LiveId" clId="{DC8B47DC-4D82-4DC0-831F-484CD766DE53}" dt="2018-02-12T23:23:41.919" v="69745" actId="113"/>
          <ac:spMkLst>
            <pc:docMk/>
            <pc:sldMk cId="1910077355" sldId="410"/>
            <ac:spMk id="97" creationId="{8646147E-B9E5-4B31-A07D-4E148F7DA64A}"/>
          </ac:spMkLst>
        </pc:spChg>
        <pc:spChg chg="mod">
          <ac:chgData name="Yixin Luo" userId="6db681b0a45feb16" providerId="LiveId" clId="{DC8B47DC-4D82-4DC0-831F-484CD766DE53}" dt="2018-02-12T23:23:41.919" v="69745" actId="113"/>
          <ac:spMkLst>
            <pc:docMk/>
            <pc:sldMk cId="1910077355" sldId="410"/>
            <ac:spMk id="98" creationId="{22247F30-CF5C-4EAC-9969-D0D9A2253FF9}"/>
          </ac:spMkLst>
        </pc:spChg>
        <pc:spChg chg="mod">
          <ac:chgData name="Yixin Luo" userId="6db681b0a45feb16" providerId="LiveId" clId="{DC8B47DC-4D82-4DC0-831F-484CD766DE53}" dt="2018-02-12T23:23:41.919" v="69745" actId="113"/>
          <ac:spMkLst>
            <pc:docMk/>
            <pc:sldMk cId="1910077355" sldId="410"/>
            <ac:spMk id="99" creationId="{09F7B3D1-303A-4B72-80EB-9BE8144C80DA}"/>
          </ac:spMkLst>
        </pc:spChg>
        <pc:spChg chg="mod">
          <ac:chgData name="Yixin Luo" userId="6db681b0a45feb16" providerId="LiveId" clId="{DC8B47DC-4D82-4DC0-831F-484CD766DE53}" dt="2018-02-12T23:23:41.919" v="69745" actId="113"/>
          <ac:spMkLst>
            <pc:docMk/>
            <pc:sldMk cId="1910077355" sldId="410"/>
            <ac:spMk id="100" creationId="{728E5064-7242-4BE8-B36A-C104A7CB2508}"/>
          </ac:spMkLst>
        </pc:spChg>
        <pc:spChg chg="mod">
          <ac:chgData name="Yixin Luo" userId="6db681b0a45feb16" providerId="LiveId" clId="{DC8B47DC-4D82-4DC0-831F-484CD766DE53}" dt="2018-02-12T23:23:41.919" v="69745" actId="113"/>
          <ac:spMkLst>
            <pc:docMk/>
            <pc:sldMk cId="1910077355" sldId="410"/>
            <ac:spMk id="101" creationId="{EE0C3EEC-5199-445A-BA84-520950455D9E}"/>
          </ac:spMkLst>
        </pc:spChg>
        <pc:spChg chg="mod">
          <ac:chgData name="Yixin Luo" userId="6db681b0a45feb16" providerId="LiveId" clId="{DC8B47DC-4D82-4DC0-831F-484CD766DE53}" dt="2018-02-12T23:23:41.919" v="69745" actId="113"/>
          <ac:spMkLst>
            <pc:docMk/>
            <pc:sldMk cId="1910077355" sldId="410"/>
            <ac:spMk id="102" creationId="{41A949DF-D8D9-48F7-82D8-2FFB7F534072}"/>
          </ac:spMkLst>
        </pc:spChg>
        <pc:spChg chg="mod">
          <ac:chgData name="Yixin Luo" userId="6db681b0a45feb16" providerId="LiveId" clId="{DC8B47DC-4D82-4DC0-831F-484CD766DE53}" dt="2018-02-12T23:23:41.919" v="69745" actId="113"/>
          <ac:spMkLst>
            <pc:docMk/>
            <pc:sldMk cId="1910077355" sldId="410"/>
            <ac:spMk id="103" creationId="{7EDFEB19-AC5E-4CEC-A92F-B548D2EB7859}"/>
          </ac:spMkLst>
        </pc:spChg>
        <pc:spChg chg="mod">
          <ac:chgData name="Yixin Luo" userId="6db681b0a45feb16" providerId="LiveId" clId="{DC8B47DC-4D82-4DC0-831F-484CD766DE53}" dt="2018-02-12T23:23:41.919" v="69745" actId="113"/>
          <ac:spMkLst>
            <pc:docMk/>
            <pc:sldMk cId="1910077355" sldId="410"/>
            <ac:spMk id="104" creationId="{BCF3F21C-47A6-491F-925F-AD10A3338958}"/>
          </ac:spMkLst>
        </pc:spChg>
        <pc:spChg chg="mod">
          <ac:chgData name="Yixin Luo" userId="6db681b0a45feb16" providerId="LiveId" clId="{DC8B47DC-4D82-4DC0-831F-484CD766DE53}" dt="2018-02-12T23:23:41.919" v="69745" actId="113"/>
          <ac:spMkLst>
            <pc:docMk/>
            <pc:sldMk cId="1910077355" sldId="410"/>
            <ac:spMk id="105" creationId="{A7899C6A-2312-4DE5-85D1-68576185AC10}"/>
          </ac:spMkLst>
        </pc:spChg>
        <pc:spChg chg="mod">
          <ac:chgData name="Yixin Luo" userId="6db681b0a45feb16" providerId="LiveId" clId="{DC8B47DC-4D82-4DC0-831F-484CD766DE53}" dt="2018-02-12T23:23:41.919" v="69745" actId="113"/>
          <ac:spMkLst>
            <pc:docMk/>
            <pc:sldMk cId="1910077355" sldId="410"/>
            <ac:spMk id="106" creationId="{E5538643-E21F-4DF9-A252-7A902BA981E6}"/>
          </ac:spMkLst>
        </pc:spChg>
        <pc:spChg chg="mod">
          <ac:chgData name="Yixin Luo" userId="6db681b0a45feb16" providerId="LiveId" clId="{DC8B47DC-4D82-4DC0-831F-484CD766DE53}" dt="2018-02-12T23:23:41.919" v="69745" actId="113"/>
          <ac:spMkLst>
            <pc:docMk/>
            <pc:sldMk cId="1910077355" sldId="410"/>
            <ac:spMk id="107" creationId="{3A1A9BCF-4CB5-44E1-9974-17B0B6AD9381}"/>
          </ac:spMkLst>
        </pc:spChg>
        <pc:spChg chg="mod">
          <ac:chgData name="Yixin Luo" userId="6db681b0a45feb16" providerId="LiveId" clId="{DC8B47DC-4D82-4DC0-831F-484CD766DE53}" dt="2018-02-12T23:23:41.919" v="69745" actId="113"/>
          <ac:spMkLst>
            <pc:docMk/>
            <pc:sldMk cId="1910077355" sldId="410"/>
            <ac:spMk id="108" creationId="{DA664218-84FF-494D-80F3-FC7B04DA2389}"/>
          </ac:spMkLst>
        </pc:spChg>
        <pc:spChg chg="mod">
          <ac:chgData name="Yixin Luo" userId="6db681b0a45feb16" providerId="LiveId" clId="{DC8B47DC-4D82-4DC0-831F-484CD766DE53}" dt="2018-02-12T23:23:41.919" v="69745" actId="113"/>
          <ac:spMkLst>
            <pc:docMk/>
            <pc:sldMk cId="1910077355" sldId="410"/>
            <ac:spMk id="109" creationId="{7B3C4B91-70D1-4622-82AB-7B15825A55A1}"/>
          </ac:spMkLst>
        </pc:spChg>
        <pc:spChg chg="mod">
          <ac:chgData name="Yixin Luo" userId="6db681b0a45feb16" providerId="LiveId" clId="{DC8B47DC-4D82-4DC0-831F-484CD766DE53}" dt="2018-02-12T23:23:41.919" v="69745" actId="113"/>
          <ac:spMkLst>
            <pc:docMk/>
            <pc:sldMk cId="1910077355" sldId="410"/>
            <ac:spMk id="110" creationId="{64E58D80-5122-49B4-A6B5-9E019883166E}"/>
          </ac:spMkLst>
        </pc:spChg>
        <pc:spChg chg="mod">
          <ac:chgData name="Yixin Luo" userId="6db681b0a45feb16" providerId="LiveId" clId="{DC8B47DC-4D82-4DC0-831F-484CD766DE53}" dt="2018-02-12T23:23:41.919" v="69745" actId="113"/>
          <ac:spMkLst>
            <pc:docMk/>
            <pc:sldMk cId="1910077355" sldId="410"/>
            <ac:spMk id="111" creationId="{D61BDB4B-98B5-42DE-BB55-5D8C7D637EDE}"/>
          </ac:spMkLst>
        </pc:spChg>
        <pc:spChg chg="mod">
          <ac:chgData name="Yixin Luo" userId="6db681b0a45feb16" providerId="LiveId" clId="{DC8B47DC-4D82-4DC0-831F-484CD766DE53}" dt="2018-02-12T23:23:41.919" v="69745" actId="113"/>
          <ac:spMkLst>
            <pc:docMk/>
            <pc:sldMk cId="1910077355" sldId="410"/>
            <ac:spMk id="112" creationId="{C92BC338-F8B4-4D64-A0C2-2CDFE0304033}"/>
          </ac:spMkLst>
        </pc:spChg>
        <pc:spChg chg="mod">
          <ac:chgData name="Yixin Luo" userId="6db681b0a45feb16" providerId="LiveId" clId="{DC8B47DC-4D82-4DC0-831F-484CD766DE53}" dt="2018-02-12T23:23:41.919" v="69745" actId="113"/>
          <ac:spMkLst>
            <pc:docMk/>
            <pc:sldMk cId="1910077355" sldId="410"/>
            <ac:spMk id="113" creationId="{89D65862-51B6-4757-A5E7-2AAB6725421A}"/>
          </ac:spMkLst>
        </pc:spChg>
        <pc:spChg chg="mod">
          <ac:chgData name="Yixin Luo" userId="6db681b0a45feb16" providerId="LiveId" clId="{DC8B47DC-4D82-4DC0-831F-484CD766DE53}" dt="2018-02-12T23:23:41.919" v="69745" actId="113"/>
          <ac:spMkLst>
            <pc:docMk/>
            <pc:sldMk cId="1910077355" sldId="410"/>
            <ac:spMk id="114" creationId="{70490FD8-F9DB-48EC-B23D-778D536A99BB}"/>
          </ac:spMkLst>
        </pc:spChg>
        <pc:spChg chg="mod">
          <ac:chgData name="Yixin Luo" userId="6db681b0a45feb16" providerId="LiveId" clId="{DC8B47DC-4D82-4DC0-831F-484CD766DE53}" dt="2018-02-12T23:23:41.919" v="69745" actId="113"/>
          <ac:spMkLst>
            <pc:docMk/>
            <pc:sldMk cId="1910077355" sldId="410"/>
            <ac:spMk id="115" creationId="{B9EC9850-C088-401D-8542-421DD6DDB220}"/>
          </ac:spMkLst>
        </pc:spChg>
        <pc:spChg chg="mod">
          <ac:chgData name="Yixin Luo" userId="6db681b0a45feb16" providerId="LiveId" clId="{DC8B47DC-4D82-4DC0-831F-484CD766DE53}" dt="2018-02-12T23:23:41.919" v="69745" actId="113"/>
          <ac:spMkLst>
            <pc:docMk/>
            <pc:sldMk cId="1910077355" sldId="410"/>
            <ac:spMk id="116" creationId="{955946F4-C230-451D-9FD7-41AF0B913DB8}"/>
          </ac:spMkLst>
        </pc:spChg>
        <pc:spChg chg="mod">
          <ac:chgData name="Yixin Luo" userId="6db681b0a45feb16" providerId="LiveId" clId="{DC8B47DC-4D82-4DC0-831F-484CD766DE53}" dt="2018-02-12T23:23:41.919" v="69745" actId="113"/>
          <ac:spMkLst>
            <pc:docMk/>
            <pc:sldMk cId="1910077355" sldId="410"/>
            <ac:spMk id="117" creationId="{55CD3EAA-5761-49F5-9494-007CFA80E79C}"/>
          </ac:spMkLst>
        </pc:spChg>
        <pc:spChg chg="mod">
          <ac:chgData name="Yixin Luo" userId="6db681b0a45feb16" providerId="LiveId" clId="{DC8B47DC-4D82-4DC0-831F-484CD766DE53}" dt="2018-02-12T23:23:41.919" v="69745" actId="113"/>
          <ac:spMkLst>
            <pc:docMk/>
            <pc:sldMk cId="1910077355" sldId="410"/>
            <ac:spMk id="118" creationId="{3AC80384-7BEC-47C3-A252-F645C5B67807}"/>
          </ac:spMkLst>
        </pc:spChg>
        <pc:spChg chg="add mod ord">
          <ac:chgData name="Yixin Luo" userId="6db681b0a45feb16" providerId="LiveId" clId="{DC8B47DC-4D82-4DC0-831F-484CD766DE53}" dt="2018-02-12T23:23:41.919" v="69745" actId="113"/>
          <ac:spMkLst>
            <pc:docMk/>
            <pc:sldMk cId="1910077355" sldId="410"/>
            <ac:spMk id="119" creationId="{08FFD23F-F341-4866-B65A-227BB9D93779}"/>
          </ac:spMkLst>
        </pc:spChg>
        <pc:spChg chg="add del mod">
          <ac:chgData name="Yixin Luo" userId="6db681b0a45feb16" providerId="LiveId" clId="{DC8B47DC-4D82-4DC0-831F-484CD766DE53}" dt="2018-01-31T17:11:38.427" v="10791" actId="478"/>
          <ac:spMkLst>
            <pc:docMk/>
            <pc:sldMk cId="1910077355" sldId="410"/>
            <ac:spMk id="121" creationId="{18321D6A-D572-4A19-9CD1-BC8185EBE82B}"/>
          </ac:spMkLst>
        </pc:spChg>
        <pc:spChg chg="add mod">
          <ac:chgData name="Yixin Luo" userId="6db681b0a45feb16" providerId="LiveId" clId="{DC8B47DC-4D82-4DC0-831F-484CD766DE53}" dt="2018-02-12T23:23:41.919" v="69745" actId="113"/>
          <ac:spMkLst>
            <pc:docMk/>
            <pc:sldMk cId="1910077355" sldId="410"/>
            <ac:spMk id="122" creationId="{89D10506-BB86-4E54-90E8-97A94046ACE7}"/>
          </ac:spMkLst>
        </pc:spChg>
        <pc:spChg chg="add mod">
          <ac:chgData name="Yixin Luo" userId="6db681b0a45feb16" providerId="LiveId" clId="{DC8B47DC-4D82-4DC0-831F-484CD766DE53}" dt="2018-02-12T23:23:41.919" v="69745" actId="113"/>
          <ac:spMkLst>
            <pc:docMk/>
            <pc:sldMk cId="1910077355" sldId="410"/>
            <ac:spMk id="123" creationId="{DA24B071-EF96-448D-93D3-79BB9839F93B}"/>
          </ac:spMkLst>
        </pc:spChg>
        <pc:spChg chg="add mod">
          <ac:chgData name="Yixin Luo" userId="6db681b0a45feb16" providerId="LiveId" clId="{DC8B47DC-4D82-4DC0-831F-484CD766DE53}" dt="2018-02-12T23:23:41.919" v="69745" actId="113"/>
          <ac:spMkLst>
            <pc:docMk/>
            <pc:sldMk cId="1910077355" sldId="410"/>
            <ac:spMk id="126" creationId="{297E1935-6E1F-4045-A669-4B72D830D599}"/>
          </ac:spMkLst>
        </pc:spChg>
        <pc:spChg chg="add mod">
          <ac:chgData name="Yixin Luo" userId="6db681b0a45feb16" providerId="LiveId" clId="{DC8B47DC-4D82-4DC0-831F-484CD766DE53}" dt="2018-02-12T23:23:41.919" v="69745" actId="113"/>
          <ac:spMkLst>
            <pc:docMk/>
            <pc:sldMk cId="1910077355" sldId="410"/>
            <ac:spMk id="127" creationId="{9AFE5A8E-CF94-43C4-9BD7-2D41C9D76D0B}"/>
          </ac:spMkLst>
        </pc:spChg>
        <pc:spChg chg="add mod">
          <ac:chgData name="Yixin Luo" userId="6db681b0a45feb16" providerId="LiveId" clId="{DC8B47DC-4D82-4DC0-831F-484CD766DE53}" dt="2018-02-12T23:23:41.919" v="69745" actId="113"/>
          <ac:spMkLst>
            <pc:docMk/>
            <pc:sldMk cId="1910077355" sldId="410"/>
            <ac:spMk id="128" creationId="{FFD1E2B6-9D89-4769-9693-459A63359552}"/>
          </ac:spMkLst>
        </pc:spChg>
        <pc:spChg chg="mod">
          <ac:chgData name="Yixin Luo" userId="6db681b0a45feb16" providerId="LiveId" clId="{DC8B47DC-4D82-4DC0-831F-484CD766DE53}" dt="2018-02-12T23:23:41.919" v="69745" actId="113"/>
          <ac:spMkLst>
            <pc:docMk/>
            <pc:sldMk cId="1910077355" sldId="410"/>
            <ac:spMk id="148" creationId="{45C21999-1DA1-46F5-912A-3AF7CC8421BE}"/>
          </ac:spMkLst>
        </pc:spChg>
        <pc:spChg chg="mod">
          <ac:chgData name="Yixin Luo" userId="6db681b0a45feb16" providerId="LiveId" clId="{DC8B47DC-4D82-4DC0-831F-484CD766DE53}" dt="2018-02-12T23:23:41.919" v="69745" actId="113"/>
          <ac:spMkLst>
            <pc:docMk/>
            <pc:sldMk cId="1910077355" sldId="410"/>
            <ac:spMk id="149" creationId="{2F51B9CE-5152-47F3-B5EB-64EBEC9E9CCB}"/>
          </ac:spMkLst>
        </pc:spChg>
        <pc:spChg chg="mod">
          <ac:chgData name="Yixin Luo" userId="6db681b0a45feb16" providerId="LiveId" clId="{DC8B47DC-4D82-4DC0-831F-484CD766DE53}" dt="2018-02-12T23:23:41.919" v="69745" actId="113"/>
          <ac:spMkLst>
            <pc:docMk/>
            <pc:sldMk cId="1910077355" sldId="410"/>
            <ac:spMk id="150" creationId="{D2E13B44-341E-42EE-B0FF-74F7C2DE0E1E}"/>
          </ac:spMkLst>
        </pc:spChg>
        <pc:spChg chg="mod">
          <ac:chgData name="Yixin Luo" userId="6db681b0a45feb16" providerId="LiveId" clId="{DC8B47DC-4D82-4DC0-831F-484CD766DE53}" dt="2018-02-12T23:23:41.919" v="69745" actId="113"/>
          <ac:spMkLst>
            <pc:docMk/>
            <pc:sldMk cId="1910077355" sldId="410"/>
            <ac:spMk id="151" creationId="{A0C37C05-FD9A-4A7A-969C-7D86AC28F5B9}"/>
          </ac:spMkLst>
        </pc:spChg>
        <pc:spChg chg="add mod ord">
          <ac:chgData name="Yixin Luo" userId="6db681b0a45feb16" providerId="LiveId" clId="{DC8B47DC-4D82-4DC0-831F-484CD766DE53}" dt="2018-02-12T23:23:41.919" v="69745" actId="113"/>
          <ac:spMkLst>
            <pc:docMk/>
            <pc:sldMk cId="1910077355" sldId="410"/>
            <ac:spMk id="155" creationId="{814BA60D-E53A-4D13-8550-061EA5A991F0}"/>
          </ac:spMkLst>
        </pc:spChg>
        <pc:grpChg chg="add del mod">
          <ac:chgData name="Yixin Luo" userId="6db681b0a45feb16" providerId="LiveId" clId="{DC8B47DC-4D82-4DC0-831F-484CD766DE53}" dt="2018-01-31T17:08:44.629" v="10717" actId="478"/>
          <ac:grpSpMkLst>
            <pc:docMk/>
            <pc:sldMk cId="1910077355" sldId="410"/>
            <ac:grpSpMk id="7" creationId="{4A9070D2-805D-4B0C-928F-EA81F5FAFEF5}"/>
          </ac:grpSpMkLst>
        </pc:grpChg>
        <pc:grpChg chg="add mod">
          <ac:chgData name="Yixin Luo" userId="6db681b0a45feb16" providerId="LiveId" clId="{DC8B47DC-4D82-4DC0-831F-484CD766DE53}" dt="2018-01-31T17:08:48.168" v="10720" actId="164"/>
          <ac:grpSpMkLst>
            <pc:docMk/>
            <pc:sldMk cId="1910077355" sldId="410"/>
            <ac:grpSpMk id="41" creationId="{9098E671-89CB-4596-824C-F5F53CF0DEB8}"/>
          </ac:grpSpMkLst>
        </pc:grpChg>
        <pc:grpChg chg="add mod">
          <ac:chgData name="Yixin Luo" userId="6db681b0a45feb16" providerId="LiveId" clId="{DC8B47DC-4D82-4DC0-831F-484CD766DE53}" dt="2018-01-31T17:09:51.218" v="10741" actId="164"/>
          <ac:grpSpMkLst>
            <pc:docMk/>
            <pc:sldMk cId="1910077355" sldId="410"/>
            <ac:grpSpMk id="79" creationId="{9C15E120-2EB7-4443-A734-35E6A2740EC2}"/>
          </ac:grpSpMkLst>
        </pc:grpChg>
        <pc:grpChg chg="add mod">
          <ac:chgData name="Yixin Luo" userId="6db681b0a45feb16" providerId="LiveId" clId="{DC8B47DC-4D82-4DC0-831F-484CD766DE53}" dt="2018-01-31T17:09:51.218" v="10741" actId="164"/>
          <ac:grpSpMkLst>
            <pc:docMk/>
            <pc:sldMk cId="1910077355" sldId="410"/>
            <ac:grpSpMk id="80" creationId="{CE654277-9182-4324-9963-BCFB8681F74D}"/>
          </ac:grpSpMkLst>
        </pc:grpChg>
        <pc:grpChg chg="mod">
          <ac:chgData name="Yixin Luo" userId="6db681b0a45feb16" providerId="LiveId" clId="{DC8B47DC-4D82-4DC0-831F-484CD766DE53}" dt="2018-01-31T17:09:10.362" v="10726" actId="571"/>
          <ac:grpSpMkLst>
            <pc:docMk/>
            <pc:sldMk cId="1910077355" sldId="410"/>
            <ac:grpSpMk id="81" creationId="{B13F5424-6630-4567-A4A5-14C7FE304C83}"/>
          </ac:grpSpMkLst>
        </pc:grpChg>
        <pc:grpChg chg="mod">
          <ac:chgData name="Yixin Luo" userId="6db681b0a45feb16" providerId="LiveId" clId="{DC8B47DC-4D82-4DC0-831F-484CD766DE53}" dt="2018-01-31T17:09:10.362" v="10726" actId="571"/>
          <ac:grpSpMkLst>
            <pc:docMk/>
            <pc:sldMk cId="1910077355" sldId="410"/>
            <ac:grpSpMk id="88" creationId="{F9DCBD52-E14C-4704-B15A-290BECDADB1F}"/>
          </ac:grpSpMkLst>
        </pc:grpChg>
        <pc:grpChg chg="mod">
          <ac:chgData name="Yixin Luo" userId="6db681b0a45feb16" providerId="LiveId" clId="{DC8B47DC-4D82-4DC0-831F-484CD766DE53}" dt="2018-01-31T17:09:10.362" v="10726" actId="571"/>
          <ac:grpSpMkLst>
            <pc:docMk/>
            <pc:sldMk cId="1910077355" sldId="410"/>
            <ac:grpSpMk id="89" creationId="{37F9C3F6-E092-4C3C-A8F0-3795D05319F8}"/>
          </ac:grpSpMkLst>
        </pc:grpChg>
        <pc:grpChg chg="mod">
          <ac:chgData name="Yixin Luo" userId="6db681b0a45feb16" providerId="LiveId" clId="{DC8B47DC-4D82-4DC0-831F-484CD766DE53}" dt="2018-01-31T17:09:10.362" v="10726" actId="571"/>
          <ac:grpSpMkLst>
            <pc:docMk/>
            <pc:sldMk cId="1910077355" sldId="410"/>
            <ac:grpSpMk id="90" creationId="{66A55EA1-5764-44CA-9302-BB34F1EE4181}"/>
          </ac:grpSpMkLst>
        </pc:grpChg>
        <pc:grpChg chg="mod">
          <ac:chgData name="Yixin Luo" userId="6db681b0a45feb16" providerId="LiveId" clId="{DC8B47DC-4D82-4DC0-831F-484CD766DE53}" dt="2018-01-31T17:09:10.362" v="10726" actId="571"/>
          <ac:grpSpMkLst>
            <pc:docMk/>
            <pc:sldMk cId="1910077355" sldId="410"/>
            <ac:grpSpMk id="91" creationId="{EC44B901-7DDE-4FF6-9BB6-F3DBDA2B5428}"/>
          </ac:grpSpMkLst>
        </pc:grpChg>
        <pc:grpChg chg="mod">
          <ac:chgData name="Yixin Luo" userId="6db681b0a45feb16" providerId="LiveId" clId="{DC8B47DC-4D82-4DC0-831F-484CD766DE53}" dt="2018-01-31T17:09:10.362" v="10726" actId="571"/>
          <ac:grpSpMkLst>
            <pc:docMk/>
            <pc:sldMk cId="1910077355" sldId="410"/>
            <ac:grpSpMk id="92" creationId="{7ED4ECDB-CA7A-4531-8FF0-F56AB7006194}"/>
          </ac:grpSpMkLst>
        </pc:grpChg>
        <pc:grpChg chg="mod">
          <ac:chgData name="Yixin Luo" userId="6db681b0a45feb16" providerId="LiveId" clId="{DC8B47DC-4D82-4DC0-831F-484CD766DE53}" dt="2018-01-31T17:09:10.362" v="10726" actId="571"/>
          <ac:grpSpMkLst>
            <pc:docMk/>
            <pc:sldMk cId="1910077355" sldId="410"/>
            <ac:grpSpMk id="93" creationId="{0D4E3EEA-5585-4E06-B29C-6F5AA4B83C1F}"/>
          </ac:grpSpMkLst>
        </pc:grpChg>
        <pc:grpChg chg="add mod">
          <ac:chgData name="Yixin Luo" userId="6db681b0a45feb16" providerId="LiveId" clId="{DC8B47DC-4D82-4DC0-831F-484CD766DE53}" dt="2018-01-31T17:24:57.041" v="11223" actId="1035"/>
          <ac:grpSpMkLst>
            <pc:docMk/>
            <pc:sldMk cId="1910077355" sldId="410"/>
            <ac:grpSpMk id="120" creationId="{414CE064-F597-4E81-A50C-FC88F7BCDD86}"/>
          </ac:grpSpMkLst>
        </pc:grpChg>
        <pc:grpChg chg="add mod">
          <ac:chgData name="Yixin Luo" userId="6db681b0a45feb16" providerId="LiveId" clId="{DC8B47DC-4D82-4DC0-831F-484CD766DE53}" dt="2018-01-31T17:25:04.092" v="11230" actId="164"/>
          <ac:grpSpMkLst>
            <pc:docMk/>
            <pc:sldMk cId="1910077355" sldId="410"/>
            <ac:grpSpMk id="146" creationId="{4F82CA8A-7309-4F51-866C-319986A01A4B}"/>
          </ac:grpSpMkLst>
        </pc:grpChg>
        <pc:grpChg chg="add mod">
          <ac:chgData name="Yixin Luo" userId="6db681b0a45feb16" providerId="LiveId" clId="{DC8B47DC-4D82-4DC0-831F-484CD766DE53}" dt="2018-01-31T17:25:04.092" v="11230" actId="164"/>
          <ac:grpSpMkLst>
            <pc:docMk/>
            <pc:sldMk cId="1910077355" sldId="410"/>
            <ac:grpSpMk id="147" creationId="{CC62728C-C0EB-49AD-8F30-17E53DC48878}"/>
          </ac:grpSpMkLst>
        </pc:grpChg>
        <pc:grpChg chg="add mod">
          <ac:chgData name="Yixin Luo" userId="6db681b0a45feb16" providerId="LiveId" clId="{DC8B47DC-4D82-4DC0-831F-484CD766DE53}" dt="2018-01-31T17:25:06.111" v="11239" actId="1035"/>
          <ac:grpSpMkLst>
            <pc:docMk/>
            <pc:sldMk cId="1910077355" sldId="410"/>
            <ac:grpSpMk id="164" creationId="{A5F290F6-BF15-470B-A157-A58563B11101}"/>
          </ac:grpSpMkLst>
        </pc:grpChg>
        <pc:cxnChg chg="add mod">
          <ac:chgData name="Yixin Luo" userId="6db681b0a45feb16" providerId="LiveId" clId="{DC8B47DC-4D82-4DC0-831F-484CD766DE53}" dt="2018-01-31T17:42:03.945" v="11264" actId="1035"/>
          <ac:cxnSpMkLst>
            <pc:docMk/>
            <pc:sldMk cId="1910077355" sldId="410"/>
            <ac:cxnSpMk id="125" creationId="{0B90D063-3180-4EE2-93F9-127693BD3B77}"/>
          </ac:cxnSpMkLst>
        </pc:cxnChg>
        <pc:cxnChg chg="add mod">
          <ac:chgData name="Yixin Luo" userId="6db681b0a45feb16" providerId="LiveId" clId="{DC8B47DC-4D82-4DC0-831F-484CD766DE53}" dt="2018-01-31T17:20:56.746" v="11025" actId="208"/>
          <ac:cxnSpMkLst>
            <pc:docMk/>
            <pc:sldMk cId="1910077355" sldId="410"/>
            <ac:cxnSpMk id="130" creationId="{9198B727-1277-4691-8E3F-A9D435A0CFFA}"/>
          </ac:cxnSpMkLst>
        </pc:cxnChg>
        <pc:cxnChg chg="add del mod">
          <ac:chgData name="Yixin Luo" userId="6db681b0a45feb16" providerId="LiveId" clId="{DC8B47DC-4D82-4DC0-831F-484CD766DE53}" dt="2018-01-31T17:16:44.671" v="10925" actId="478"/>
          <ac:cxnSpMkLst>
            <pc:docMk/>
            <pc:sldMk cId="1910077355" sldId="410"/>
            <ac:cxnSpMk id="132" creationId="{F5A3ECC2-19B8-4DEA-B139-CA748E41CB9E}"/>
          </ac:cxnSpMkLst>
        </pc:cxnChg>
        <pc:cxnChg chg="add del mod">
          <ac:chgData name="Yixin Luo" userId="6db681b0a45feb16" providerId="LiveId" clId="{DC8B47DC-4D82-4DC0-831F-484CD766DE53}" dt="2018-01-31T17:16:42.716" v="10924" actId="478"/>
          <ac:cxnSpMkLst>
            <pc:docMk/>
            <pc:sldMk cId="1910077355" sldId="410"/>
            <ac:cxnSpMk id="135" creationId="{26ACF401-C221-45D8-BC05-18A6CFCF7C30}"/>
          </ac:cxnSpMkLst>
        </pc:cxnChg>
        <pc:cxnChg chg="add mod">
          <ac:chgData name="Yixin Luo" userId="6db681b0a45feb16" providerId="LiveId" clId="{DC8B47DC-4D82-4DC0-831F-484CD766DE53}" dt="2018-01-31T17:20:56.746" v="11025" actId="208"/>
          <ac:cxnSpMkLst>
            <pc:docMk/>
            <pc:sldMk cId="1910077355" sldId="410"/>
            <ac:cxnSpMk id="138" creationId="{D348AC52-33E3-48E8-BB8F-96227C779259}"/>
          </ac:cxnSpMkLst>
        </pc:cxnChg>
        <pc:cxnChg chg="add mod">
          <ac:chgData name="Yixin Luo" userId="6db681b0a45feb16" providerId="LiveId" clId="{DC8B47DC-4D82-4DC0-831F-484CD766DE53}" dt="2018-01-31T17:20:56.746" v="11025" actId="208"/>
          <ac:cxnSpMkLst>
            <pc:docMk/>
            <pc:sldMk cId="1910077355" sldId="410"/>
            <ac:cxnSpMk id="143" creationId="{7FAA7F0A-2C4B-4312-8DA7-C376902373E0}"/>
          </ac:cxnSpMkLst>
        </pc:cxnChg>
        <pc:cxnChg chg="mod">
          <ac:chgData name="Yixin Luo" userId="6db681b0a45feb16" providerId="LiveId" clId="{DC8B47DC-4D82-4DC0-831F-484CD766DE53}" dt="2018-01-31T17:20:52.225" v="11024" actId="208"/>
          <ac:cxnSpMkLst>
            <pc:docMk/>
            <pc:sldMk cId="1910077355" sldId="410"/>
            <ac:cxnSpMk id="152" creationId="{D7232647-66E7-4000-9CC6-0161D4428DBB}"/>
          </ac:cxnSpMkLst>
        </pc:cxnChg>
        <pc:cxnChg chg="mod">
          <ac:chgData name="Yixin Luo" userId="6db681b0a45feb16" providerId="LiveId" clId="{DC8B47DC-4D82-4DC0-831F-484CD766DE53}" dt="2018-01-31T17:20:52.225" v="11024" actId="208"/>
          <ac:cxnSpMkLst>
            <pc:docMk/>
            <pc:sldMk cId="1910077355" sldId="410"/>
            <ac:cxnSpMk id="153" creationId="{8910184D-8A05-45CE-B2F8-99AB1E2C6F8E}"/>
          </ac:cxnSpMkLst>
        </pc:cxnChg>
        <pc:cxnChg chg="mod">
          <ac:chgData name="Yixin Luo" userId="6db681b0a45feb16" providerId="LiveId" clId="{DC8B47DC-4D82-4DC0-831F-484CD766DE53}" dt="2018-01-31T17:20:29.519" v="11023" actId="208"/>
          <ac:cxnSpMkLst>
            <pc:docMk/>
            <pc:sldMk cId="1910077355" sldId="410"/>
            <ac:cxnSpMk id="154" creationId="{D26799D9-7DC6-4FEC-8DCA-E9FA69343DE6}"/>
          </ac:cxnSpMkLst>
        </pc:cxnChg>
      </pc:sldChg>
      <pc:sldChg chg="addSp delSp modSp add modAnim modNotesTx">
        <pc:chgData name="Yixin Luo" userId="6db681b0a45feb16" providerId="LiveId" clId="{DC8B47DC-4D82-4DC0-831F-484CD766DE53}" dt="2018-02-12T23:23:46.910" v="69746" actId="113"/>
        <pc:sldMkLst>
          <pc:docMk/>
          <pc:sldMk cId="693700442" sldId="411"/>
        </pc:sldMkLst>
        <pc:spChg chg="mod">
          <ac:chgData name="Yixin Luo" userId="6db681b0a45feb16" providerId="LiveId" clId="{DC8B47DC-4D82-4DC0-831F-484CD766DE53}" dt="2018-01-31T17:42:47.679" v="11291" actId="20577"/>
          <ac:spMkLst>
            <pc:docMk/>
            <pc:sldMk cId="693700442" sldId="411"/>
            <ac:spMk id="2" creationId="{A36C0175-DDEA-4DAA-BD4F-C2A5CA0D1FFE}"/>
          </ac:spMkLst>
        </pc:spChg>
        <pc:spChg chg="add mod">
          <ac:chgData name="Yixin Luo" userId="6db681b0a45feb16" providerId="LiveId" clId="{DC8B47DC-4D82-4DC0-831F-484CD766DE53}" dt="2018-02-12T23:23:46.910" v="69746" actId="113"/>
          <ac:spMkLst>
            <pc:docMk/>
            <pc:sldMk cId="693700442" sldId="411"/>
            <ac:spMk id="4" creationId="{8638D80F-BB44-48F5-8995-E7CEF338FEB7}"/>
          </ac:spMkLst>
        </pc:spChg>
        <pc:spChg chg="add mod">
          <ac:chgData name="Yixin Luo" userId="6db681b0a45feb16" providerId="LiveId" clId="{DC8B47DC-4D82-4DC0-831F-484CD766DE53}" dt="2018-02-12T23:23:46.910" v="69746" actId="113"/>
          <ac:spMkLst>
            <pc:docMk/>
            <pc:sldMk cId="693700442" sldId="411"/>
            <ac:spMk id="5" creationId="{3BAE8470-B2F5-4DCD-975C-7648C9E74AB4}"/>
          </ac:spMkLst>
        </pc:spChg>
        <pc:spChg chg="add del mod">
          <ac:chgData name="Yixin Luo" userId="6db681b0a45feb16" providerId="LiveId" clId="{DC8B47DC-4D82-4DC0-831F-484CD766DE53}" dt="2018-01-31T17:44:53.438" v="11360" actId="20577"/>
          <ac:spMkLst>
            <pc:docMk/>
            <pc:sldMk cId="693700442" sldId="411"/>
            <ac:spMk id="6" creationId="{C2EE38D1-02BF-442E-B522-FE778EAD1F91}"/>
          </ac:spMkLst>
        </pc:spChg>
        <pc:spChg chg="add del mod">
          <ac:chgData name="Yixin Luo" userId="6db681b0a45feb16" providerId="LiveId" clId="{DC8B47DC-4D82-4DC0-831F-484CD766DE53}" dt="2018-01-31T17:44:53.438" v="11360" actId="20577"/>
          <ac:spMkLst>
            <pc:docMk/>
            <pc:sldMk cId="693700442" sldId="411"/>
            <ac:spMk id="7" creationId="{B3902AB2-22D0-4755-B355-5238E87E65D8}"/>
          </ac:spMkLst>
        </pc:spChg>
        <pc:spChg chg="add mod">
          <ac:chgData name="Yixin Luo" userId="6db681b0a45feb16" providerId="LiveId" clId="{DC8B47DC-4D82-4DC0-831F-484CD766DE53}" dt="2018-01-31T17:55:48.513" v="11883" actId="1035"/>
          <ac:spMkLst>
            <pc:docMk/>
            <pc:sldMk cId="693700442" sldId="411"/>
            <ac:spMk id="8" creationId="{9D33BA41-88EB-4139-9FA6-A182C8427CC9}"/>
          </ac:spMkLst>
        </pc:spChg>
        <pc:spChg chg="add mod">
          <ac:chgData name="Yixin Luo" userId="6db681b0a45feb16" providerId="LiveId" clId="{DC8B47DC-4D82-4DC0-831F-484CD766DE53}" dt="2018-02-07T19:49:27.297" v="53950" actId="20577"/>
          <ac:spMkLst>
            <pc:docMk/>
            <pc:sldMk cId="693700442" sldId="411"/>
            <ac:spMk id="9" creationId="{D94E3D95-6639-44B4-B59E-9873B304CFE2}"/>
          </ac:spMkLst>
        </pc:spChg>
      </pc:sldChg>
      <pc:sldChg chg="modSp add">
        <pc:chgData name="Yixin Luo" userId="6db681b0a45feb16" providerId="LiveId" clId="{DC8B47DC-4D82-4DC0-831F-484CD766DE53}" dt="2018-02-13T14:09:17.974" v="69803" actId="113"/>
        <pc:sldMkLst>
          <pc:docMk/>
          <pc:sldMk cId="3221919725" sldId="412"/>
        </pc:sldMkLst>
        <pc:spChg chg="mod">
          <ac:chgData name="Yixin Luo" userId="6db681b0a45feb16" providerId="LiveId" clId="{DC8B47DC-4D82-4DC0-831F-484CD766DE53}" dt="2018-02-13T14:09:17.974" v="69803" actId="113"/>
          <ac:spMkLst>
            <pc:docMk/>
            <pc:sldMk cId="3221919725" sldId="412"/>
            <ac:spMk id="2" creationId="{1A71E295-3C7F-4234-B637-8412D9014BC0}"/>
          </ac:spMkLst>
        </pc:spChg>
        <pc:spChg chg="mod">
          <ac:chgData name="Yixin Luo" userId="6db681b0a45feb16" providerId="LiveId" clId="{DC8B47DC-4D82-4DC0-831F-484CD766DE53}" dt="2018-01-31T18:01:44.237" v="11960" actId="20577"/>
          <ac:spMkLst>
            <pc:docMk/>
            <pc:sldMk cId="3221919725" sldId="412"/>
            <ac:spMk id="3" creationId="{D4F3C398-C5D1-4993-89BC-ED2E06C3184D}"/>
          </ac:spMkLst>
        </pc:spChg>
      </pc:sldChg>
      <pc:sldChg chg="modSp add ord">
        <pc:chgData name="Yixin Luo" userId="6db681b0a45feb16" providerId="LiveId" clId="{DC8B47DC-4D82-4DC0-831F-484CD766DE53}" dt="2018-02-13T14:09:15.644" v="69801" actId="113"/>
        <pc:sldMkLst>
          <pc:docMk/>
          <pc:sldMk cId="4051127066" sldId="413"/>
        </pc:sldMkLst>
        <pc:spChg chg="mod">
          <ac:chgData name="Yixin Luo" userId="6db681b0a45feb16" providerId="LiveId" clId="{DC8B47DC-4D82-4DC0-831F-484CD766DE53}" dt="2018-02-13T14:09:15.644" v="69801" actId="113"/>
          <ac:spMkLst>
            <pc:docMk/>
            <pc:sldMk cId="4051127066" sldId="413"/>
            <ac:spMk id="2" creationId="{1A71E295-3C7F-4234-B637-8412D9014BC0}"/>
          </ac:spMkLst>
        </pc:spChg>
        <pc:spChg chg="mod">
          <ac:chgData name="Yixin Luo" userId="6db681b0a45feb16" providerId="LiveId" clId="{DC8B47DC-4D82-4DC0-831F-484CD766DE53}" dt="2018-01-31T18:02:05.646" v="11978" actId="20577"/>
          <ac:spMkLst>
            <pc:docMk/>
            <pc:sldMk cId="4051127066" sldId="413"/>
            <ac:spMk id="3" creationId="{D4F3C398-C5D1-4993-89BC-ED2E06C3184D}"/>
          </ac:spMkLst>
        </pc:spChg>
      </pc:sldChg>
      <pc:sldChg chg="modSp add">
        <pc:chgData name="Yixin Luo" userId="6db681b0a45feb16" providerId="LiveId" clId="{DC8B47DC-4D82-4DC0-831F-484CD766DE53}" dt="2018-02-13T14:09:11.519" v="69799" actId="113"/>
        <pc:sldMkLst>
          <pc:docMk/>
          <pc:sldMk cId="3508058619" sldId="414"/>
        </pc:sldMkLst>
        <pc:spChg chg="mod">
          <ac:chgData name="Yixin Luo" userId="6db681b0a45feb16" providerId="LiveId" clId="{DC8B47DC-4D82-4DC0-831F-484CD766DE53}" dt="2018-02-13T14:09:11.519" v="69799" actId="113"/>
          <ac:spMkLst>
            <pc:docMk/>
            <pc:sldMk cId="3508058619" sldId="414"/>
            <ac:spMk id="2" creationId="{1A71E295-3C7F-4234-B637-8412D9014BC0}"/>
          </ac:spMkLst>
        </pc:spChg>
        <pc:spChg chg="mod">
          <ac:chgData name="Yixin Luo" userId="6db681b0a45feb16" providerId="LiveId" clId="{DC8B47DC-4D82-4DC0-831F-484CD766DE53}" dt="2018-01-31T18:06:55.144" v="12070" actId="20577"/>
          <ac:spMkLst>
            <pc:docMk/>
            <pc:sldMk cId="3508058619" sldId="414"/>
            <ac:spMk id="3" creationId="{D4F3C398-C5D1-4993-89BC-ED2E06C3184D}"/>
          </ac:spMkLst>
        </pc:spChg>
      </pc:sldChg>
      <pc:sldChg chg="delSp modSp add">
        <pc:chgData name="Yixin Luo" userId="6db681b0a45feb16" providerId="LiveId" clId="{DC8B47DC-4D82-4DC0-831F-484CD766DE53}" dt="2018-02-12T23:26:04.011" v="69779" actId="478"/>
        <pc:sldMkLst>
          <pc:docMk/>
          <pc:sldMk cId="3783456736" sldId="415"/>
        </pc:sldMkLst>
        <pc:spChg chg="mod">
          <ac:chgData name="Yixin Luo" userId="6db681b0a45feb16" providerId="LiveId" clId="{DC8B47DC-4D82-4DC0-831F-484CD766DE53}" dt="2018-02-12T23:26:02.267" v="69778" actId="113"/>
          <ac:spMkLst>
            <pc:docMk/>
            <pc:sldMk cId="3783456736" sldId="415"/>
            <ac:spMk id="2" creationId="{B408E7E1-288C-4088-BD5B-E6C895EE0544}"/>
          </ac:spMkLst>
        </pc:spChg>
        <pc:spChg chg="del">
          <ac:chgData name="Yixin Luo" userId="6db681b0a45feb16" providerId="LiveId" clId="{DC8B47DC-4D82-4DC0-831F-484CD766DE53}" dt="2018-02-12T23:26:04.011" v="69779" actId="478"/>
          <ac:spMkLst>
            <pc:docMk/>
            <pc:sldMk cId="3783456736" sldId="415"/>
            <ac:spMk id="3" creationId="{0066C281-8AF4-4B08-9027-A4FA5AC84584}"/>
          </ac:spMkLst>
        </pc:spChg>
        <pc:spChg chg="mod">
          <ac:chgData name="Yixin Luo" userId="6db681b0a45feb16" providerId="LiveId" clId="{DC8B47DC-4D82-4DC0-831F-484CD766DE53}" dt="2018-02-12T23:26:02.267" v="69778" actId="113"/>
          <ac:spMkLst>
            <pc:docMk/>
            <pc:sldMk cId="3783456736" sldId="415"/>
            <ac:spMk id="5" creationId="{002BF628-E45F-4B2B-8C74-F83ED69F9A18}"/>
          </ac:spMkLst>
        </pc:spChg>
        <pc:spChg chg="mod">
          <ac:chgData name="Yixin Luo" userId="6db681b0a45feb16" providerId="LiveId" clId="{DC8B47DC-4D82-4DC0-831F-484CD766DE53}" dt="2018-02-12T23:26:02.267" v="69778" actId="113"/>
          <ac:spMkLst>
            <pc:docMk/>
            <pc:sldMk cId="3783456736" sldId="415"/>
            <ac:spMk id="8" creationId="{9B2DC66D-7BEA-4528-AEE8-10F1B4B6EC9C}"/>
          </ac:spMkLst>
        </pc:spChg>
      </pc:sldChg>
      <pc:sldChg chg="add">
        <pc:chgData name="Yixin Luo" userId="6db681b0a45feb16" providerId="LiveId" clId="{DC8B47DC-4D82-4DC0-831F-484CD766DE53}" dt="2018-02-01T19:44:53.379" v="12301" actId="20577"/>
        <pc:sldMkLst>
          <pc:docMk/>
          <pc:sldMk cId="2352022177" sldId="416"/>
        </pc:sldMkLst>
      </pc:sldChg>
      <pc:sldChg chg="addSp delSp modSp add modAnim modNotesTx">
        <pc:chgData name="Yixin Luo" userId="6db681b0a45feb16" providerId="LiveId" clId="{DC8B47DC-4D82-4DC0-831F-484CD766DE53}" dt="2018-02-12T23:09:09.391" v="69581" actId="113"/>
        <pc:sldMkLst>
          <pc:docMk/>
          <pc:sldMk cId="4132076401" sldId="423"/>
        </pc:sldMkLst>
        <pc:spChg chg="mod">
          <ac:chgData name="Yixin Luo" userId="6db681b0a45feb16" providerId="LiveId" clId="{DC8B47DC-4D82-4DC0-831F-484CD766DE53}" dt="2018-02-04T02:51:45.991" v="18797" actId="122"/>
          <ac:spMkLst>
            <pc:docMk/>
            <pc:sldMk cId="4132076401" sldId="423"/>
            <ac:spMk id="2" creationId="{B4049A7F-4E8A-4A1E-B00F-A8BA67885F70}"/>
          </ac:spMkLst>
        </pc:spChg>
        <pc:spChg chg="del">
          <ac:chgData name="Yixin Luo" userId="6db681b0a45feb16" providerId="LiveId" clId="{DC8B47DC-4D82-4DC0-831F-484CD766DE53}" dt="2018-02-03T23:26:13.630" v="18275" actId="1582"/>
          <ac:spMkLst>
            <pc:docMk/>
            <pc:sldMk cId="4132076401" sldId="423"/>
            <ac:spMk id="3" creationId="{C043946A-3ABD-4E61-80A3-4E0E5C22C690}"/>
          </ac:spMkLst>
        </pc:spChg>
        <pc:spChg chg="mod topLvl">
          <ac:chgData name="Yixin Luo" userId="6db681b0a45feb16" providerId="LiveId" clId="{DC8B47DC-4D82-4DC0-831F-484CD766DE53}" dt="2018-02-12T23:09:09.391" v="69581" actId="113"/>
          <ac:spMkLst>
            <pc:docMk/>
            <pc:sldMk cId="4132076401" sldId="423"/>
            <ac:spMk id="45" creationId="{C0B909F3-DD03-4782-93D3-1B7100CB8947}"/>
          </ac:spMkLst>
        </pc:spChg>
        <pc:spChg chg="mod">
          <ac:chgData name="Yixin Luo" userId="6db681b0a45feb16" providerId="LiveId" clId="{DC8B47DC-4D82-4DC0-831F-484CD766DE53}" dt="2018-02-12T23:09:09.391" v="69581" actId="113"/>
          <ac:spMkLst>
            <pc:docMk/>
            <pc:sldMk cId="4132076401" sldId="423"/>
            <ac:spMk id="52" creationId="{C74E6795-BE71-4935-96C9-736C2BC20E16}"/>
          </ac:spMkLst>
        </pc:spChg>
        <pc:spChg chg="mod">
          <ac:chgData name="Yixin Luo" userId="6db681b0a45feb16" providerId="LiveId" clId="{DC8B47DC-4D82-4DC0-831F-484CD766DE53}" dt="2018-02-12T23:09:09.391" v="69581" actId="113"/>
          <ac:spMkLst>
            <pc:docMk/>
            <pc:sldMk cId="4132076401" sldId="423"/>
            <ac:spMk id="53" creationId="{E0F1A60D-7EF6-47BB-9722-65E9A8A7BBE0}"/>
          </ac:spMkLst>
        </pc:spChg>
        <pc:spChg chg="mod">
          <ac:chgData name="Yixin Luo" userId="6db681b0a45feb16" providerId="LiveId" clId="{DC8B47DC-4D82-4DC0-831F-484CD766DE53}" dt="2018-02-12T23:09:09.391" v="69581" actId="113"/>
          <ac:spMkLst>
            <pc:docMk/>
            <pc:sldMk cId="4132076401" sldId="423"/>
            <ac:spMk id="54" creationId="{CDEE6369-A398-48DD-94C9-40AE5131FE43}"/>
          </ac:spMkLst>
        </pc:spChg>
        <pc:spChg chg="mod">
          <ac:chgData name="Yixin Luo" userId="6db681b0a45feb16" providerId="LiveId" clId="{DC8B47DC-4D82-4DC0-831F-484CD766DE53}" dt="2018-02-12T23:09:09.391" v="69581" actId="113"/>
          <ac:spMkLst>
            <pc:docMk/>
            <pc:sldMk cId="4132076401" sldId="423"/>
            <ac:spMk id="55" creationId="{B008AC56-BBCE-4450-9C76-741EA613A8B7}"/>
          </ac:spMkLst>
        </pc:spChg>
        <pc:spChg chg="mod">
          <ac:chgData name="Yixin Luo" userId="6db681b0a45feb16" providerId="LiveId" clId="{DC8B47DC-4D82-4DC0-831F-484CD766DE53}" dt="2018-02-12T23:09:09.391" v="69581" actId="113"/>
          <ac:spMkLst>
            <pc:docMk/>
            <pc:sldMk cId="4132076401" sldId="423"/>
            <ac:spMk id="56" creationId="{A96A45DC-B6A1-41E8-BBA6-90092BE16CFA}"/>
          </ac:spMkLst>
        </pc:spChg>
        <pc:spChg chg="mod">
          <ac:chgData name="Yixin Luo" userId="6db681b0a45feb16" providerId="LiveId" clId="{DC8B47DC-4D82-4DC0-831F-484CD766DE53}" dt="2018-02-12T23:09:09.391" v="69581" actId="113"/>
          <ac:spMkLst>
            <pc:docMk/>
            <pc:sldMk cId="4132076401" sldId="423"/>
            <ac:spMk id="57" creationId="{0C1DF020-189E-4954-BADD-F01440C15026}"/>
          </ac:spMkLst>
        </pc:spChg>
        <pc:spChg chg="mod">
          <ac:chgData name="Yixin Luo" userId="6db681b0a45feb16" providerId="LiveId" clId="{DC8B47DC-4D82-4DC0-831F-484CD766DE53}" dt="2018-02-12T23:09:09.391" v="69581" actId="113"/>
          <ac:spMkLst>
            <pc:docMk/>
            <pc:sldMk cId="4132076401" sldId="423"/>
            <ac:spMk id="58" creationId="{7B20E5A0-4105-4295-A108-D16D43469253}"/>
          </ac:spMkLst>
        </pc:spChg>
        <pc:spChg chg="mod">
          <ac:chgData name="Yixin Luo" userId="6db681b0a45feb16" providerId="LiveId" clId="{DC8B47DC-4D82-4DC0-831F-484CD766DE53}" dt="2018-02-12T23:09:09.391" v="69581" actId="113"/>
          <ac:spMkLst>
            <pc:docMk/>
            <pc:sldMk cId="4132076401" sldId="423"/>
            <ac:spMk id="59" creationId="{BE9A16B7-68F5-4A63-AEDB-7472AF612921}"/>
          </ac:spMkLst>
        </pc:spChg>
        <pc:spChg chg="mod">
          <ac:chgData name="Yixin Luo" userId="6db681b0a45feb16" providerId="LiveId" clId="{DC8B47DC-4D82-4DC0-831F-484CD766DE53}" dt="2018-02-12T23:09:09.391" v="69581" actId="113"/>
          <ac:spMkLst>
            <pc:docMk/>
            <pc:sldMk cId="4132076401" sldId="423"/>
            <ac:spMk id="60" creationId="{8BE3C1BD-A494-4E11-AA7B-E992A1ACFE47}"/>
          </ac:spMkLst>
        </pc:spChg>
        <pc:spChg chg="mod">
          <ac:chgData name="Yixin Luo" userId="6db681b0a45feb16" providerId="LiveId" clId="{DC8B47DC-4D82-4DC0-831F-484CD766DE53}" dt="2018-02-12T23:09:09.391" v="69581" actId="113"/>
          <ac:spMkLst>
            <pc:docMk/>
            <pc:sldMk cId="4132076401" sldId="423"/>
            <ac:spMk id="61" creationId="{DB185714-DC85-4768-B3F3-3148346E14DD}"/>
          </ac:spMkLst>
        </pc:spChg>
        <pc:spChg chg="mod">
          <ac:chgData name="Yixin Luo" userId="6db681b0a45feb16" providerId="LiveId" clId="{DC8B47DC-4D82-4DC0-831F-484CD766DE53}" dt="2018-02-12T23:09:09.391" v="69581" actId="113"/>
          <ac:spMkLst>
            <pc:docMk/>
            <pc:sldMk cId="4132076401" sldId="423"/>
            <ac:spMk id="62" creationId="{D1D57442-E511-40B9-91F4-DCEC7EE5B694}"/>
          </ac:spMkLst>
        </pc:spChg>
        <pc:spChg chg="mod">
          <ac:chgData name="Yixin Luo" userId="6db681b0a45feb16" providerId="LiveId" clId="{DC8B47DC-4D82-4DC0-831F-484CD766DE53}" dt="2018-02-12T23:09:09.391" v="69581" actId="113"/>
          <ac:spMkLst>
            <pc:docMk/>
            <pc:sldMk cId="4132076401" sldId="423"/>
            <ac:spMk id="63" creationId="{0890A4A0-220C-4D83-8088-D7BC427E1112}"/>
          </ac:spMkLst>
        </pc:spChg>
        <pc:spChg chg="mod">
          <ac:chgData name="Yixin Luo" userId="6db681b0a45feb16" providerId="LiveId" clId="{DC8B47DC-4D82-4DC0-831F-484CD766DE53}" dt="2018-02-12T23:09:09.391" v="69581" actId="113"/>
          <ac:spMkLst>
            <pc:docMk/>
            <pc:sldMk cId="4132076401" sldId="423"/>
            <ac:spMk id="64" creationId="{808BE145-4601-4467-97CE-88EA9D171D3C}"/>
          </ac:spMkLst>
        </pc:spChg>
        <pc:spChg chg="mod">
          <ac:chgData name="Yixin Luo" userId="6db681b0a45feb16" providerId="LiveId" clId="{DC8B47DC-4D82-4DC0-831F-484CD766DE53}" dt="2018-02-12T23:09:09.391" v="69581" actId="113"/>
          <ac:spMkLst>
            <pc:docMk/>
            <pc:sldMk cId="4132076401" sldId="423"/>
            <ac:spMk id="65" creationId="{99500098-372E-44BA-94F8-CDD4846E16DC}"/>
          </ac:spMkLst>
        </pc:spChg>
        <pc:spChg chg="mod">
          <ac:chgData name="Yixin Luo" userId="6db681b0a45feb16" providerId="LiveId" clId="{DC8B47DC-4D82-4DC0-831F-484CD766DE53}" dt="2018-02-12T23:09:09.391" v="69581" actId="113"/>
          <ac:spMkLst>
            <pc:docMk/>
            <pc:sldMk cId="4132076401" sldId="423"/>
            <ac:spMk id="66" creationId="{A25D38E5-B8BF-4CD5-98CF-7B6B537FA548}"/>
          </ac:spMkLst>
        </pc:spChg>
        <pc:spChg chg="mod">
          <ac:chgData name="Yixin Luo" userId="6db681b0a45feb16" providerId="LiveId" clId="{DC8B47DC-4D82-4DC0-831F-484CD766DE53}" dt="2018-02-12T23:09:09.391" v="69581" actId="113"/>
          <ac:spMkLst>
            <pc:docMk/>
            <pc:sldMk cId="4132076401" sldId="423"/>
            <ac:spMk id="67" creationId="{70E22853-99F0-4E3E-BB6E-4C9C4202E5B3}"/>
          </ac:spMkLst>
        </pc:spChg>
        <pc:spChg chg="mod">
          <ac:chgData name="Yixin Luo" userId="6db681b0a45feb16" providerId="LiveId" clId="{DC8B47DC-4D82-4DC0-831F-484CD766DE53}" dt="2018-02-12T23:09:09.391" v="69581" actId="113"/>
          <ac:spMkLst>
            <pc:docMk/>
            <pc:sldMk cId="4132076401" sldId="423"/>
            <ac:spMk id="68" creationId="{7A6463D4-AE5E-4940-BD09-40D0A684F71D}"/>
          </ac:spMkLst>
        </pc:spChg>
        <pc:spChg chg="mod">
          <ac:chgData name="Yixin Luo" userId="6db681b0a45feb16" providerId="LiveId" clId="{DC8B47DC-4D82-4DC0-831F-484CD766DE53}" dt="2018-02-12T23:09:09.391" v="69581" actId="113"/>
          <ac:spMkLst>
            <pc:docMk/>
            <pc:sldMk cId="4132076401" sldId="423"/>
            <ac:spMk id="69" creationId="{A6D3E95B-8578-4D71-8267-5C8710F75E98}"/>
          </ac:spMkLst>
        </pc:spChg>
        <pc:spChg chg="mod">
          <ac:chgData name="Yixin Luo" userId="6db681b0a45feb16" providerId="LiveId" clId="{DC8B47DC-4D82-4DC0-831F-484CD766DE53}" dt="2018-02-12T23:09:09.391" v="69581" actId="113"/>
          <ac:spMkLst>
            <pc:docMk/>
            <pc:sldMk cId="4132076401" sldId="423"/>
            <ac:spMk id="70" creationId="{0991B9AB-EEE6-4305-B0C1-842A4125AFF7}"/>
          </ac:spMkLst>
        </pc:spChg>
        <pc:spChg chg="mod">
          <ac:chgData name="Yixin Luo" userId="6db681b0a45feb16" providerId="LiveId" clId="{DC8B47DC-4D82-4DC0-831F-484CD766DE53}" dt="2018-02-12T23:09:09.391" v="69581" actId="113"/>
          <ac:spMkLst>
            <pc:docMk/>
            <pc:sldMk cId="4132076401" sldId="423"/>
            <ac:spMk id="71" creationId="{6F555649-7B74-475B-AFA0-BD20C0F73A38}"/>
          </ac:spMkLst>
        </pc:spChg>
        <pc:spChg chg="mod">
          <ac:chgData name="Yixin Luo" userId="6db681b0a45feb16" providerId="LiveId" clId="{DC8B47DC-4D82-4DC0-831F-484CD766DE53}" dt="2018-02-12T23:09:09.391" v="69581" actId="113"/>
          <ac:spMkLst>
            <pc:docMk/>
            <pc:sldMk cId="4132076401" sldId="423"/>
            <ac:spMk id="72" creationId="{50BAE6A2-A1D3-4EFF-B014-4C917E5D7E56}"/>
          </ac:spMkLst>
        </pc:spChg>
        <pc:spChg chg="mod">
          <ac:chgData name="Yixin Luo" userId="6db681b0a45feb16" providerId="LiveId" clId="{DC8B47DC-4D82-4DC0-831F-484CD766DE53}" dt="2018-02-12T23:09:09.391" v="69581" actId="113"/>
          <ac:spMkLst>
            <pc:docMk/>
            <pc:sldMk cId="4132076401" sldId="423"/>
            <ac:spMk id="73" creationId="{10E7BD3E-B44F-47B7-AA7A-4215348CAF93}"/>
          </ac:spMkLst>
        </pc:spChg>
        <pc:spChg chg="mod">
          <ac:chgData name="Yixin Luo" userId="6db681b0a45feb16" providerId="LiveId" clId="{DC8B47DC-4D82-4DC0-831F-484CD766DE53}" dt="2018-02-12T23:09:09.391" v="69581" actId="113"/>
          <ac:spMkLst>
            <pc:docMk/>
            <pc:sldMk cId="4132076401" sldId="423"/>
            <ac:spMk id="74" creationId="{EA0CC247-BADD-4DAC-8E73-A5F5C6CC189C}"/>
          </ac:spMkLst>
        </pc:spChg>
        <pc:spChg chg="mod">
          <ac:chgData name="Yixin Luo" userId="6db681b0a45feb16" providerId="LiveId" clId="{DC8B47DC-4D82-4DC0-831F-484CD766DE53}" dt="2018-02-12T23:09:09.391" v="69581" actId="113"/>
          <ac:spMkLst>
            <pc:docMk/>
            <pc:sldMk cId="4132076401" sldId="423"/>
            <ac:spMk id="75" creationId="{B572482F-0056-43F5-81B4-84F9DA376A0E}"/>
          </ac:spMkLst>
        </pc:spChg>
        <pc:spChg chg="mod">
          <ac:chgData name="Yixin Luo" userId="6db681b0a45feb16" providerId="LiveId" clId="{DC8B47DC-4D82-4DC0-831F-484CD766DE53}" dt="2018-02-12T23:09:09.391" v="69581" actId="113"/>
          <ac:spMkLst>
            <pc:docMk/>
            <pc:sldMk cId="4132076401" sldId="423"/>
            <ac:spMk id="76" creationId="{9BFFEC00-1FA8-445E-9A49-3F8BEFFCDB90}"/>
          </ac:spMkLst>
        </pc:spChg>
        <pc:spChg chg="del mod topLvl">
          <ac:chgData name="Yixin Luo" userId="6db681b0a45feb16" providerId="LiveId" clId="{DC8B47DC-4D82-4DC0-831F-484CD766DE53}" dt="2018-02-04T02:39:43.757" v="18315" actId="478"/>
          <ac:spMkLst>
            <pc:docMk/>
            <pc:sldMk cId="4132076401" sldId="423"/>
            <ac:spMk id="78" creationId="{441A153C-0C7A-4896-AD7F-227E7776A722}"/>
          </ac:spMkLst>
        </pc:spChg>
        <pc:spChg chg="del mod topLvl">
          <ac:chgData name="Yixin Luo" userId="6db681b0a45feb16" providerId="LiveId" clId="{DC8B47DC-4D82-4DC0-831F-484CD766DE53}" dt="2018-02-04T02:45:43.723" v="18398" actId="478"/>
          <ac:spMkLst>
            <pc:docMk/>
            <pc:sldMk cId="4132076401" sldId="423"/>
            <ac:spMk id="79" creationId="{24B86790-6C34-4F2F-876E-84E7D03969A7}"/>
          </ac:spMkLst>
        </pc:spChg>
        <pc:spChg chg="del mod topLvl">
          <ac:chgData name="Yixin Luo" userId="6db681b0a45feb16" providerId="LiveId" clId="{DC8B47DC-4D82-4DC0-831F-484CD766DE53}" dt="2018-02-04T02:39:43.757" v="18315" actId="478"/>
          <ac:spMkLst>
            <pc:docMk/>
            <pc:sldMk cId="4132076401" sldId="423"/>
            <ac:spMk id="80" creationId="{3A82C384-B611-4CEB-BF1C-DA68EA58CC34}"/>
          </ac:spMkLst>
        </pc:spChg>
        <pc:spChg chg="del mod topLvl">
          <ac:chgData name="Yixin Luo" userId="6db681b0a45feb16" providerId="LiveId" clId="{DC8B47DC-4D82-4DC0-831F-484CD766DE53}" dt="2018-02-04T02:39:43.757" v="18315" actId="478"/>
          <ac:spMkLst>
            <pc:docMk/>
            <pc:sldMk cId="4132076401" sldId="423"/>
            <ac:spMk id="81" creationId="{1BE908E1-66C8-493C-A427-BB8417545D66}"/>
          </ac:spMkLst>
        </pc:spChg>
        <pc:spChg chg="del mod topLvl">
          <ac:chgData name="Yixin Luo" userId="6db681b0a45feb16" providerId="LiveId" clId="{DC8B47DC-4D82-4DC0-831F-484CD766DE53}" dt="2018-02-04T02:39:43.757" v="18315" actId="478"/>
          <ac:spMkLst>
            <pc:docMk/>
            <pc:sldMk cId="4132076401" sldId="423"/>
            <ac:spMk id="82" creationId="{A8E74C2A-4BFA-4EC4-BBA7-50570179EE75}"/>
          </ac:spMkLst>
        </pc:spChg>
        <pc:spChg chg="add del mod">
          <ac:chgData name="Yixin Luo" userId="6db681b0a45feb16" providerId="LiveId" clId="{DC8B47DC-4D82-4DC0-831F-484CD766DE53}" dt="2018-02-04T02:45:43.723" v="18398" actId="478"/>
          <ac:spMkLst>
            <pc:docMk/>
            <pc:sldMk cId="4132076401" sldId="423"/>
            <ac:spMk id="85" creationId="{04AF8463-4539-4DB9-B53D-33F58428A45B}"/>
          </ac:spMkLst>
        </pc:spChg>
        <pc:spChg chg="add del mod">
          <ac:chgData name="Yixin Luo" userId="6db681b0a45feb16" providerId="LiveId" clId="{DC8B47DC-4D82-4DC0-831F-484CD766DE53}" dt="2018-02-04T02:42:11.435" v="18350" actId="478"/>
          <ac:spMkLst>
            <pc:docMk/>
            <pc:sldMk cId="4132076401" sldId="423"/>
            <ac:spMk id="89" creationId="{821E421A-F9B0-4061-B8F9-577E2B4B8810}"/>
          </ac:spMkLst>
        </pc:spChg>
        <pc:spChg chg="add mod">
          <ac:chgData name="Yixin Luo" userId="6db681b0a45feb16" providerId="LiveId" clId="{DC8B47DC-4D82-4DC0-831F-484CD766DE53}" dt="2018-02-12T23:09:09.391" v="69581" actId="113"/>
          <ac:spMkLst>
            <pc:docMk/>
            <pc:sldMk cId="4132076401" sldId="423"/>
            <ac:spMk id="90" creationId="{3709EE8B-3678-476D-BB7D-3B0E226C5168}"/>
          </ac:spMkLst>
        </pc:spChg>
        <pc:spChg chg="add mod">
          <ac:chgData name="Yixin Luo" userId="6db681b0a45feb16" providerId="LiveId" clId="{DC8B47DC-4D82-4DC0-831F-484CD766DE53}" dt="2018-02-12T23:09:09.391" v="69581" actId="113"/>
          <ac:spMkLst>
            <pc:docMk/>
            <pc:sldMk cId="4132076401" sldId="423"/>
            <ac:spMk id="91" creationId="{91B0B214-C928-4F96-9C29-E3A064FEC403}"/>
          </ac:spMkLst>
        </pc:spChg>
        <pc:spChg chg="add mod">
          <ac:chgData name="Yixin Luo" userId="6db681b0a45feb16" providerId="LiveId" clId="{DC8B47DC-4D82-4DC0-831F-484CD766DE53}" dt="2018-02-12T23:09:09.391" v="69581" actId="113"/>
          <ac:spMkLst>
            <pc:docMk/>
            <pc:sldMk cId="4132076401" sldId="423"/>
            <ac:spMk id="92" creationId="{090D557B-67DD-49A0-BEC0-20FA7BB47435}"/>
          </ac:spMkLst>
        </pc:spChg>
        <pc:spChg chg="add mod">
          <ac:chgData name="Yixin Luo" userId="6db681b0a45feb16" providerId="LiveId" clId="{DC8B47DC-4D82-4DC0-831F-484CD766DE53}" dt="2018-02-12T23:09:09.391" v="69581" actId="113"/>
          <ac:spMkLst>
            <pc:docMk/>
            <pc:sldMk cId="4132076401" sldId="423"/>
            <ac:spMk id="93" creationId="{1696F494-74E6-4B2C-BAFD-80A510F18B2F}"/>
          </ac:spMkLst>
        </pc:spChg>
        <pc:spChg chg="add mod">
          <ac:chgData name="Yixin Luo" userId="6db681b0a45feb16" providerId="LiveId" clId="{DC8B47DC-4D82-4DC0-831F-484CD766DE53}" dt="2018-02-04T02:44:34.027" v="18395" actId="571"/>
          <ac:spMkLst>
            <pc:docMk/>
            <pc:sldMk cId="4132076401" sldId="423"/>
            <ac:spMk id="94" creationId="{DE1A7D3A-F7BD-4773-8113-EFA7A050C813}"/>
          </ac:spMkLst>
        </pc:spChg>
        <pc:spChg chg="add mod">
          <ac:chgData name="Yixin Luo" userId="6db681b0a45feb16" providerId="LiveId" clId="{DC8B47DC-4D82-4DC0-831F-484CD766DE53}" dt="2018-02-12T23:09:07.837" v="69580" actId="113"/>
          <ac:spMkLst>
            <pc:docMk/>
            <pc:sldMk cId="4132076401" sldId="423"/>
            <ac:spMk id="95" creationId="{8696A20D-644D-4937-B006-A52C6782D2F3}"/>
          </ac:spMkLst>
        </pc:spChg>
        <pc:grpChg chg="add del">
          <ac:chgData name="Yixin Luo" userId="6db681b0a45feb16" providerId="LiveId" clId="{DC8B47DC-4D82-4DC0-831F-484CD766DE53}" dt="2018-02-03T23:26:11.263" v="18274" actId="1582"/>
          <ac:grpSpMkLst>
            <pc:docMk/>
            <pc:sldMk cId="4132076401" sldId="423"/>
            <ac:grpSpMk id="5" creationId="{6B0004C4-681C-4311-B8B7-37CD7E3D7EC8}"/>
          </ac:grpSpMkLst>
        </pc:grpChg>
        <pc:grpChg chg="add del">
          <ac:chgData name="Yixin Luo" userId="6db681b0a45feb16" providerId="LiveId" clId="{DC8B47DC-4D82-4DC0-831F-484CD766DE53}" dt="2018-02-03T23:26:11.263" v="18274" actId="1582"/>
          <ac:grpSpMkLst>
            <pc:docMk/>
            <pc:sldMk cId="4132076401" sldId="423"/>
            <ac:grpSpMk id="38" creationId="{1B566D15-64C4-4A2B-8BAE-BB89AD876C05}"/>
          </ac:grpSpMkLst>
        </pc:grpChg>
        <pc:grpChg chg="add del mod">
          <ac:chgData name="Yixin Luo" userId="6db681b0a45feb16" providerId="LiveId" clId="{DC8B47DC-4D82-4DC0-831F-484CD766DE53}" dt="2018-02-04T02:38:55.710" v="18307" actId="165"/>
          <ac:grpSpMkLst>
            <pc:docMk/>
            <pc:sldMk cId="4132076401" sldId="423"/>
            <ac:grpSpMk id="44" creationId="{42F9738B-EB88-4DA2-8715-B3C182899682}"/>
          </ac:grpSpMkLst>
        </pc:grpChg>
        <pc:grpChg chg="del mod topLvl">
          <ac:chgData name="Yixin Luo" userId="6db681b0a45feb16" providerId="LiveId" clId="{DC8B47DC-4D82-4DC0-831F-484CD766DE53}" dt="2018-02-04T02:39:00.419" v="18308" actId="165"/>
          <ac:grpSpMkLst>
            <pc:docMk/>
            <pc:sldMk cId="4132076401" sldId="423"/>
            <ac:grpSpMk id="46" creationId="{579D510B-8D9C-4FC0-8675-FFA9319CF5B6}"/>
          </ac:grpSpMkLst>
        </pc:grpChg>
        <pc:grpChg chg="mod topLvl">
          <ac:chgData name="Yixin Luo" userId="6db681b0a45feb16" providerId="LiveId" clId="{DC8B47DC-4D82-4DC0-831F-484CD766DE53}" dt="2018-02-04T02:51:37.309" v="18795" actId="12788"/>
          <ac:grpSpMkLst>
            <pc:docMk/>
            <pc:sldMk cId="4132076401" sldId="423"/>
            <ac:grpSpMk id="47" creationId="{2FD3E9AE-C3FF-4BC6-8791-D65BC3093A31}"/>
          </ac:grpSpMkLst>
        </pc:grpChg>
        <pc:grpChg chg="mod topLvl">
          <ac:chgData name="Yixin Luo" userId="6db681b0a45feb16" providerId="LiveId" clId="{DC8B47DC-4D82-4DC0-831F-484CD766DE53}" dt="2018-02-04T02:51:37.309" v="18795" actId="12788"/>
          <ac:grpSpMkLst>
            <pc:docMk/>
            <pc:sldMk cId="4132076401" sldId="423"/>
            <ac:grpSpMk id="48" creationId="{C8F0263C-E251-4F7E-977B-3B7838916CF9}"/>
          </ac:grpSpMkLst>
        </pc:grpChg>
        <pc:grpChg chg="mod topLvl">
          <ac:chgData name="Yixin Luo" userId="6db681b0a45feb16" providerId="LiveId" clId="{DC8B47DC-4D82-4DC0-831F-484CD766DE53}" dt="2018-02-04T02:51:37.309" v="18795" actId="12788"/>
          <ac:grpSpMkLst>
            <pc:docMk/>
            <pc:sldMk cId="4132076401" sldId="423"/>
            <ac:grpSpMk id="49" creationId="{51C7E5AD-4C1F-485B-87A0-E77D36BFF1FD}"/>
          </ac:grpSpMkLst>
        </pc:grpChg>
        <pc:grpChg chg="mod topLvl">
          <ac:chgData name="Yixin Luo" userId="6db681b0a45feb16" providerId="LiveId" clId="{DC8B47DC-4D82-4DC0-831F-484CD766DE53}" dt="2018-02-04T02:51:37.309" v="18795" actId="12788"/>
          <ac:grpSpMkLst>
            <pc:docMk/>
            <pc:sldMk cId="4132076401" sldId="423"/>
            <ac:grpSpMk id="50" creationId="{E9673E13-D735-4B80-BAEF-7D40054A9F70}"/>
          </ac:grpSpMkLst>
        </pc:grpChg>
        <pc:grpChg chg="mod topLvl">
          <ac:chgData name="Yixin Luo" userId="6db681b0a45feb16" providerId="LiveId" clId="{DC8B47DC-4D82-4DC0-831F-484CD766DE53}" dt="2018-02-04T02:51:37.309" v="18795" actId="12788"/>
          <ac:grpSpMkLst>
            <pc:docMk/>
            <pc:sldMk cId="4132076401" sldId="423"/>
            <ac:grpSpMk id="51" creationId="{324A3053-4DAA-435D-BBE6-3C4B06187497}"/>
          </ac:grpSpMkLst>
        </pc:grpChg>
        <pc:grpChg chg="add del mod">
          <ac:chgData name="Yixin Luo" userId="6db681b0a45feb16" providerId="LiveId" clId="{DC8B47DC-4D82-4DC0-831F-484CD766DE53}" dt="2018-02-04T02:39:38.020" v="18314" actId="165"/>
          <ac:grpSpMkLst>
            <pc:docMk/>
            <pc:sldMk cId="4132076401" sldId="423"/>
            <ac:grpSpMk id="77" creationId="{74B82E22-CFC2-43E1-ABCD-CBC0FF97FF5B}"/>
          </ac:grpSpMkLst>
        </pc:grpChg>
        <pc:grpChg chg="add mod">
          <ac:chgData name="Yixin Luo" userId="6db681b0a45feb16" providerId="LiveId" clId="{DC8B47DC-4D82-4DC0-831F-484CD766DE53}" dt="2018-02-04T02:51:37.309" v="18795" actId="12788"/>
          <ac:grpSpMkLst>
            <pc:docMk/>
            <pc:sldMk cId="4132076401" sldId="423"/>
            <ac:grpSpMk id="83" creationId="{6390B023-065B-4BD1-8A5C-739D1E2CD336}"/>
          </ac:grpSpMkLst>
        </pc:grpChg>
        <pc:grpChg chg="add mod">
          <ac:chgData name="Yixin Luo" userId="6db681b0a45feb16" providerId="LiveId" clId="{DC8B47DC-4D82-4DC0-831F-484CD766DE53}" dt="2018-02-04T02:51:37.309" v="18795" actId="12788"/>
          <ac:grpSpMkLst>
            <pc:docMk/>
            <pc:sldMk cId="4132076401" sldId="423"/>
            <ac:grpSpMk id="84" creationId="{2FA0FE5A-86F8-484E-9FD7-ABC322C4063A}"/>
          </ac:grpSpMkLst>
        </pc:grpChg>
        <pc:grpChg chg="add mod">
          <ac:chgData name="Yixin Luo" userId="6db681b0a45feb16" providerId="LiveId" clId="{DC8B47DC-4D82-4DC0-831F-484CD766DE53}" dt="2018-02-04T02:51:37.309" v="18795" actId="12788"/>
          <ac:grpSpMkLst>
            <pc:docMk/>
            <pc:sldMk cId="4132076401" sldId="423"/>
            <ac:grpSpMk id="96" creationId="{B9FABCF7-969F-4088-A86F-D0973A795C2A}"/>
          </ac:grpSpMkLst>
        </pc:grpChg>
        <pc:cxnChg chg="add del mod">
          <ac:chgData name="Yixin Luo" userId="6db681b0a45feb16" providerId="LiveId" clId="{DC8B47DC-4D82-4DC0-831F-484CD766DE53}" dt="2018-02-04T02:42:14.652" v="18351" actId="478"/>
          <ac:cxnSpMkLst>
            <pc:docMk/>
            <pc:sldMk cId="4132076401" sldId="423"/>
            <ac:cxnSpMk id="87" creationId="{CDED18B8-5D32-4307-ACD2-50C3ABF78174}"/>
          </ac:cxnSpMkLst>
        </pc:cxnChg>
      </pc:sldChg>
      <pc:sldChg chg="addSp delSp modSp add modAnim modNotesTx">
        <pc:chgData name="Yixin Luo" userId="6db681b0a45feb16" providerId="LiveId" clId="{DC8B47DC-4D82-4DC0-831F-484CD766DE53}" dt="2018-02-12T23:09:39.642" v="69584" actId="113"/>
        <pc:sldMkLst>
          <pc:docMk/>
          <pc:sldMk cId="1198102489" sldId="424"/>
        </pc:sldMkLst>
        <pc:spChg chg="del">
          <ac:chgData name="Yixin Luo" userId="6db681b0a45feb16" providerId="LiveId" clId="{DC8B47DC-4D82-4DC0-831F-484CD766DE53}" dt="2018-02-04T03:03:55.430" v="19477" actId="20577"/>
          <ac:spMkLst>
            <pc:docMk/>
            <pc:sldMk cId="1198102489" sldId="424"/>
            <ac:spMk id="2" creationId="{C0FCF8D1-F483-4E82-9D06-DC72E1A68B2C}"/>
          </ac:spMkLst>
        </pc:spChg>
        <pc:spChg chg="del">
          <ac:chgData name="Yixin Luo" userId="6db681b0a45feb16" providerId="LiveId" clId="{DC8B47DC-4D82-4DC0-831F-484CD766DE53}" dt="2018-02-04T03:03:55.430" v="19477" actId="20577"/>
          <ac:spMkLst>
            <pc:docMk/>
            <pc:sldMk cId="1198102489" sldId="424"/>
            <ac:spMk id="3" creationId="{A10D544B-6868-4E1F-BB1A-2DD8130F252A}"/>
          </ac:spMkLst>
        </pc:spChg>
        <pc:spChg chg="add mod">
          <ac:chgData name="Yixin Luo" userId="6db681b0a45feb16" providerId="LiveId" clId="{DC8B47DC-4D82-4DC0-831F-484CD766DE53}" dt="2018-02-09T04:43:44.225" v="61842" actId="20577"/>
          <ac:spMkLst>
            <pc:docMk/>
            <pc:sldMk cId="1198102489" sldId="424"/>
            <ac:spMk id="5" creationId="{93823C0A-9B54-4F59-A218-E99C43B00D3E}"/>
          </ac:spMkLst>
        </pc:spChg>
        <pc:spChg chg="add mod">
          <ac:chgData name="Yixin Luo" userId="6db681b0a45feb16" providerId="LiveId" clId="{DC8B47DC-4D82-4DC0-831F-484CD766DE53}" dt="2018-02-12T23:09:39.642" v="69584" actId="113"/>
          <ac:spMkLst>
            <pc:docMk/>
            <pc:sldMk cId="1198102489" sldId="424"/>
            <ac:spMk id="6" creationId="{E944038B-E6A1-45C9-8448-F7FAC9DB35CC}"/>
          </ac:spMkLst>
        </pc:spChg>
        <pc:spChg chg="add mod">
          <ac:chgData name="Yixin Luo" userId="6db681b0a45feb16" providerId="LiveId" clId="{DC8B47DC-4D82-4DC0-831F-484CD766DE53}" dt="2018-02-12T23:09:39.642" v="69584" actId="113"/>
          <ac:spMkLst>
            <pc:docMk/>
            <pc:sldMk cId="1198102489" sldId="424"/>
            <ac:spMk id="7" creationId="{E125BC87-F418-4A23-B205-21CCC48068AB}"/>
          </ac:spMkLst>
        </pc:spChg>
        <pc:spChg chg="add mod">
          <ac:chgData name="Yixin Luo" userId="6db681b0a45feb16" providerId="LiveId" clId="{DC8B47DC-4D82-4DC0-831F-484CD766DE53}" dt="2018-02-12T23:09:39.642" v="69584" actId="113"/>
          <ac:spMkLst>
            <pc:docMk/>
            <pc:sldMk cId="1198102489" sldId="424"/>
            <ac:spMk id="11" creationId="{15642292-F5FE-42E6-A201-35A7F4FFFD59}"/>
          </ac:spMkLst>
        </pc:spChg>
        <pc:spChg chg="add mod">
          <ac:chgData name="Yixin Luo" userId="6db681b0a45feb16" providerId="LiveId" clId="{DC8B47DC-4D82-4DC0-831F-484CD766DE53}" dt="2018-02-12T23:09:39.642" v="69584" actId="113"/>
          <ac:spMkLst>
            <pc:docMk/>
            <pc:sldMk cId="1198102489" sldId="424"/>
            <ac:spMk id="17" creationId="{C47E2E07-4F88-429C-93B4-04B0F7123319}"/>
          </ac:spMkLst>
        </pc:spChg>
        <pc:spChg chg="add mod">
          <ac:chgData name="Yixin Luo" userId="6db681b0a45feb16" providerId="LiveId" clId="{DC8B47DC-4D82-4DC0-831F-484CD766DE53}" dt="2018-02-12T23:09:39.642" v="69584" actId="113"/>
          <ac:spMkLst>
            <pc:docMk/>
            <pc:sldMk cId="1198102489" sldId="424"/>
            <ac:spMk id="23" creationId="{7A0C4FA8-3B7C-4DB5-8F59-DEB155EE15A6}"/>
          </ac:spMkLst>
        </pc:spChg>
        <pc:spChg chg="add mod">
          <ac:chgData name="Yixin Luo" userId="6db681b0a45feb16" providerId="LiveId" clId="{DC8B47DC-4D82-4DC0-831F-484CD766DE53}" dt="2018-02-12T23:09:39.642" v="69584" actId="113"/>
          <ac:spMkLst>
            <pc:docMk/>
            <pc:sldMk cId="1198102489" sldId="424"/>
            <ac:spMk id="29" creationId="{F0774CBA-4D2C-48EE-986D-BE38EA841747}"/>
          </ac:spMkLst>
        </pc:spChg>
        <pc:spChg chg="add mod">
          <ac:chgData name="Yixin Luo" userId="6db681b0a45feb16" providerId="LiveId" clId="{DC8B47DC-4D82-4DC0-831F-484CD766DE53}" dt="2018-02-12T23:09:39.642" v="69584" actId="113"/>
          <ac:spMkLst>
            <pc:docMk/>
            <pc:sldMk cId="1198102489" sldId="424"/>
            <ac:spMk id="31" creationId="{7E4BDD05-1AEA-4FA3-BFE2-E657D475024C}"/>
          </ac:spMkLst>
        </pc:spChg>
        <pc:spChg chg="add mod">
          <ac:chgData name="Yixin Luo" userId="6db681b0a45feb16" providerId="LiveId" clId="{DC8B47DC-4D82-4DC0-831F-484CD766DE53}" dt="2018-02-12T23:09:39.642" v="69584" actId="113"/>
          <ac:spMkLst>
            <pc:docMk/>
            <pc:sldMk cId="1198102489" sldId="424"/>
            <ac:spMk id="34" creationId="{475B84DA-CDDF-4130-B62A-A0C0D574A9D6}"/>
          </ac:spMkLst>
        </pc:spChg>
        <pc:grpChg chg="add mod">
          <ac:chgData name="Yixin Luo" userId="6db681b0a45feb16" providerId="LiveId" clId="{DC8B47DC-4D82-4DC0-831F-484CD766DE53}" dt="2018-02-06T04:31:05.642" v="37363" actId="164"/>
          <ac:grpSpMkLst>
            <pc:docMk/>
            <pc:sldMk cId="1198102489" sldId="424"/>
            <ac:grpSpMk id="2" creationId="{B0A06C5E-C126-4089-8858-5C6487C1557C}"/>
          </ac:grpSpMkLst>
        </pc:grpChg>
        <pc:grpChg chg="add mod">
          <ac:chgData name="Yixin Luo" userId="6db681b0a45feb16" providerId="LiveId" clId="{DC8B47DC-4D82-4DC0-831F-484CD766DE53}" dt="2018-02-06T04:31:16.026" v="37367" actId="164"/>
          <ac:grpSpMkLst>
            <pc:docMk/>
            <pc:sldMk cId="1198102489" sldId="424"/>
            <ac:grpSpMk id="3" creationId="{D3184273-E489-4BF1-BF25-819AEC8D0F48}"/>
          </ac:grpSpMkLst>
        </pc:grpChg>
        <pc:grpChg chg="add mod">
          <ac:chgData name="Yixin Luo" userId="6db681b0a45feb16" providerId="LiveId" clId="{DC8B47DC-4D82-4DC0-831F-484CD766DE53}" dt="2018-02-06T04:31:35.036" v="37370" actId="164"/>
          <ac:grpSpMkLst>
            <pc:docMk/>
            <pc:sldMk cId="1198102489" sldId="424"/>
            <ac:grpSpMk id="13" creationId="{BB8F3DDF-11CC-4927-BE44-29A223F92D2B}"/>
          </ac:grpSpMkLst>
        </pc:grpChg>
        <pc:grpChg chg="add mod">
          <ac:chgData name="Yixin Luo" userId="6db681b0a45feb16" providerId="LiveId" clId="{DC8B47DC-4D82-4DC0-831F-484CD766DE53}" dt="2018-02-06T04:31:41.855" v="37372" actId="164"/>
          <ac:grpSpMkLst>
            <pc:docMk/>
            <pc:sldMk cId="1198102489" sldId="424"/>
            <ac:grpSpMk id="14" creationId="{44F01765-4121-4DA4-AE2A-36587AB79720}"/>
          </ac:grpSpMkLst>
        </pc:grpChg>
        <pc:grpChg chg="add mod">
          <ac:chgData name="Yixin Luo" userId="6db681b0a45feb16" providerId="LiveId" clId="{DC8B47DC-4D82-4DC0-831F-484CD766DE53}" dt="2018-02-06T04:31:51.742" v="37375" actId="164"/>
          <ac:grpSpMkLst>
            <pc:docMk/>
            <pc:sldMk cId="1198102489" sldId="424"/>
            <ac:grpSpMk id="15" creationId="{5C7A69FE-DEAE-41A0-880A-B17BAA4B0B33}"/>
          </ac:grpSpMkLst>
        </pc:grpChg>
        <pc:cxnChg chg="add mod">
          <ac:chgData name="Yixin Luo" userId="6db681b0a45feb16" providerId="LiveId" clId="{DC8B47DC-4D82-4DC0-831F-484CD766DE53}" dt="2018-02-04T03:07:59.184" v="19574" actId="208"/>
          <ac:cxnSpMkLst>
            <pc:docMk/>
            <pc:sldMk cId="1198102489" sldId="424"/>
            <ac:cxnSpMk id="8" creationId="{46735A45-D721-4BD6-8D09-24262D79EBD0}"/>
          </ac:cxnSpMkLst>
        </pc:cxnChg>
        <pc:cxnChg chg="add mod">
          <ac:chgData name="Yixin Luo" userId="6db681b0a45feb16" providerId="LiveId" clId="{DC8B47DC-4D82-4DC0-831F-484CD766DE53}" dt="2018-02-04T03:07:59.184" v="19574" actId="208"/>
          <ac:cxnSpMkLst>
            <pc:docMk/>
            <pc:sldMk cId="1198102489" sldId="424"/>
            <ac:cxnSpMk id="9" creationId="{2807353F-8C50-45C1-A05A-709567B8EE89}"/>
          </ac:cxnSpMkLst>
        </pc:cxnChg>
        <pc:cxnChg chg="add mod">
          <ac:chgData name="Yixin Luo" userId="6db681b0a45feb16" providerId="LiveId" clId="{DC8B47DC-4D82-4DC0-831F-484CD766DE53}" dt="2018-02-04T03:33:17.519" v="19787" actId="14100"/>
          <ac:cxnSpMkLst>
            <pc:docMk/>
            <pc:sldMk cId="1198102489" sldId="424"/>
            <ac:cxnSpMk id="10" creationId="{9F141BBF-9CA9-402D-A774-C3B64B087A03}"/>
          </ac:cxnSpMkLst>
        </pc:cxnChg>
        <pc:cxnChg chg="add mod">
          <ac:chgData name="Yixin Luo" userId="6db681b0a45feb16" providerId="LiveId" clId="{DC8B47DC-4D82-4DC0-831F-484CD766DE53}" dt="2018-02-06T04:31:05.642" v="37363" actId="164"/>
          <ac:cxnSpMkLst>
            <pc:docMk/>
            <pc:sldMk cId="1198102489" sldId="424"/>
            <ac:cxnSpMk id="12" creationId="{18487022-3854-4637-BBFC-B269072ED540}"/>
          </ac:cxnSpMkLst>
        </pc:cxnChg>
        <pc:cxnChg chg="add mod">
          <ac:chgData name="Yixin Luo" userId="6db681b0a45feb16" providerId="LiveId" clId="{DC8B47DC-4D82-4DC0-831F-484CD766DE53}" dt="2018-02-06T04:32:35.151" v="37381" actId="1076"/>
          <ac:cxnSpMkLst>
            <pc:docMk/>
            <pc:sldMk cId="1198102489" sldId="424"/>
            <ac:cxnSpMk id="18" creationId="{39021078-C3D5-4050-A7CE-F934F1C94278}"/>
          </ac:cxnSpMkLst>
        </pc:cxnChg>
        <pc:cxnChg chg="add mod">
          <ac:chgData name="Yixin Luo" userId="6db681b0a45feb16" providerId="LiveId" clId="{DC8B47DC-4D82-4DC0-831F-484CD766DE53}" dt="2018-02-06T04:31:16.026" v="37367" actId="164"/>
          <ac:cxnSpMkLst>
            <pc:docMk/>
            <pc:sldMk cId="1198102489" sldId="424"/>
            <ac:cxnSpMk id="20" creationId="{82165A12-8769-42B3-822E-7F63927F38CC}"/>
          </ac:cxnSpMkLst>
        </pc:cxnChg>
        <pc:cxnChg chg="add mod">
          <ac:chgData name="Yixin Luo" userId="6db681b0a45feb16" providerId="LiveId" clId="{DC8B47DC-4D82-4DC0-831F-484CD766DE53}" dt="2018-02-06T04:31:35.036" v="37370" actId="164"/>
          <ac:cxnSpMkLst>
            <pc:docMk/>
            <pc:sldMk cId="1198102489" sldId="424"/>
            <ac:cxnSpMk id="24" creationId="{A26318AB-DBDE-4A68-BD15-047B69ABA87E}"/>
          </ac:cxnSpMkLst>
        </pc:cxnChg>
        <pc:cxnChg chg="add mod">
          <ac:chgData name="Yixin Luo" userId="6db681b0a45feb16" providerId="LiveId" clId="{DC8B47DC-4D82-4DC0-831F-484CD766DE53}" dt="2018-02-06T04:31:41.855" v="37372" actId="164"/>
          <ac:cxnSpMkLst>
            <pc:docMk/>
            <pc:sldMk cId="1198102489" sldId="424"/>
            <ac:cxnSpMk id="28" creationId="{1276D6A3-533E-4392-A7F3-409BFC0E1EC9}"/>
          </ac:cxnSpMkLst>
        </pc:cxnChg>
        <pc:cxnChg chg="add mod">
          <ac:chgData name="Yixin Luo" userId="6db681b0a45feb16" providerId="LiveId" clId="{DC8B47DC-4D82-4DC0-831F-484CD766DE53}" dt="2018-02-06T04:31:51.742" v="37375" actId="164"/>
          <ac:cxnSpMkLst>
            <pc:docMk/>
            <pc:sldMk cId="1198102489" sldId="424"/>
            <ac:cxnSpMk id="30" creationId="{39B025D2-A692-4E6D-B9EC-A2F5CFE981F0}"/>
          </ac:cxnSpMkLst>
        </pc:cxnChg>
      </pc:sldChg>
      <pc:sldChg chg="addSp modSp add mod modNotesTx">
        <pc:chgData name="Yixin Luo" userId="6db681b0a45feb16" providerId="LiveId" clId="{DC8B47DC-4D82-4DC0-831F-484CD766DE53}" dt="2018-02-07T23:08:59.896" v="55436" actId="20577"/>
        <pc:sldMkLst>
          <pc:docMk/>
          <pc:sldMk cId="2406060326" sldId="425"/>
        </pc:sldMkLst>
        <pc:spChg chg="mod">
          <ac:chgData name="Yixin Luo" userId="6db681b0a45feb16" providerId="LiveId" clId="{DC8B47DC-4D82-4DC0-831F-484CD766DE53}" dt="2018-02-04T03:57:35.767" v="20803" actId="20577"/>
          <ac:spMkLst>
            <pc:docMk/>
            <pc:sldMk cId="2406060326" sldId="425"/>
            <ac:spMk id="2" creationId="{9F74DAC4-48C2-437A-B0CB-224574ECD734}"/>
          </ac:spMkLst>
        </pc:spChg>
        <pc:spChg chg="add">
          <ac:chgData name="Yixin Luo" userId="6db681b0a45feb16" providerId="LiveId" clId="{DC8B47DC-4D82-4DC0-831F-484CD766DE53}" dt="2018-02-04T03:55:30.091" v="20713" actId="20577"/>
          <ac:spMkLst>
            <pc:docMk/>
            <pc:sldMk cId="2406060326" sldId="425"/>
            <ac:spMk id="5" creationId="{C876B046-3727-46E9-8BFB-F986A5B9672F}"/>
          </ac:spMkLst>
        </pc:spChg>
        <pc:spChg chg="add mod">
          <ac:chgData name="Yixin Luo" userId="6db681b0a45feb16" providerId="LiveId" clId="{DC8B47DC-4D82-4DC0-831F-484CD766DE53}" dt="2018-02-04T04:13:14.908" v="21257" actId="197"/>
          <ac:spMkLst>
            <pc:docMk/>
            <pc:sldMk cId="2406060326" sldId="425"/>
            <ac:spMk id="6" creationId="{5E128A4E-021B-4ADF-8140-0D21F6C277EC}"/>
          </ac:spMkLst>
        </pc:spChg>
        <pc:spChg chg="add mod">
          <ac:chgData name="Yixin Luo" userId="6db681b0a45feb16" providerId="LiveId" clId="{DC8B47DC-4D82-4DC0-831F-484CD766DE53}" dt="2018-02-04T04:10:26.488" v="21166" actId="1076"/>
          <ac:spMkLst>
            <pc:docMk/>
            <pc:sldMk cId="2406060326" sldId="425"/>
            <ac:spMk id="7" creationId="{62481316-7CD7-41A6-876B-C7AECECC2807}"/>
          </ac:spMkLst>
        </pc:spChg>
        <pc:graphicFrameChg chg="add mod">
          <ac:chgData name="Yixin Luo" userId="6db681b0a45feb16" providerId="LiveId" clId="{DC8B47DC-4D82-4DC0-831F-484CD766DE53}" dt="2018-02-04T04:09:50.032" v="21163" actId="1076"/>
          <ac:graphicFrameMkLst>
            <pc:docMk/>
            <pc:sldMk cId="2406060326" sldId="425"/>
            <ac:graphicFrameMk id="4" creationId="{0D95F638-32FB-492E-B3BB-B0906D0363E8}"/>
          </ac:graphicFrameMkLst>
        </pc:graphicFrameChg>
      </pc:sldChg>
      <pc:sldChg chg="modSp add">
        <pc:chgData name="Yixin Luo" userId="6db681b0a45feb16" providerId="LiveId" clId="{DC8B47DC-4D82-4DC0-831F-484CD766DE53}" dt="2018-02-12T23:06:24.213" v="69558" actId="27636"/>
        <pc:sldMkLst>
          <pc:docMk/>
          <pc:sldMk cId="1806476142" sldId="426"/>
        </pc:sldMkLst>
        <pc:spChg chg="mod">
          <ac:chgData name="Yixin Luo" userId="6db681b0a45feb16" providerId="LiveId" clId="{DC8B47DC-4D82-4DC0-831F-484CD766DE53}" dt="2018-02-12T23:06:24.213" v="69558" actId="27636"/>
          <ac:spMkLst>
            <pc:docMk/>
            <pc:sldMk cId="1806476142" sldId="426"/>
            <ac:spMk id="3" creationId="{16FBE5A3-0E7D-4701-A809-575F2A9AAE97}"/>
          </ac:spMkLst>
        </pc:spChg>
      </pc:sldChg>
      <pc:sldChg chg="addSp delSp modSp add ord modAnim modNotesTx">
        <pc:chgData name="Yixin Luo" userId="6db681b0a45feb16" providerId="LiveId" clId="{DC8B47DC-4D82-4DC0-831F-484CD766DE53}" dt="2018-02-12T23:12:54.879" v="69614" actId="113"/>
        <pc:sldMkLst>
          <pc:docMk/>
          <pc:sldMk cId="1694370328" sldId="428"/>
        </pc:sldMkLst>
        <pc:spChg chg="mod">
          <ac:chgData name="Yixin Luo" userId="6db681b0a45feb16" providerId="LiveId" clId="{DC8B47DC-4D82-4DC0-831F-484CD766DE53}" dt="2018-02-12T22:45:44.829" v="69518" actId="113"/>
          <ac:spMkLst>
            <pc:docMk/>
            <pc:sldMk cId="1694370328" sldId="428"/>
            <ac:spMk id="3" creationId="{C7003F5A-810F-449E-B41A-7DEA9CB69644}"/>
          </ac:spMkLst>
        </pc:spChg>
        <pc:spChg chg="del">
          <ac:chgData name="Yixin Luo" userId="6db681b0a45feb16" providerId="LiveId" clId="{DC8B47DC-4D82-4DC0-831F-484CD766DE53}" dt="2018-02-04T17:17:13.707" v="23557" actId="478"/>
          <ac:spMkLst>
            <pc:docMk/>
            <pc:sldMk cId="1694370328" sldId="428"/>
            <ac:spMk id="7" creationId="{0FA6C7FA-D06F-4197-B41B-A79DD5DE1790}"/>
          </ac:spMkLst>
        </pc:spChg>
        <pc:spChg chg="del mod topLvl">
          <ac:chgData name="Yixin Luo" userId="6db681b0a45feb16" providerId="LiveId" clId="{DC8B47DC-4D82-4DC0-831F-484CD766DE53}" dt="2018-02-04T17:31:26.562" v="23898" actId="478"/>
          <ac:spMkLst>
            <pc:docMk/>
            <pc:sldMk cId="1694370328" sldId="428"/>
            <ac:spMk id="11" creationId="{F2702175-56F5-4C91-BA0E-4AE9A398C9E4}"/>
          </ac:spMkLst>
        </pc:spChg>
        <pc:spChg chg="mod">
          <ac:chgData name="Yixin Luo" userId="6db681b0a45feb16" providerId="LiveId" clId="{DC8B47DC-4D82-4DC0-831F-484CD766DE53}" dt="2018-02-12T23:12:54.879" v="69614" actId="113"/>
          <ac:spMkLst>
            <pc:docMk/>
            <pc:sldMk cId="1694370328" sldId="428"/>
            <ac:spMk id="12" creationId="{0D8B04B2-29E6-4259-88EF-35AB45929F2C}"/>
          </ac:spMkLst>
        </pc:spChg>
        <pc:spChg chg="mod">
          <ac:chgData name="Yixin Luo" userId="6db681b0a45feb16" providerId="LiveId" clId="{DC8B47DC-4D82-4DC0-831F-484CD766DE53}" dt="2018-02-12T23:12:54.879" v="69614" actId="113"/>
          <ac:spMkLst>
            <pc:docMk/>
            <pc:sldMk cId="1694370328" sldId="428"/>
            <ac:spMk id="13" creationId="{4EF63F1C-C093-42BE-8A94-D0F88D112AC8}"/>
          </ac:spMkLst>
        </pc:spChg>
        <pc:spChg chg="mod">
          <ac:chgData name="Yixin Luo" userId="6db681b0a45feb16" providerId="LiveId" clId="{DC8B47DC-4D82-4DC0-831F-484CD766DE53}" dt="2018-02-04T17:30:38.794" v="23883" actId="255"/>
          <ac:spMkLst>
            <pc:docMk/>
            <pc:sldMk cId="1694370328" sldId="428"/>
            <ac:spMk id="15" creationId="{7F6341A9-C5FD-4502-B14F-3DEDB62BAF2D}"/>
          </ac:spMkLst>
        </pc:spChg>
        <pc:spChg chg="mod">
          <ac:chgData name="Yixin Luo" userId="6db681b0a45feb16" providerId="LiveId" clId="{DC8B47DC-4D82-4DC0-831F-484CD766DE53}" dt="2018-02-04T17:30:38.794" v="23883" actId="255"/>
          <ac:spMkLst>
            <pc:docMk/>
            <pc:sldMk cId="1694370328" sldId="428"/>
            <ac:spMk id="16" creationId="{C3DB0E48-2DE2-4A3D-8D0E-4D8D6C115855}"/>
          </ac:spMkLst>
        </pc:spChg>
        <pc:spChg chg="add del mod topLvl">
          <ac:chgData name="Yixin Luo" userId="6db681b0a45feb16" providerId="LiveId" clId="{DC8B47DC-4D82-4DC0-831F-484CD766DE53}" dt="2018-02-04T17:30:52.438" v="23888" actId="478"/>
          <ac:spMkLst>
            <pc:docMk/>
            <pc:sldMk cId="1694370328" sldId="428"/>
            <ac:spMk id="18" creationId="{384E5D02-0178-44EB-8C9C-194C549A292D}"/>
          </ac:spMkLst>
        </pc:spChg>
        <pc:spChg chg="add del mod">
          <ac:chgData name="Yixin Luo" userId="6db681b0a45feb16" providerId="LiveId" clId="{DC8B47DC-4D82-4DC0-831F-484CD766DE53}" dt="2018-02-04T17:31:23.216" v="23897" actId="478"/>
          <ac:spMkLst>
            <pc:docMk/>
            <pc:sldMk cId="1694370328" sldId="428"/>
            <ac:spMk id="20" creationId="{2B7D062C-EAE9-44BB-BFEF-3048FC24723B}"/>
          </ac:spMkLst>
        </pc:spChg>
        <pc:grpChg chg="add del mod">
          <ac:chgData name="Yixin Luo" userId="6db681b0a45feb16" providerId="LiveId" clId="{DC8B47DC-4D82-4DC0-831F-484CD766DE53}" dt="2018-02-04T17:30:44.173" v="23884" actId="165"/>
          <ac:grpSpMkLst>
            <pc:docMk/>
            <pc:sldMk cId="1694370328" sldId="428"/>
            <ac:grpSpMk id="6" creationId="{A211DD9F-B0A6-4BFC-AF18-77CCC9EA183F}"/>
          </ac:grpSpMkLst>
        </pc:grpChg>
        <pc:grpChg chg="add del mod topLvl">
          <ac:chgData name="Yixin Luo" userId="6db681b0a45feb16" providerId="LiveId" clId="{DC8B47DC-4D82-4DC0-831F-484CD766DE53}" dt="2018-02-04T17:30:48.003" v="23885" actId="165"/>
          <ac:grpSpMkLst>
            <pc:docMk/>
            <pc:sldMk cId="1694370328" sldId="428"/>
            <ac:grpSpMk id="8" creationId="{4CD1D736-9CE5-4EB6-9476-E26537C7F083}"/>
          </ac:grpSpMkLst>
        </pc:grpChg>
        <pc:grpChg chg="del mod topLvl">
          <ac:chgData name="Yixin Luo" userId="6db681b0a45feb16" providerId="LiveId" clId="{DC8B47DC-4D82-4DC0-831F-484CD766DE53}" dt="2018-02-04T17:31:23.216" v="23897" actId="478"/>
          <ac:grpSpMkLst>
            <pc:docMk/>
            <pc:sldMk cId="1694370328" sldId="428"/>
            <ac:grpSpMk id="9" creationId="{1E84A0A6-3509-4BB9-B405-4C7444DF01F2}"/>
          </ac:grpSpMkLst>
        </pc:grpChg>
        <pc:grpChg chg="mod topLvl">
          <ac:chgData name="Yixin Luo" userId="6db681b0a45feb16" providerId="LiveId" clId="{DC8B47DC-4D82-4DC0-831F-484CD766DE53}" dt="2018-02-04T17:48:55.465" v="25043" actId="20577"/>
          <ac:grpSpMkLst>
            <pc:docMk/>
            <pc:sldMk cId="1694370328" sldId="428"/>
            <ac:grpSpMk id="10" creationId="{118EDE68-A7B1-4ED2-B590-18E99D6EAD76}"/>
          </ac:grpSpMkLst>
        </pc:grpChg>
        <pc:cxnChg chg="mod">
          <ac:chgData name="Yixin Luo" userId="6db681b0a45feb16" providerId="LiveId" clId="{DC8B47DC-4D82-4DC0-831F-484CD766DE53}" dt="2018-02-04T17:32:09.787" v="23911" actId="14100"/>
          <ac:cxnSpMkLst>
            <pc:docMk/>
            <pc:sldMk cId="1694370328" sldId="428"/>
            <ac:cxnSpMk id="14" creationId="{5BE75240-831F-4FA5-9AFB-AC38E8149905}"/>
          </ac:cxnSpMkLst>
        </pc:cxnChg>
        <pc:cxnChg chg="mod">
          <ac:chgData name="Yixin Luo" userId="6db681b0a45feb16" providerId="LiveId" clId="{DC8B47DC-4D82-4DC0-831F-484CD766DE53}" dt="2018-02-04T17:31:23.216" v="23897" actId="478"/>
          <ac:cxnSpMkLst>
            <pc:docMk/>
            <pc:sldMk cId="1694370328" sldId="428"/>
            <ac:cxnSpMk id="17" creationId="{AD3C7665-CC1F-427D-86DB-81422AB8D943}"/>
          </ac:cxnSpMkLst>
        </pc:cxnChg>
        <pc:cxnChg chg="add del mod topLvl">
          <ac:chgData name="Yixin Luo" userId="6db681b0a45feb16" providerId="LiveId" clId="{DC8B47DC-4D82-4DC0-831F-484CD766DE53}" dt="2018-02-04T17:31:23.216" v="23897" actId="478"/>
          <ac:cxnSpMkLst>
            <pc:docMk/>
            <pc:sldMk cId="1694370328" sldId="428"/>
            <ac:cxnSpMk id="19" creationId="{908BB2C7-C11D-4E71-B109-711462DAC5F4}"/>
          </ac:cxnSpMkLst>
        </pc:cxnChg>
      </pc:sldChg>
      <pc:sldChg chg="modSp add modAnim modNotesTx">
        <pc:chgData name="Yixin Luo" userId="6db681b0a45feb16" providerId="LiveId" clId="{DC8B47DC-4D82-4DC0-831F-484CD766DE53}" dt="2018-02-07T23:30:08.969" v="55547" actId="20577"/>
        <pc:sldMkLst>
          <pc:docMk/>
          <pc:sldMk cId="3766007570" sldId="429"/>
        </pc:sldMkLst>
        <pc:spChg chg="mod">
          <ac:chgData name="Yixin Luo" userId="6db681b0a45feb16" providerId="LiveId" clId="{DC8B47DC-4D82-4DC0-831F-484CD766DE53}" dt="2018-02-04T21:43:20.782" v="26116" actId="20577"/>
          <ac:spMkLst>
            <pc:docMk/>
            <pc:sldMk cId="3766007570" sldId="429"/>
            <ac:spMk id="3" creationId="{C7003F5A-810F-449E-B41A-7DEA9CB69644}"/>
          </ac:spMkLst>
        </pc:spChg>
      </pc:sldChg>
      <pc:sldChg chg="addSp delSp modSp add modAnim modNotesTx">
        <pc:chgData name="Yixin Luo" userId="6db681b0a45feb16" providerId="LiveId" clId="{DC8B47DC-4D82-4DC0-831F-484CD766DE53}" dt="2018-02-12T23:13:02.879" v="69615" actId="113"/>
        <pc:sldMkLst>
          <pc:docMk/>
          <pc:sldMk cId="2813478330" sldId="430"/>
        </pc:sldMkLst>
        <pc:spChg chg="mod">
          <ac:chgData name="Yixin Luo" userId="6db681b0a45feb16" providerId="LiveId" clId="{DC8B47DC-4D82-4DC0-831F-484CD766DE53}" dt="2018-02-04T17:55:01.756" v="25146" actId="20577"/>
          <ac:spMkLst>
            <pc:docMk/>
            <pc:sldMk cId="2813478330" sldId="430"/>
            <ac:spMk id="2" creationId="{A8C54A8C-1928-45CB-8D8C-AF7F0A23FBFA}"/>
          </ac:spMkLst>
        </pc:spChg>
        <pc:spChg chg="del">
          <ac:chgData name="Yixin Luo" userId="6db681b0a45feb16" providerId="LiveId" clId="{DC8B47DC-4D82-4DC0-831F-484CD766DE53}" dt="2018-02-04T17:53:56.781" v="25124" actId="20577"/>
          <ac:spMkLst>
            <pc:docMk/>
            <pc:sldMk cId="2813478330" sldId="430"/>
            <ac:spMk id="3" creationId="{16394923-3359-4135-ADA0-D59F585E2500}"/>
          </ac:spMkLst>
        </pc:spChg>
        <pc:spChg chg="add del mod">
          <ac:chgData name="Yixin Luo" userId="6db681b0a45feb16" providerId="LiveId" clId="{DC8B47DC-4D82-4DC0-831F-484CD766DE53}" dt="2018-02-04T17:53:56.781" v="25124" actId="20577"/>
          <ac:spMkLst>
            <pc:docMk/>
            <pc:sldMk cId="2813478330" sldId="430"/>
            <ac:spMk id="5" creationId="{DF0FB8A2-2B0C-423A-9F8F-1DF384EFB45D}"/>
          </ac:spMkLst>
        </pc:spChg>
        <pc:spChg chg="add del mod">
          <ac:chgData name="Yixin Luo" userId="6db681b0a45feb16" providerId="LiveId" clId="{DC8B47DC-4D82-4DC0-831F-484CD766DE53}" dt="2018-02-04T17:53:56.781" v="25124" actId="20577"/>
          <ac:spMkLst>
            <pc:docMk/>
            <pc:sldMk cId="2813478330" sldId="430"/>
            <ac:spMk id="6" creationId="{D4159621-3A83-4127-BFB0-E96921ACF336}"/>
          </ac:spMkLst>
        </pc:spChg>
        <pc:spChg chg="add del">
          <ac:chgData name="Yixin Luo" userId="6db681b0a45feb16" providerId="LiveId" clId="{DC8B47DC-4D82-4DC0-831F-484CD766DE53}" dt="2018-02-04T21:11:01.917" v="25800" actId="478"/>
          <ac:spMkLst>
            <pc:docMk/>
            <pc:sldMk cId="2813478330" sldId="430"/>
            <ac:spMk id="7" creationId="{D29A47D2-5479-4727-936E-F1240FF4FEBC}"/>
          </ac:spMkLst>
        </pc:spChg>
        <pc:spChg chg="add del mod">
          <ac:chgData name="Yixin Luo" userId="6db681b0a45feb16" providerId="LiveId" clId="{DC8B47DC-4D82-4DC0-831F-484CD766DE53}" dt="2018-02-04T17:54:00.620" v="25125" actId="20577"/>
          <ac:spMkLst>
            <pc:docMk/>
            <pc:sldMk cId="2813478330" sldId="430"/>
            <ac:spMk id="7" creationId="{5042FA91-1C10-4217-9A7F-6DF1BB18CE50}"/>
          </ac:spMkLst>
        </pc:spChg>
        <pc:spChg chg="add del">
          <ac:chgData name="Yixin Luo" userId="6db681b0a45feb16" providerId="LiveId" clId="{DC8B47DC-4D82-4DC0-831F-484CD766DE53}" dt="2018-02-04T17:54:23.598" v="25127" actId="20577"/>
          <ac:spMkLst>
            <pc:docMk/>
            <pc:sldMk cId="2813478330" sldId="430"/>
            <ac:spMk id="8" creationId="{77E79115-85B4-4F8C-A811-9269538966B8}"/>
          </ac:spMkLst>
        </pc:spChg>
        <pc:spChg chg="add del">
          <ac:chgData name="Yixin Luo" userId="6db681b0a45feb16" providerId="LiveId" clId="{DC8B47DC-4D82-4DC0-831F-484CD766DE53}" dt="2018-02-04T21:09:58.670" v="25784" actId="20577"/>
          <ac:spMkLst>
            <pc:docMk/>
            <pc:sldMk cId="2813478330" sldId="430"/>
            <ac:spMk id="8" creationId="{8E83182E-4B0D-4B4D-93E6-F73AF6EEC35A}"/>
          </ac:spMkLst>
        </pc:spChg>
        <pc:spChg chg="add mod">
          <ac:chgData name="Yixin Luo" userId="6db681b0a45feb16" providerId="LiveId" clId="{DC8B47DC-4D82-4DC0-831F-484CD766DE53}" dt="2018-02-12T23:13:02.879" v="69615" actId="113"/>
          <ac:spMkLst>
            <pc:docMk/>
            <pc:sldMk cId="2813478330" sldId="430"/>
            <ac:spMk id="9" creationId="{C4A0CEA6-7BDF-4E39-8A8E-410389BC55F7}"/>
          </ac:spMkLst>
        </pc:spChg>
        <pc:spChg chg="add del mod">
          <ac:chgData name="Yixin Luo" userId="6db681b0a45feb16" providerId="LiveId" clId="{DC8B47DC-4D82-4DC0-831F-484CD766DE53}" dt="2018-02-04T21:10:58.227" v="25798" actId="20577"/>
          <ac:spMkLst>
            <pc:docMk/>
            <pc:sldMk cId="2813478330" sldId="430"/>
            <ac:spMk id="10" creationId="{C2FD3DDE-E8EB-4D2E-9505-9853DBEFBFDA}"/>
          </ac:spMkLst>
        </pc:spChg>
        <pc:spChg chg="add del mod">
          <ac:chgData name="Yixin Luo" userId="6db681b0a45feb16" providerId="LiveId" clId="{DC8B47DC-4D82-4DC0-831F-484CD766DE53}" dt="2018-02-04T20:37:20.382" v="25453" actId="478"/>
          <ac:spMkLst>
            <pc:docMk/>
            <pc:sldMk cId="2813478330" sldId="430"/>
            <ac:spMk id="10" creationId="{A73294D4-F187-4A61-BDA5-DD75C4ECB33A}"/>
          </ac:spMkLst>
        </pc:spChg>
        <pc:spChg chg="add mod">
          <ac:chgData name="Yixin Luo" userId="6db681b0a45feb16" providerId="LiveId" clId="{DC8B47DC-4D82-4DC0-831F-484CD766DE53}" dt="2018-02-12T22:48:32.213" v="69547" actId="113"/>
          <ac:spMkLst>
            <pc:docMk/>
            <pc:sldMk cId="2813478330" sldId="430"/>
            <ac:spMk id="11" creationId="{89DDCF69-66E6-4001-B61D-5C0AA6E09EDA}"/>
          </ac:spMkLst>
        </pc:spChg>
        <pc:spChg chg="add mod topLvl">
          <ac:chgData name="Yixin Luo" userId="6db681b0a45feb16" providerId="LiveId" clId="{DC8B47DC-4D82-4DC0-831F-484CD766DE53}" dt="2018-02-12T23:13:02.879" v="69615" actId="113"/>
          <ac:spMkLst>
            <pc:docMk/>
            <pc:sldMk cId="2813478330" sldId="430"/>
            <ac:spMk id="15" creationId="{1ABC68E5-10F7-417C-8F2B-191317CAEB7C}"/>
          </ac:spMkLst>
        </pc:spChg>
        <pc:spChg chg="add mod topLvl">
          <ac:chgData name="Yixin Luo" userId="6db681b0a45feb16" providerId="LiveId" clId="{DC8B47DC-4D82-4DC0-831F-484CD766DE53}" dt="2018-02-12T22:52:15.579" v="69549" actId="113"/>
          <ac:spMkLst>
            <pc:docMk/>
            <pc:sldMk cId="2813478330" sldId="430"/>
            <ac:spMk id="18" creationId="{9F83BEE4-7E01-47AB-8694-45425CAF9607}"/>
          </ac:spMkLst>
        </pc:spChg>
        <pc:spChg chg="add mod">
          <ac:chgData name="Yixin Luo" userId="6db681b0a45feb16" providerId="LiveId" clId="{DC8B47DC-4D82-4DC0-831F-484CD766DE53}" dt="2018-02-12T22:52:15.579" v="69549" actId="113"/>
          <ac:spMkLst>
            <pc:docMk/>
            <pc:sldMk cId="2813478330" sldId="430"/>
            <ac:spMk id="19" creationId="{B75933BD-94FF-45F1-9E0D-D871E6AB8717}"/>
          </ac:spMkLst>
        </pc:spChg>
        <pc:spChg chg="add mod">
          <ac:chgData name="Yixin Luo" userId="6db681b0a45feb16" providerId="LiveId" clId="{DC8B47DC-4D82-4DC0-831F-484CD766DE53}" dt="2018-02-12T22:52:20.721" v="69550" actId="113"/>
          <ac:spMkLst>
            <pc:docMk/>
            <pc:sldMk cId="2813478330" sldId="430"/>
            <ac:spMk id="31" creationId="{01962D83-FBB6-41AA-AE31-4962C3CD6222}"/>
          </ac:spMkLst>
        </pc:spChg>
        <pc:spChg chg="add mod">
          <ac:chgData name="Yixin Luo" userId="6db681b0a45feb16" providerId="LiveId" clId="{DC8B47DC-4D82-4DC0-831F-484CD766DE53}" dt="2018-02-12T22:52:15.579" v="69549" actId="113"/>
          <ac:spMkLst>
            <pc:docMk/>
            <pc:sldMk cId="2813478330" sldId="430"/>
            <ac:spMk id="33" creationId="{9BC34A78-B5BF-4F0C-98FD-3BD99ADBB98C}"/>
          </ac:spMkLst>
        </pc:spChg>
        <pc:spChg chg="add mod">
          <ac:chgData name="Yixin Luo" userId="6db681b0a45feb16" providerId="LiveId" clId="{DC8B47DC-4D82-4DC0-831F-484CD766DE53}" dt="2018-02-12T22:52:20.721" v="69550" actId="113"/>
          <ac:spMkLst>
            <pc:docMk/>
            <pc:sldMk cId="2813478330" sldId="430"/>
            <ac:spMk id="35" creationId="{27EB3663-CB94-4A71-9FB7-F7DB019068A2}"/>
          </ac:spMkLst>
        </pc:spChg>
        <pc:spChg chg="add mod">
          <ac:chgData name="Yixin Luo" userId="6db681b0a45feb16" providerId="LiveId" clId="{DC8B47DC-4D82-4DC0-831F-484CD766DE53}" dt="2018-02-04T21:36:23.875" v="26014" actId="571"/>
          <ac:spMkLst>
            <pc:docMk/>
            <pc:sldMk cId="2813478330" sldId="430"/>
            <ac:spMk id="36" creationId="{B7D5BE17-57B8-4CC1-A07C-2296E220B434}"/>
          </ac:spMkLst>
        </pc:spChg>
        <pc:spChg chg="add mod">
          <ac:chgData name="Yixin Luo" userId="6db681b0a45feb16" providerId="LiveId" clId="{DC8B47DC-4D82-4DC0-831F-484CD766DE53}" dt="2018-02-12T22:52:20.721" v="69550" actId="113"/>
          <ac:spMkLst>
            <pc:docMk/>
            <pc:sldMk cId="2813478330" sldId="430"/>
            <ac:spMk id="37" creationId="{31C99609-58FB-4340-9053-39B9D2849594}"/>
          </ac:spMkLst>
        </pc:spChg>
        <pc:spChg chg="add mod">
          <ac:chgData name="Yixin Luo" userId="6db681b0a45feb16" providerId="LiveId" clId="{DC8B47DC-4D82-4DC0-831F-484CD766DE53}" dt="2018-02-12T22:52:20.721" v="69550" actId="113"/>
          <ac:spMkLst>
            <pc:docMk/>
            <pc:sldMk cId="2813478330" sldId="430"/>
            <ac:spMk id="38" creationId="{EB0CCCCF-BFB3-4D13-908B-969E4A2168C7}"/>
          </ac:spMkLst>
        </pc:spChg>
        <pc:spChg chg="add mod">
          <ac:chgData name="Yixin Luo" userId="6db681b0a45feb16" providerId="LiveId" clId="{DC8B47DC-4D82-4DC0-831F-484CD766DE53}" dt="2018-02-12T22:52:46.080" v="69553" actId="113"/>
          <ac:spMkLst>
            <pc:docMk/>
            <pc:sldMk cId="2813478330" sldId="430"/>
            <ac:spMk id="41" creationId="{5FEDD721-30F0-4DCD-BB0E-94225707FD5E}"/>
          </ac:spMkLst>
        </pc:spChg>
        <pc:grpChg chg="add mod">
          <ac:chgData name="Yixin Luo" userId="6db681b0a45feb16" providerId="LiveId" clId="{DC8B47DC-4D82-4DC0-831F-484CD766DE53}" dt="2018-02-12T22:47:07.683" v="69530" actId="164"/>
          <ac:grpSpMkLst>
            <pc:docMk/>
            <pc:sldMk cId="2813478330" sldId="430"/>
            <ac:grpSpMk id="3" creationId="{8A4633FA-FDA8-4798-B10C-FED27F8BA031}"/>
          </ac:grpSpMkLst>
        </pc:grpChg>
        <pc:grpChg chg="add mod">
          <ac:chgData name="Yixin Luo" userId="6db681b0a45feb16" providerId="LiveId" clId="{DC8B47DC-4D82-4DC0-831F-484CD766DE53}" dt="2018-02-12T23:13:02.879" v="69615" actId="113"/>
          <ac:grpSpMkLst>
            <pc:docMk/>
            <pc:sldMk cId="2813478330" sldId="430"/>
            <ac:grpSpMk id="5" creationId="{98D3318D-29A6-48A8-814B-6C48516F30F7}"/>
          </ac:grpSpMkLst>
        </pc:grpChg>
        <pc:grpChg chg="add mod">
          <ac:chgData name="Yixin Luo" userId="6db681b0a45feb16" providerId="LiveId" clId="{DC8B47DC-4D82-4DC0-831F-484CD766DE53}" dt="2018-02-12T22:47:15.879" v="69531" actId="164"/>
          <ac:grpSpMkLst>
            <pc:docMk/>
            <pc:sldMk cId="2813478330" sldId="430"/>
            <ac:grpSpMk id="12" creationId="{986DAAB7-A0EA-40EA-8838-FD29DCFC6E6B}"/>
          </ac:grpSpMkLst>
        </pc:grpChg>
        <pc:grpChg chg="add del mod">
          <ac:chgData name="Yixin Luo" userId="6db681b0a45feb16" providerId="LiveId" clId="{DC8B47DC-4D82-4DC0-831F-484CD766DE53}" dt="2018-02-04T21:14:59.840" v="25863" actId="165"/>
          <ac:grpSpMkLst>
            <pc:docMk/>
            <pc:sldMk cId="2813478330" sldId="430"/>
            <ac:grpSpMk id="13" creationId="{B852422A-790F-403E-B1AB-8F187904CF5F}"/>
          </ac:grpSpMkLst>
        </pc:grpChg>
        <pc:grpChg chg="add mod">
          <ac:chgData name="Yixin Luo" userId="6db681b0a45feb16" providerId="LiveId" clId="{DC8B47DC-4D82-4DC0-831F-484CD766DE53}" dt="2018-02-04T21:58:33.716" v="26986" actId="164"/>
          <ac:grpSpMkLst>
            <pc:docMk/>
            <pc:sldMk cId="2813478330" sldId="430"/>
            <ac:grpSpMk id="16" creationId="{AA09FD5E-502A-4FC9-8648-921EC9970FE6}"/>
          </ac:grpSpMkLst>
        </pc:grpChg>
        <pc:grpChg chg="add mod">
          <ac:chgData name="Yixin Luo" userId="6db681b0a45feb16" providerId="LiveId" clId="{DC8B47DC-4D82-4DC0-831F-484CD766DE53}" dt="2018-02-12T22:47:15.879" v="69531" actId="164"/>
          <ac:grpSpMkLst>
            <pc:docMk/>
            <pc:sldMk cId="2813478330" sldId="430"/>
            <ac:grpSpMk id="24" creationId="{E041B302-03C5-4F06-BAF6-9E622B34A653}"/>
          </ac:grpSpMkLst>
        </pc:grpChg>
        <pc:grpChg chg="add mod">
          <ac:chgData name="Yixin Luo" userId="6db681b0a45feb16" providerId="LiveId" clId="{DC8B47DC-4D82-4DC0-831F-484CD766DE53}" dt="2018-02-12T22:47:15.879" v="69531" actId="164"/>
          <ac:grpSpMkLst>
            <pc:docMk/>
            <pc:sldMk cId="2813478330" sldId="430"/>
            <ac:grpSpMk id="25" creationId="{CB4098C6-571D-4E6F-9940-B4F5ECCEC316}"/>
          </ac:grpSpMkLst>
        </pc:grpChg>
        <pc:grpChg chg="add mod">
          <ac:chgData name="Yixin Luo" userId="6db681b0a45feb16" providerId="LiveId" clId="{DC8B47DC-4D82-4DC0-831F-484CD766DE53}" dt="2018-02-12T22:47:15.879" v="69531" actId="164"/>
          <ac:grpSpMkLst>
            <pc:docMk/>
            <pc:sldMk cId="2813478330" sldId="430"/>
            <ac:grpSpMk id="26" creationId="{A3498E9F-E8E5-44E0-B66E-7FE91391D496}"/>
          </ac:grpSpMkLst>
        </pc:grpChg>
        <pc:grpChg chg="add del mod">
          <ac:chgData name="Yixin Luo" userId="6db681b0a45feb16" providerId="LiveId" clId="{DC8B47DC-4D82-4DC0-831F-484CD766DE53}" dt="2018-02-04T21:03:49.037" v="25700" actId="165"/>
          <ac:grpSpMkLst>
            <pc:docMk/>
            <pc:sldMk cId="2813478330" sldId="430"/>
            <ac:grpSpMk id="28" creationId="{916D34D9-CDD0-4531-AC32-7C244B86A82C}"/>
          </ac:grpSpMkLst>
        </pc:grpChg>
        <pc:picChg chg="add mod">
          <ac:chgData name="Yixin Luo" userId="6db681b0a45feb16" providerId="LiveId" clId="{DC8B47DC-4D82-4DC0-831F-484CD766DE53}" dt="2018-02-04T21:14:00.423" v="25842" actId="571"/>
          <ac:picMkLst>
            <pc:docMk/>
            <pc:sldMk cId="2813478330" sldId="430"/>
            <ac:picMk id="27" creationId="{2609362B-F0CB-46E4-8333-0FE9F3B23B9D}"/>
          </ac:picMkLst>
        </pc:picChg>
        <pc:picChg chg="add mod">
          <ac:chgData name="Yixin Luo" userId="6db681b0a45feb16" providerId="LiveId" clId="{DC8B47DC-4D82-4DC0-831F-484CD766DE53}" dt="2018-02-04T21:58:29.643" v="26985" actId="164"/>
          <ac:picMkLst>
            <pc:docMk/>
            <pc:sldMk cId="2813478330" sldId="430"/>
            <ac:picMk id="28" creationId="{89FD6935-D4DC-4DBF-9D81-073FB191F719}"/>
          </ac:picMkLst>
        </pc:picChg>
        <pc:picChg chg="add mod">
          <ac:chgData name="Yixin Luo" userId="6db681b0a45feb16" providerId="LiveId" clId="{DC8B47DC-4D82-4DC0-831F-484CD766DE53}" dt="2018-02-12T22:47:15.879" v="69531" actId="164"/>
          <ac:picMkLst>
            <pc:docMk/>
            <pc:sldMk cId="2813478330" sldId="430"/>
            <ac:picMk id="1026" creationId="{558EC3CD-95B8-4A7A-B0FC-9F2DDE7E1410}"/>
          </ac:picMkLst>
        </pc:picChg>
        <pc:picChg chg="add del mod topLvl">
          <ac:chgData name="Yixin Luo" userId="6db681b0a45feb16" providerId="LiveId" clId="{DC8B47DC-4D82-4DC0-831F-484CD766DE53}" dt="2018-02-04T21:15:06.635" v="25874" actId="164"/>
          <ac:picMkLst>
            <pc:docMk/>
            <pc:sldMk cId="2813478330" sldId="430"/>
            <ac:picMk id="1028" creationId="{01007876-B9B8-4353-A803-347D6FDBA60D}"/>
          </ac:picMkLst>
        </pc:picChg>
        <pc:picChg chg="add del mod">
          <ac:chgData name="Yixin Luo" userId="6db681b0a45feb16" providerId="LiveId" clId="{DC8B47DC-4D82-4DC0-831F-484CD766DE53}" dt="2018-02-04T21:10:56.918" v="25795" actId="20577"/>
          <ac:picMkLst>
            <pc:docMk/>
            <pc:sldMk cId="2813478330" sldId="430"/>
            <ac:picMk id="1036" creationId="{2FD6557F-46BA-438E-9A71-5D27C085A91E}"/>
          </ac:picMkLst>
        </pc:picChg>
        <pc:picChg chg="add del">
          <ac:chgData name="Yixin Luo" userId="6db681b0a45feb16" providerId="LiveId" clId="{DC8B47DC-4D82-4DC0-831F-484CD766DE53}" dt="2018-02-04T21:10:55.617" v="25792" actId="20577"/>
          <ac:picMkLst>
            <pc:docMk/>
            <pc:sldMk cId="2813478330" sldId="430"/>
            <ac:picMk id="1038" creationId="{830AA543-1175-4687-A369-D0596B9F499A}"/>
          </ac:picMkLst>
        </pc:picChg>
        <pc:picChg chg="add mod topLvl">
          <ac:chgData name="Yixin Luo" userId="6db681b0a45feb16" providerId="LiveId" clId="{DC8B47DC-4D82-4DC0-831F-484CD766DE53}" dt="2018-02-04T21:15:06.635" v="25874" actId="164"/>
          <ac:picMkLst>
            <pc:docMk/>
            <pc:sldMk cId="2813478330" sldId="430"/>
            <ac:picMk id="1040" creationId="{95D9552A-49C2-4038-A7C1-E64CB4567D03}"/>
          </ac:picMkLst>
        </pc:picChg>
        <pc:picChg chg="add mod topLvl">
          <ac:chgData name="Yixin Luo" userId="6db681b0a45feb16" providerId="LiveId" clId="{DC8B47DC-4D82-4DC0-831F-484CD766DE53}" dt="2018-02-04T21:15:06.635" v="25874" actId="164"/>
          <ac:picMkLst>
            <pc:docMk/>
            <pc:sldMk cId="2813478330" sldId="430"/>
            <ac:picMk id="1042" creationId="{62E27517-152E-4FD6-8AAF-9A833BF78C6F}"/>
          </ac:picMkLst>
        </pc:picChg>
        <pc:picChg chg="add mod topLvl">
          <ac:chgData name="Yixin Luo" userId="6db681b0a45feb16" providerId="LiveId" clId="{DC8B47DC-4D82-4DC0-831F-484CD766DE53}" dt="2018-02-04T21:15:06.635" v="25874" actId="164"/>
          <ac:picMkLst>
            <pc:docMk/>
            <pc:sldMk cId="2813478330" sldId="430"/>
            <ac:picMk id="1044" creationId="{1EA5FE37-A71D-4EAE-B5AB-6AB6F993631B}"/>
          </ac:picMkLst>
        </pc:picChg>
        <pc:cxnChg chg="add del mod">
          <ac:chgData name="Yixin Luo" userId="6db681b0a45feb16" providerId="LiveId" clId="{DC8B47DC-4D82-4DC0-831F-484CD766DE53}" dt="2018-02-04T20:46:51.458" v="25542" actId="478"/>
          <ac:cxnSpMkLst>
            <pc:docMk/>
            <pc:sldMk cId="2813478330" sldId="430"/>
            <ac:cxnSpMk id="14" creationId="{4BD54F10-A82B-4DD9-8593-FADCBAEEF4BD}"/>
          </ac:cxnSpMkLst>
        </pc:cxnChg>
        <pc:cxnChg chg="add mod">
          <ac:chgData name="Yixin Luo" userId="6db681b0a45feb16" providerId="LiveId" clId="{DC8B47DC-4D82-4DC0-831F-484CD766DE53}" dt="2018-02-04T21:58:33.716" v="26986" actId="164"/>
          <ac:cxnSpMkLst>
            <pc:docMk/>
            <pc:sldMk cId="2813478330" sldId="430"/>
            <ac:cxnSpMk id="14" creationId="{36A69D56-2F06-45E1-B5A3-C9DCDF60B4C7}"/>
          </ac:cxnSpMkLst>
        </pc:cxnChg>
        <pc:cxnChg chg="add mod topLvl">
          <ac:chgData name="Yixin Luo" userId="6db681b0a45feb16" providerId="LiveId" clId="{DC8B47DC-4D82-4DC0-831F-484CD766DE53}" dt="2018-02-12T22:47:15.879" v="69531" actId="164"/>
          <ac:cxnSpMkLst>
            <pc:docMk/>
            <pc:sldMk cId="2813478330" sldId="430"/>
            <ac:cxnSpMk id="17" creationId="{2870E8B2-8197-4A8A-A76E-B17A952CCBB2}"/>
          </ac:cxnSpMkLst>
        </pc:cxnChg>
        <pc:cxnChg chg="add mod">
          <ac:chgData name="Yixin Luo" userId="6db681b0a45feb16" providerId="LiveId" clId="{DC8B47DC-4D82-4DC0-831F-484CD766DE53}" dt="2018-02-04T21:58:29.643" v="26985" actId="164"/>
          <ac:cxnSpMkLst>
            <pc:docMk/>
            <pc:sldMk cId="2813478330" sldId="430"/>
            <ac:cxnSpMk id="20" creationId="{718634C4-C364-4395-92EF-10AE80F9DAF1}"/>
          </ac:cxnSpMkLst>
        </pc:cxnChg>
        <pc:cxnChg chg="add mod">
          <ac:chgData name="Yixin Luo" userId="6db681b0a45feb16" providerId="LiveId" clId="{DC8B47DC-4D82-4DC0-831F-484CD766DE53}" dt="2018-02-04T21:58:37.714" v="26987" actId="164"/>
          <ac:cxnSpMkLst>
            <pc:docMk/>
            <pc:sldMk cId="2813478330" sldId="430"/>
            <ac:cxnSpMk id="32" creationId="{64378A02-6262-4260-8C17-CC044FFE4910}"/>
          </ac:cxnSpMkLst>
        </pc:cxnChg>
        <pc:cxnChg chg="add mod">
          <ac:chgData name="Yixin Luo" userId="6db681b0a45feb16" providerId="LiveId" clId="{DC8B47DC-4D82-4DC0-831F-484CD766DE53}" dt="2018-02-04T21:58:37.714" v="26987" actId="164"/>
          <ac:cxnSpMkLst>
            <pc:docMk/>
            <pc:sldMk cId="2813478330" sldId="430"/>
            <ac:cxnSpMk id="39" creationId="{7764AD6A-3453-48B7-ACCF-4EFC3DF198F7}"/>
          </ac:cxnSpMkLst>
        </pc:cxnChg>
      </pc:sldChg>
      <pc:sldChg chg="add">
        <pc:chgData name="Yixin Luo" userId="6db681b0a45feb16" providerId="LiveId" clId="{DC8B47DC-4D82-4DC0-831F-484CD766DE53}" dt="2018-02-04T21:44:09.838" v="26124" actId="20577"/>
        <pc:sldMkLst>
          <pc:docMk/>
          <pc:sldMk cId="4250733941" sldId="431"/>
        </pc:sldMkLst>
      </pc:sldChg>
      <pc:sldChg chg="add">
        <pc:chgData name="Yixin Luo" userId="6db681b0a45feb16" providerId="LiveId" clId="{DC8B47DC-4D82-4DC0-831F-484CD766DE53}" dt="2018-02-04T21:44:09.838" v="26124" actId="20577"/>
        <pc:sldMkLst>
          <pc:docMk/>
          <pc:sldMk cId="90237645" sldId="432"/>
        </pc:sldMkLst>
      </pc:sldChg>
      <pc:sldChg chg="add">
        <pc:chgData name="Yixin Luo" userId="6db681b0a45feb16" providerId="LiveId" clId="{DC8B47DC-4D82-4DC0-831F-484CD766DE53}" dt="2018-02-04T21:44:09.838" v="26124" actId="20577"/>
        <pc:sldMkLst>
          <pc:docMk/>
          <pc:sldMk cId="1704988689" sldId="433"/>
        </pc:sldMkLst>
      </pc:sldChg>
      <pc:sldChg chg="add">
        <pc:chgData name="Yixin Luo" userId="6db681b0a45feb16" providerId="LiveId" clId="{DC8B47DC-4D82-4DC0-831F-484CD766DE53}" dt="2018-02-04T21:44:09.838" v="26124" actId="20577"/>
        <pc:sldMkLst>
          <pc:docMk/>
          <pc:sldMk cId="118916384" sldId="434"/>
        </pc:sldMkLst>
      </pc:sldChg>
      <pc:sldChg chg="add">
        <pc:chgData name="Yixin Luo" userId="6db681b0a45feb16" providerId="LiveId" clId="{DC8B47DC-4D82-4DC0-831F-484CD766DE53}" dt="2018-02-04T21:44:09.838" v="26124" actId="20577"/>
        <pc:sldMkLst>
          <pc:docMk/>
          <pc:sldMk cId="332474148" sldId="435"/>
        </pc:sldMkLst>
      </pc:sldChg>
      <pc:sldChg chg="add">
        <pc:chgData name="Yixin Luo" userId="6db681b0a45feb16" providerId="LiveId" clId="{DC8B47DC-4D82-4DC0-831F-484CD766DE53}" dt="2018-02-04T21:44:09.838" v="26124" actId="20577"/>
        <pc:sldMkLst>
          <pc:docMk/>
          <pc:sldMk cId="2763708189" sldId="436"/>
        </pc:sldMkLst>
      </pc:sldChg>
      <pc:sldChg chg="add">
        <pc:chgData name="Yixin Luo" userId="6db681b0a45feb16" providerId="LiveId" clId="{DC8B47DC-4D82-4DC0-831F-484CD766DE53}" dt="2018-02-04T21:44:09.838" v="26124" actId="20577"/>
        <pc:sldMkLst>
          <pc:docMk/>
          <pc:sldMk cId="1072712615" sldId="437"/>
        </pc:sldMkLst>
      </pc:sldChg>
      <pc:sldChg chg="modSp add modAnim modNotesTx">
        <pc:chgData name="Yixin Luo" userId="6db681b0a45feb16" providerId="LiveId" clId="{DC8B47DC-4D82-4DC0-831F-484CD766DE53}" dt="2018-02-07T23:44:15.796" v="55814" actId="20577"/>
        <pc:sldMkLst>
          <pc:docMk/>
          <pc:sldMk cId="3778466547" sldId="438"/>
        </pc:sldMkLst>
        <pc:spChg chg="mod">
          <ac:chgData name="Yixin Luo" userId="6db681b0a45feb16" providerId="LiveId" clId="{DC8B47DC-4D82-4DC0-831F-484CD766DE53}" dt="2018-02-05T04:00:50.555" v="30679" actId="20577"/>
          <ac:spMkLst>
            <pc:docMk/>
            <pc:sldMk cId="3778466547" sldId="438"/>
            <ac:spMk id="2" creationId="{C5D72D10-537D-42D0-8AB2-D3CD8B7F50E0}"/>
          </ac:spMkLst>
        </pc:spChg>
        <pc:spChg chg="mod">
          <ac:chgData name="Yixin Luo" userId="6db681b0a45feb16" providerId="LiveId" clId="{DC8B47DC-4D82-4DC0-831F-484CD766DE53}" dt="2018-02-06T02:32:50.771" v="35930" actId="20577"/>
          <ac:spMkLst>
            <pc:docMk/>
            <pc:sldMk cId="3778466547" sldId="438"/>
            <ac:spMk id="3" creationId="{47621767-179D-4F18-A174-0776F496FACB}"/>
          </ac:spMkLst>
        </pc:spChg>
      </pc:sldChg>
      <pc:sldChg chg="addSp delSp modSp add modAnim modNotesTx">
        <pc:chgData name="Yixin Luo" userId="6db681b0a45feb16" providerId="LiveId" clId="{DC8B47DC-4D82-4DC0-831F-484CD766DE53}" dt="2018-02-12T23:17:34.991" v="69679" actId="14100"/>
        <pc:sldMkLst>
          <pc:docMk/>
          <pc:sldMk cId="783046970" sldId="439"/>
        </pc:sldMkLst>
        <pc:spChg chg="add del mod">
          <ac:chgData name="Yixin Luo" userId="6db681b0a45feb16" providerId="LiveId" clId="{DC8B47DC-4D82-4DC0-831F-484CD766DE53}" dt="2018-02-12T23:14:01.767" v="69624" actId="14100"/>
          <ac:spMkLst>
            <pc:docMk/>
            <pc:sldMk cId="783046970" sldId="439"/>
            <ac:spMk id="3" creationId="{E020E9F9-3954-4386-8A90-D540741FDEF1}"/>
          </ac:spMkLst>
        </pc:spChg>
        <pc:spChg chg="add del mod">
          <ac:chgData name="Yixin Luo" userId="6db681b0a45feb16" providerId="LiveId" clId="{DC8B47DC-4D82-4DC0-831F-484CD766DE53}" dt="2018-02-12T23:14:01.767" v="69624" actId="14100"/>
          <ac:spMkLst>
            <pc:docMk/>
            <pc:sldMk cId="783046970" sldId="439"/>
            <ac:spMk id="9" creationId="{07886778-23B5-4178-B0D8-53C125F18316}"/>
          </ac:spMkLst>
        </pc:spChg>
        <pc:spChg chg="add mod">
          <ac:chgData name="Yixin Luo" userId="6db681b0a45feb16" providerId="LiveId" clId="{DC8B47DC-4D82-4DC0-831F-484CD766DE53}" dt="2018-02-12T23:16:56.555" v="69670" actId="1035"/>
          <ac:spMkLst>
            <pc:docMk/>
            <pc:sldMk cId="783046970" sldId="439"/>
            <ac:spMk id="10" creationId="{D95D304B-6F82-442C-8599-C63B55FCF1F4}"/>
          </ac:spMkLst>
        </pc:spChg>
        <pc:spChg chg="add mod">
          <ac:chgData name="Yixin Luo" userId="6db681b0a45feb16" providerId="LiveId" clId="{DC8B47DC-4D82-4DC0-831F-484CD766DE53}" dt="2018-02-12T23:17:03.210" v="69671" actId="1076"/>
          <ac:spMkLst>
            <pc:docMk/>
            <pc:sldMk cId="783046970" sldId="439"/>
            <ac:spMk id="11" creationId="{FC8805A8-AAAD-425A-83C6-2EF0C8CEF375}"/>
          </ac:spMkLst>
        </pc:spChg>
        <pc:spChg chg="add mod">
          <ac:chgData name="Yixin Luo" userId="6db681b0a45feb16" providerId="LiveId" clId="{DC8B47DC-4D82-4DC0-831F-484CD766DE53}" dt="2018-02-12T23:17:09.880" v="69672" actId="14100"/>
          <ac:spMkLst>
            <pc:docMk/>
            <pc:sldMk cId="783046970" sldId="439"/>
            <ac:spMk id="12" creationId="{416D3F39-91E1-4ADC-91C3-4E93AF47B388}"/>
          </ac:spMkLst>
        </pc:spChg>
        <pc:spChg chg="add mod">
          <ac:chgData name="Yixin Luo" userId="6db681b0a45feb16" providerId="LiveId" clId="{DC8B47DC-4D82-4DC0-831F-484CD766DE53}" dt="2018-02-12T23:17:24.685" v="69675" actId="14100"/>
          <ac:spMkLst>
            <pc:docMk/>
            <pc:sldMk cId="783046970" sldId="439"/>
            <ac:spMk id="13" creationId="{B77FE2D1-31BD-484B-99F9-B23F0F7FF50C}"/>
          </ac:spMkLst>
        </pc:spChg>
        <pc:spChg chg="del mod">
          <ac:chgData name="Yixin Luo" userId="6db681b0a45feb16" providerId="LiveId" clId="{DC8B47DC-4D82-4DC0-831F-484CD766DE53}" dt="2018-02-12T23:14:01.767" v="69624" actId="14100"/>
          <ac:spMkLst>
            <pc:docMk/>
            <pc:sldMk cId="783046970" sldId="439"/>
            <ac:spMk id="15" creationId="{A3C4074E-7870-438E-9606-9B3C9B94C2F1}"/>
          </ac:spMkLst>
        </pc:spChg>
        <pc:spChg chg="del mod">
          <ac:chgData name="Yixin Luo" userId="6db681b0a45feb16" providerId="LiveId" clId="{DC8B47DC-4D82-4DC0-831F-484CD766DE53}" dt="2018-02-12T23:14:01.767" v="69624" actId="14100"/>
          <ac:spMkLst>
            <pc:docMk/>
            <pc:sldMk cId="783046970" sldId="439"/>
            <ac:spMk id="16" creationId="{02FDFCB0-BFF1-44B8-8BFE-41F6F7C21534}"/>
          </ac:spMkLst>
        </pc:spChg>
        <pc:spChg chg="del mod">
          <ac:chgData name="Yixin Luo" userId="6db681b0a45feb16" providerId="LiveId" clId="{DC8B47DC-4D82-4DC0-831F-484CD766DE53}" dt="2018-02-12T23:14:01.767" v="69624" actId="14100"/>
          <ac:spMkLst>
            <pc:docMk/>
            <pc:sldMk cId="783046970" sldId="439"/>
            <ac:spMk id="17" creationId="{9119410C-502F-4CD9-9561-28899EA614CD}"/>
          </ac:spMkLst>
        </pc:spChg>
        <pc:spChg chg="add mod">
          <ac:chgData name="Yixin Luo" userId="6db681b0a45feb16" providerId="LiveId" clId="{DC8B47DC-4D82-4DC0-831F-484CD766DE53}" dt="2018-02-12T23:17:34.991" v="69679" actId="14100"/>
          <ac:spMkLst>
            <pc:docMk/>
            <pc:sldMk cId="783046970" sldId="439"/>
            <ac:spMk id="18" creationId="{F4D85C33-64A9-4AE7-92F3-0E1C159E63CB}"/>
          </ac:spMkLst>
        </pc:spChg>
        <pc:graphicFrameChg chg="mod modGraphic">
          <ac:chgData name="Yixin Luo" userId="6db681b0a45feb16" providerId="LiveId" clId="{DC8B47DC-4D82-4DC0-831F-484CD766DE53}" dt="2018-02-12T23:15:26.347" v="69646" actId="404"/>
          <ac:graphicFrameMkLst>
            <pc:docMk/>
            <pc:sldMk cId="783046970" sldId="439"/>
            <ac:graphicFrameMk id="14" creationId="{9CB7A812-946F-48F7-B73D-321A8E98D346}"/>
          </ac:graphicFrameMkLst>
        </pc:graphicFrameChg>
      </pc:sldChg>
      <pc:sldChg chg="add">
        <pc:chgData name="Yixin Luo" userId="6db681b0a45feb16" providerId="LiveId" clId="{DC8B47DC-4D82-4DC0-831F-484CD766DE53}" dt="2018-02-05T06:07:13.921" v="31832" actId="20577"/>
        <pc:sldMkLst>
          <pc:docMk/>
          <pc:sldMk cId="1059713077" sldId="440"/>
        </pc:sldMkLst>
      </pc:sldChg>
      <pc:sldChg chg="add">
        <pc:chgData name="Yixin Luo" userId="6db681b0a45feb16" providerId="LiveId" clId="{DC8B47DC-4D82-4DC0-831F-484CD766DE53}" dt="2018-02-05T06:07:13.921" v="31832" actId="20577"/>
        <pc:sldMkLst>
          <pc:docMk/>
          <pc:sldMk cId="3679090455" sldId="441"/>
        </pc:sldMkLst>
      </pc:sldChg>
      <pc:sldChg chg="add">
        <pc:chgData name="Yixin Luo" userId="6db681b0a45feb16" providerId="LiveId" clId="{DC8B47DC-4D82-4DC0-831F-484CD766DE53}" dt="2018-02-05T06:07:13.921" v="31832" actId="20577"/>
        <pc:sldMkLst>
          <pc:docMk/>
          <pc:sldMk cId="2017837238" sldId="442"/>
        </pc:sldMkLst>
      </pc:sldChg>
      <pc:sldChg chg="add">
        <pc:chgData name="Yixin Luo" userId="6db681b0a45feb16" providerId="LiveId" clId="{DC8B47DC-4D82-4DC0-831F-484CD766DE53}" dt="2018-02-05T06:07:13.921" v="31832" actId="20577"/>
        <pc:sldMkLst>
          <pc:docMk/>
          <pc:sldMk cId="1921674575" sldId="443"/>
        </pc:sldMkLst>
      </pc:sldChg>
      <pc:sldChg chg="add">
        <pc:chgData name="Yixin Luo" userId="6db681b0a45feb16" providerId="LiveId" clId="{DC8B47DC-4D82-4DC0-831F-484CD766DE53}" dt="2018-02-05T06:07:13.921" v="31832" actId="20577"/>
        <pc:sldMkLst>
          <pc:docMk/>
          <pc:sldMk cId="99638435" sldId="444"/>
        </pc:sldMkLst>
      </pc:sldChg>
      <pc:sldChg chg="add">
        <pc:chgData name="Yixin Luo" userId="6db681b0a45feb16" providerId="LiveId" clId="{DC8B47DC-4D82-4DC0-831F-484CD766DE53}" dt="2018-02-05T06:07:13.921" v="31832" actId="20577"/>
        <pc:sldMkLst>
          <pc:docMk/>
          <pc:sldMk cId="2123760541" sldId="445"/>
        </pc:sldMkLst>
      </pc:sldChg>
      <pc:sldChg chg="add">
        <pc:chgData name="Yixin Luo" userId="6db681b0a45feb16" providerId="LiveId" clId="{DC8B47DC-4D82-4DC0-831F-484CD766DE53}" dt="2018-02-05T06:07:13.921" v="31832" actId="20577"/>
        <pc:sldMkLst>
          <pc:docMk/>
          <pc:sldMk cId="4294717404" sldId="446"/>
        </pc:sldMkLst>
      </pc:sldChg>
      <pc:sldChg chg="add">
        <pc:chgData name="Yixin Luo" userId="6db681b0a45feb16" providerId="LiveId" clId="{DC8B47DC-4D82-4DC0-831F-484CD766DE53}" dt="2018-02-05T06:07:13.921" v="31832" actId="20577"/>
        <pc:sldMkLst>
          <pc:docMk/>
          <pc:sldMk cId="2581273346" sldId="449"/>
        </pc:sldMkLst>
      </pc:sldChg>
      <pc:sldChg chg="add">
        <pc:chgData name="Yixin Luo" userId="6db681b0a45feb16" providerId="LiveId" clId="{DC8B47DC-4D82-4DC0-831F-484CD766DE53}" dt="2018-02-05T06:07:13.921" v="31832" actId="20577"/>
        <pc:sldMkLst>
          <pc:docMk/>
          <pc:sldMk cId="2855854390" sldId="450"/>
        </pc:sldMkLst>
      </pc:sldChg>
      <pc:sldChg chg="addSp modSp add mod modNotesTx">
        <pc:chgData name="Yixin Luo" userId="6db681b0a45feb16" providerId="LiveId" clId="{DC8B47DC-4D82-4DC0-831F-484CD766DE53}" dt="2018-02-12T23:26:57.406" v="69788" actId="113"/>
        <pc:sldMkLst>
          <pc:docMk/>
          <pc:sldMk cId="3878524217" sldId="451"/>
        </pc:sldMkLst>
        <pc:spChg chg="mod">
          <ac:chgData name="Yixin Luo" userId="6db681b0a45feb16" providerId="LiveId" clId="{DC8B47DC-4D82-4DC0-831F-484CD766DE53}" dt="2018-02-05T06:10:50.719" v="31875" actId="20577"/>
          <ac:spMkLst>
            <pc:docMk/>
            <pc:sldMk cId="3878524217" sldId="451"/>
            <ac:spMk id="2" creationId="{DEEBDC93-F77C-498B-8155-E1639ED2B5E8}"/>
          </ac:spMkLst>
        </pc:spChg>
        <pc:spChg chg="add mod">
          <ac:chgData name="Yixin Luo" userId="6db681b0a45feb16" providerId="LiveId" clId="{DC8B47DC-4D82-4DC0-831F-484CD766DE53}" dt="2018-02-12T23:18:32.493" v="69691" actId="1582"/>
          <ac:spMkLst>
            <pc:docMk/>
            <pc:sldMk cId="3878524217" sldId="451"/>
            <ac:spMk id="3" creationId="{60B5166F-4A0C-4E3A-8417-8AC88849703A}"/>
          </ac:spMkLst>
        </pc:spChg>
        <pc:spChg chg="add mod">
          <ac:chgData name="Yixin Luo" userId="6db681b0a45feb16" providerId="LiveId" clId="{DC8B47DC-4D82-4DC0-831F-484CD766DE53}" dt="2018-02-12T23:18:23.993" v="69690" actId="113"/>
          <ac:spMkLst>
            <pc:docMk/>
            <pc:sldMk cId="3878524217" sldId="451"/>
            <ac:spMk id="4" creationId="{018964A2-8B49-40F9-8837-4377576A7F26}"/>
          </ac:spMkLst>
        </pc:spChg>
        <pc:graphicFrameChg chg="mod">
          <ac:chgData name="Yixin Luo" userId="6db681b0a45feb16" providerId="LiveId" clId="{DC8B47DC-4D82-4DC0-831F-484CD766DE53}" dt="2018-02-12T23:26:57.406" v="69788" actId="113"/>
          <ac:graphicFrameMkLst>
            <pc:docMk/>
            <pc:sldMk cId="3878524217" sldId="451"/>
            <ac:graphicFrameMk id="8" creationId="{60867D60-212D-496F-B00A-262665086581}"/>
          </ac:graphicFrameMkLst>
        </pc:graphicFrameChg>
      </pc:sldChg>
      <pc:sldChg chg="addSp delSp modSp add modAnim modNotesTx">
        <pc:chgData name="Yixin Luo" userId="6db681b0a45feb16" providerId="LiveId" clId="{DC8B47DC-4D82-4DC0-831F-484CD766DE53}" dt="2018-02-12T23:18:47.142" v="69694" actId="1076"/>
        <pc:sldMkLst>
          <pc:docMk/>
          <pc:sldMk cId="2990401250" sldId="452"/>
        </pc:sldMkLst>
        <pc:spChg chg="mod">
          <ac:chgData name="Yixin Luo" userId="6db681b0a45feb16" providerId="LiveId" clId="{DC8B47DC-4D82-4DC0-831F-484CD766DE53}" dt="2018-02-12T23:18:47.142" v="69694" actId="1076"/>
          <ac:spMkLst>
            <pc:docMk/>
            <pc:sldMk cId="2990401250" sldId="452"/>
            <ac:spMk id="2" creationId="{B6465FC3-D214-44C0-B103-47D1B315ED2B}"/>
          </ac:spMkLst>
        </pc:spChg>
        <pc:spChg chg="mod">
          <ac:chgData name="Yixin Luo" userId="6db681b0a45feb16" providerId="LiveId" clId="{DC8B47DC-4D82-4DC0-831F-484CD766DE53}" dt="2018-02-05T16:53:08.030" v="34343" actId="20577"/>
          <ac:spMkLst>
            <pc:docMk/>
            <pc:sldMk cId="2990401250" sldId="452"/>
            <ac:spMk id="5" creationId="{51970F60-7D51-40AA-ACF3-0DBD4DE6E64A}"/>
          </ac:spMkLst>
        </pc:spChg>
        <pc:spChg chg="del">
          <ac:chgData name="Yixin Luo" userId="6db681b0a45feb16" providerId="LiveId" clId="{DC8B47DC-4D82-4DC0-831F-484CD766DE53}" dt="2018-02-05T16:54:20.066" v="34347" actId="478"/>
          <ac:spMkLst>
            <pc:docMk/>
            <pc:sldMk cId="2990401250" sldId="452"/>
            <ac:spMk id="7" creationId="{E408EECD-EB22-4711-AE58-13E25D5C4208}"/>
          </ac:spMkLst>
        </pc:spChg>
        <pc:spChg chg="del">
          <ac:chgData name="Yixin Luo" userId="6db681b0a45feb16" providerId="LiveId" clId="{DC8B47DC-4D82-4DC0-831F-484CD766DE53}" dt="2018-02-05T16:54:20.066" v="34347" actId="478"/>
          <ac:spMkLst>
            <pc:docMk/>
            <pc:sldMk cId="2990401250" sldId="452"/>
            <ac:spMk id="9" creationId="{2B8A12E8-CC4F-4551-AF98-D86263A1C879}"/>
          </ac:spMkLst>
        </pc:spChg>
        <pc:spChg chg="mod">
          <ac:chgData name="Yixin Luo" userId="6db681b0a45feb16" providerId="LiveId" clId="{DC8B47DC-4D82-4DC0-831F-484CD766DE53}" dt="2018-02-12T23:18:37.791" v="69692" actId="113"/>
          <ac:spMkLst>
            <pc:docMk/>
            <pc:sldMk cId="2990401250" sldId="452"/>
            <ac:spMk id="10" creationId="{B1815E43-A7B6-4421-AB94-EB8A77DAE56A}"/>
          </ac:spMkLst>
        </pc:spChg>
        <pc:spChg chg="add mod">
          <ac:chgData name="Yixin Luo" userId="6db681b0a45feb16" providerId="LiveId" clId="{DC8B47DC-4D82-4DC0-831F-484CD766DE53}" dt="2018-02-12T23:18:37.791" v="69692" actId="113"/>
          <ac:spMkLst>
            <pc:docMk/>
            <pc:sldMk cId="2990401250" sldId="452"/>
            <ac:spMk id="20" creationId="{2FA51C27-A407-43AA-A663-82FE0CE94C04}"/>
          </ac:spMkLst>
        </pc:spChg>
        <pc:spChg chg="add mod">
          <ac:chgData name="Yixin Luo" userId="6db681b0a45feb16" providerId="LiveId" clId="{DC8B47DC-4D82-4DC0-831F-484CD766DE53}" dt="2018-02-12T23:18:37.791" v="69692" actId="113"/>
          <ac:spMkLst>
            <pc:docMk/>
            <pc:sldMk cId="2990401250" sldId="452"/>
            <ac:spMk id="21" creationId="{538A1511-351C-4E9E-92E4-CBCDEA7B5F28}"/>
          </ac:spMkLst>
        </pc:spChg>
        <pc:spChg chg="mod">
          <ac:chgData name="Yixin Luo" userId="6db681b0a45feb16" providerId="LiveId" clId="{DC8B47DC-4D82-4DC0-831F-484CD766DE53}" dt="2018-02-12T23:18:37.791" v="69692" actId="113"/>
          <ac:spMkLst>
            <pc:docMk/>
            <pc:sldMk cId="2990401250" sldId="452"/>
            <ac:spMk id="22" creationId="{C083DBCC-0E64-43D0-9D08-4BBA02A77D01}"/>
          </ac:spMkLst>
        </pc:spChg>
        <pc:spChg chg="mod">
          <ac:chgData name="Yixin Luo" userId="6db681b0a45feb16" providerId="LiveId" clId="{DC8B47DC-4D82-4DC0-831F-484CD766DE53}" dt="2018-02-12T23:18:37.791" v="69692" actId="113"/>
          <ac:spMkLst>
            <pc:docMk/>
            <pc:sldMk cId="2990401250" sldId="452"/>
            <ac:spMk id="23" creationId="{E5197334-0196-42C1-9FBE-9B9F9AB8C6C5}"/>
          </ac:spMkLst>
        </pc:spChg>
        <pc:spChg chg="mod">
          <ac:chgData name="Yixin Luo" userId="6db681b0a45feb16" providerId="LiveId" clId="{DC8B47DC-4D82-4DC0-831F-484CD766DE53}" dt="2018-02-12T23:18:37.791" v="69692" actId="113"/>
          <ac:spMkLst>
            <pc:docMk/>
            <pc:sldMk cId="2990401250" sldId="452"/>
            <ac:spMk id="24" creationId="{D1528BEE-D7D3-4BD5-A821-F1CC4D533BD9}"/>
          </ac:spMkLst>
        </pc:spChg>
        <pc:spChg chg="mod">
          <ac:chgData name="Yixin Luo" userId="6db681b0a45feb16" providerId="LiveId" clId="{DC8B47DC-4D82-4DC0-831F-484CD766DE53}" dt="2018-02-12T23:18:37.791" v="69692" actId="113"/>
          <ac:spMkLst>
            <pc:docMk/>
            <pc:sldMk cId="2990401250" sldId="452"/>
            <ac:spMk id="32" creationId="{E53D750D-FD44-4156-B8B2-14EEDCB6359C}"/>
          </ac:spMkLst>
        </pc:spChg>
        <pc:spChg chg="mod">
          <ac:chgData name="Yixin Luo" userId="6db681b0a45feb16" providerId="LiveId" clId="{DC8B47DC-4D82-4DC0-831F-484CD766DE53}" dt="2018-02-12T23:18:37.791" v="69692" actId="113"/>
          <ac:spMkLst>
            <pc:docMk/>
            <pc:sldMk cId="2990401250" sldId="452"/>
            <ac:spMk id="34" creationId="{4A063338-47D5-40DC-A232-F4B2B6FFD570}"/>
          </ac:spMkLst>
        </pc:spChg>
        <pc:spChg chg="mod">
          <ac:chgData name="Yixin Luo" userId="6db681b0a45feb16" providerId="LiveId" clId="{DC8B47DC-4D82-4DC0-831F-484CD766DE53}" dt="2018-02-12T23:18:37.791" v="69692" actId="113"/>
          <ac:spMkLst>
            <pc:docMk/>
            <pc:sldMk cId="2990401250" sldId="452"/>
            <ac:spMk id="37" creationId="{D8EF8DF1-6FC7-4142-8155-DF6B5A67953C}"/>
          </ac:spMkLst>
        </pc:spChg>
        <pc:spChg chg="mod">
          <ac:chgData name="Yixin Luo" userId="6db681b0a45feb16" providerId="LiveId" clId="{DC8B47DC-4D82-4DC0-831F-484CD766DE53}" dt="2018-02-12T23:18:37.791" v="69692" actId="113"/>
          <ac:spMkLst>
            <pc:docMk/>
            <pc:sldMk cId="2990401250" sldId="452"/>
            <ac:spMk id="38" creationId="{D75FBEA1-E171-4F7E-8F91-07A9A3A2C660}"/>
          </ac:spMkLst>
        </pc:spChg>
        <pc:spChg chg="mod">
          <ac:chgData name="Yixin Luo" userId="6db681b0a45feb16" providerId="LiveId" clId="{DC8B47DC-4D82-4DC0-831F-484CD766DE53}" dt="2018-02-12T23:18:37.791" v="69692" actId="113"/>
          <ac:spMkLst>
            <pc:docMk/>
            <pc:sldMk cId="2990401250" sldId="452"/>
            <ac:spMk id="41" creationId="{FDBD5DA8-BDF8-4A6D-A33D-2605740C1C5B}"/>
          </ac:spMkLst>
        </pc:spChg>
      </pc:sldChg>
      <pc:sldChg chg="addSp delSp modSp add ord modAnim modNotesTx">
        <pc:chgData name="Yixin Luo" userId="6db681b0a45feb16" providerId="LiveId" clId="{DC8B47DC-4D82-4DC0-831F-484CD766DE53}" dt="2018-02-12T23:21:16.543" v="69722" actId="113"/>
        <pc:sldMkLst>
          <pc:docMk/>
          <pc:sldMk cId="1810821391" sldId="453"/>
        </pc:sldMkLst>
        <pc:spChg chg="mod">
          <ac:chgData name="Yixin Luo" userId="6db681b0a45feb16" providerId="LiveId" clId="{DC8B47DC-4D82-4DC0-831F-484CD766DE53}" dt="2018-02-08T23:58:50.330" v="59776" actId="20577"/>
          <ac:spMkLst>
            <pc:docMk/>
            <pc:sldMk cId="1810821391" sldId="453"/>
            <ac:spMk id="2" creationId="{A7CD7C53-197C-496D-B89E-EB4A8273E225}"/>
          </ac:spMkLst>
        </pc:spChg>
        <pc:spChg chg="del mod">
          <ac:chgData name="Yixin Luo" userId="6db681b0a45feb16" providerId="LiveId" clId="{DC8B47DC-4D82-4DC0-831F-484CD766DE53}" dt="2018-02-08T23:59:01.016" v="59777" actId="478"/>
          <ac:spMkLst>
            <pc:docMk/>
            <pc:sldMk cId="1810821391" sldId="453"/>
            <ac:spMk id="3" creationId="{4D7A782F-8702-4100-98DE-5EA9C18990D6}"/>
          </ac:spMkLst>
        </pc:spChg>
        <pc:spChg chg="add del mod">
          <ac:chgData name="Yixin Luo" userId="6db681b0a45feb16" providerId="LiveId" clId="{DC8B47DC-4D82-4DC0-831F-484CD766DE53}" dt="2018-02-09T00:00:16.640" v="59787" actId="20577"/>
          <ac:spMkLst>
            <pc:docMk/>
            <pc:sldMk cId="1810821391" sldId="453"/>
            <ac:spMk id="7" creationId="{BF114B53-FBC4-4A08-9D9E-64E8D8D256CD}"/>
          </ac:spMkLst>
        </pc:spChg>
        <pc:spChg chg="add mod">
          <ac:chgData name="Yixin Luo" userId="6db681b0a45feb16" providerId="LiveId" clId="{DC8B47DC-4D82-4DC0-831F-484CD766DE53}" dt="2018-02-12T23:21:16.543" v="69722" actId="113"/>
          <ac:spMkLst>
            <pc:docMk/>
            <pc:sldMk cId="1810821391" sldId="453"/>
            <ac:spMk id="8" creationId="{F01E911D-19E6-4AC3-9775-4E0DC8810EEB}"/>
          </ac:spMkLst>
        </pc:spChg>
        <pc:picChg chg="add del mod modCrop">
          <ac:chgData name="Yixin Luo" userId="6db681b0a45feb16" providerId="LiveId" clId="{DC8B47DC-4D82-4DC0-831F-484CD766DE53}" dt="2018-02-09T00:00:15.835" v="59786" actId="20577"/>
          <ac:picMkLst>
            <pc:docMk/>
            <pc:sldMk cId="1810821391" sldId="453"/>
            <ac:picMk id="6" creationId="{FA5087B9-446F-48DD-A00A-81D662FB2656}"/>
          </ac:picMkLst>
        </pc:picChg>
        <pc:picChg chg="add mod">
          <ac:chgData name="Yixin Luo" userId="6db681b0a45feb16" providerId="LiveId" clId="{DC8B47DC-4D82-4DC0-831F-484CD766DE53}" dt="2018-02-09T03:58:20.930" v="60893" actId="1076"/>
          <ac:picMkLst>
            <pc:docMk/>
            <pc:sldMk cId="1810821391" sldId="453"/>
            <ac:picMk id="9" creationId="{3D2E7FDC-516E-42BA-BB0A-50D3AC120C17}"/>
          </ac:picMkLst>
        </pc:picChg>
      </pc:sldChg>
      <pc:sldChg chg="addSp delSp modSp add ord modAnim modNotesTx">
        <pc:chgData name="Yixin Luo" userId="6db681b0a45feb16" providerId="LiveId" clId="{DC8B47DC-4D82-4DC0-831F-484CD766DE53}" dt="2018-02-12T23:20:20.555" v="69711" actId="113"/>
        <pc:sldMkLst>
          <pc:docMk/>
          <pc:sldMk cId="3954326631" sldId="455"/>
        </pc:sldMkLst>
        <pc:spChg chg="mod">
          <ac:chgData name="Yixin Luo" userId="6db681b0a45feb16" providerId="LiveId" clId="{DC8B47DC-4D82-4DC0-831F-484CD766DE53}" dt="2018-02-08T23:39:15.154" v="59311" actId="20577"/>
          <ac:spMkLst>
            <pc:docMk/>
            <pc:sldMk cId="3954326631" sldId="455"/>
            <ac:spMk id="2" creationId="{A7CD7C53-197C-496D-B89E-EB4A8273E225}"/>
          </ac:spMkLst>
        </pc:spChg>
        <pc:spChg chg="add del mod">
          <ac:chgData name="Yixin Luo" userId="6db681b0a45feb16" providerId="LiveId" clId="{DC8B47DC-4D82-4DC0-831F-484CD766DE53}" dt="2018-02-08T22:35:10.692" v="56904" actId="20577"/>
          <ac:spMkLst>
            <pc:docMk/>
            <pc:sldMk cId="3954326631" sldId="455"/>
            <ac:spMk id="3" creationId="{4D7A782F-8702-4100-98DE-5EA9C18990D6}"/>
          </ac:spMkLst>
        </pc:spChg>
        <pc:spChg chg="add mod">
          <ac:chgData name="Yixin Luo" userId="6db681b0a45feb16" providerId="LiveId" clId="{DC8B47DC-4D82-4DC0-831F-484CD766DE53}" dt="2018-02-12T23:20:20.555" v="69711" actId="113"/>
          <ac:spMkLst>
            <pc:docMk/>
            <pc:sldMk cId="3954326631" sldId="455"/>
            <ac:spMk id="8" creationId="{39EF1993-65C4-4D6B-861D-4D0DF2AA28DB}"/>
          </ac:spMkLst>
        </pc:spChg>
        <pc:spChg chg="add mod">
          <ac:chgData name="Yixin Luo" userId="6db681b0a45feb16" providerId="LiveId" clId="{DC8B47DC-4D82-4DC0-831F-484CD766DE53}" dt="2018-02-12T23:20:17.392" v="69710" actId="113"/>
          <ac:spMkLst>
            <pc:docMk/>
            <pc:sldMk cId="3954326631" sldId="455"/>
            <ac:spMk id="14" creationId="{43E0F464-7130-4B91-B8A8-3FF904EA1018}"/>
          </ac:spMkLst>
        </pc:spChg>
        <pc:spChg chg="add mod">
          <ac:chgData name="Yixin Luo" userId="6db681b0a45feb16" providerId="LiveId" clId="{DC8B47DC-4D82-4DC0-831F-484CD766DE53}" dt="2018-02-12T23:20:17.392" v="69710" actId="113"/>
          <ac:spMkLst>
            <pc:docMk/>
            <pc:sldMk cId="3954326631" sldId="455"/>
            <ac:spMk id="15" creationId="{423DB115-60DE-4409-B8BA-3A59F8905DD1}"/>
          </ac:spMkLst>
        </pc:spChg>
        <pc:grpChg chg="add mod">
          <ac:chgData name="Yixin Luo" userId="6db681b0a45feb16" providerId="LiveId" clId="{DC8B47DC-4D82-4DC0-831F-484CD766DE53}" dt="2018-02-08T22:43:53.561" v="57121" actId="164"/>
          <ac:grpSpMkLst>
            <pc:docMk/>
            <pc:sldMk cId="3954326631" sldId="455"/>
            <ac:grpSpMk id="16" creationId="{85BC1EF9-C1BE-4DB6-979C-5825F5F8BCF2}"/>
          </ac:grpSpMkLst>
        </pc:grpChg>
        <pc:grpChg chg="add mod">
          <ac:chgData name="Yixin Luo" userId="6db681b0a45feb16" providerId="LiveId" clId="{DC8B47DC-4D82-4DC0-831F-484CD766DE53}" dt="2018-02-08T22:44:02.136" v="57123" actId="164"/>
          <ac:grpSpMkLst>
            <pc:docMk/>
            <pc:sldMk cId="3954326631" sldId="455"/>
            <ac:grpSpMk id="17" creationId="{BA404A9E-AF61-4F22-839D-9EC681460AD0}"/>
          </ac:grpSpMkLst>
        </pc:grpChg>
        <pc:picChg chg="add del mod">
          <ac:chgData name="Yixin Luo" userId="6db681b0a45feb16" providerId="LiveId" clId="{DC8B47DC-4D82-4DC0-831F-484CD766DE53}" dt="2018-02-08T22:35:10.543" v="56903" actId="20577"/>
          <ac:picMkLst>
            <pc:docMk/>
            <pc:sldMk cId="3954326631" sldId="455"/>
            <ac:picMk id="6" creationId="{4D13EF8B-E739-483F-914C-67787FB5CCD3}"/>
          </ac:picMkLst>
        </pc:picChg>
        <pc:picChg chg="add del mod">
          <ac:chgData name="Yixin Luo" userId="6db681b0a45feb16" providerId="LiveId" clId="{DC8B47DC-4D82-4DC0-831F-484CD766DE53}" dt="2018-02-08T22:41:49.914" v="57113" actId="1036"/>
          <ac:picMkLst>
            <pc:docMk/>
            <pc:sldMk cId="3954326631" sldId="455"/>
            <ac:picMk id="7" creationId="{7FAF7209-7E78-44E2-917B-523E0B435C58}"/>
          </ac:picMkLst>
        </pc:picChg>
        <pc:cxnChg chg="add mod ord">
          <ac:chgData name="Yixin Luo" userId="6db681b0a45feb16" providerId="LiveId" clId="{DC8B47DC-4D82-4DC0-831F-484CD766DE53}" dt="2018-02-08T22:43:53.561" v="57121" actId="164"/>
          <ac:cxnSpMkLst>
            <pc:docMk/>
            <pc:sldMk cId="3954326631" sldId="455"/>
            <ac:cxnSpMk id="9" creationId="{EF4A0AFF-FA17-4677-9F03-1B3AECDEDD0A}"/>
          </ac:cxnSpMkLst>
        </pc:cxnChg>
        <pc:cxnChg chg="add mod ord">
          <ac:chgData name="Yixin Luo" userId="6db681b0a45feb16" providerId="LiveId" clId="{DC8B47DC-4D82-4DC0-831F-484CD766DE53}" dt="2018-02-08T22:43:53.561" v="57121" actId="164"/>
          <ac:cxnSpMkLst>
            <pc:docMk/>
            <pc:sldMk cId="3954326631" sldId="455"/>
            <ac:cxnSpMk id="11" creationId="{08DDB8F4-0A14-40E9-B707-316ABDD4D5EE}"/>
          </ac:cxnSpMkLst>
        </pc:cxnChg>
        <pc:cxnChg chg="add mod ord">
          <ac:chgData name="Yixin Luo" userId="6db681b0a45feb16" providerId="LiveId" clId="{DC8B47DC-4D82-4DC0-831F-484CD766DE53}" dt="2018-02-08T22:44:02.136" v="57123" actId="164"/>
          <ac:cxnSpMkLst>
            <pc:docMk/>
            <pc:sldMk cId="3954326631" sldId="455"/>
            <ac:cxnSpMk id="12" creationId="{09C4D503-A829-46E0-B2EF-92874F60DE7D}"/>
          </ac:cxnSpMkLst>
        </pc:cxnChg>
        <pc:cxnChg chg="add mod ord">
          <ac:chgData name="Yixin Luo" userId="6db681b0a45feb16" providerId="LiveId" clId="{DC8B47DC-4D82-4DC0-831F-484CD766DE53}" dt="2018-02-08T22:44:02.136" v="57123" actId="164"/>
          <ac:cxnSpMkLst>
            <pc:docMk/>
            <pc:sldMk cId="3954326631" sldId="455"/>
            <ac:cxnSpMk id="13" creationId="{BDD1862A-2644-4431-92B2-126A91339E83}"/>
          </ac:cxnSpMkLst>
        </pc:cxnChg>
      </pc:sldChg>
      <pc:sldChg chg="addSp delSp modSp add ord addAnim delAnim modAnim modNotesTx">
        <pc:chgData name="Yixin Luo" userId="6db681b0a45feb16" providerId="LiveId" clId="{DC8B47DC-4D82-4DC0-831F-484CD766DE53}" dt="2018-02-07T16:12:05.241" v="47106" actId="20577"/>
        <pc:sldMkLst>
          <pc:docMk/>
          <pc:sldMk cId="3286281448" sldId="460"/>
        </pc:sldMkLst>
        <pc:spChg chg="mod">
          <ac:chgData name="Yixin Luo" userId="6db681b0a45feb16" providerId="LiveId" clId="{DC8B47DC-4D82-4DC0-831F-484CD766DE53}" dt="2018-02-05T19:34:05.845" v="34763" actId="20577"/>
          <ac:spMkLst>
            <pc:docMk/>
            <pc:sldMk cId="3286281448" sldId="460"/>
            <ac:spMk id="2" creationId="{AA210F78-FBAE-4785-8BFD-9BE929665402}"/>
          </ac:spMkLst>
        </pc:spChg>
        <pc:spChg chg="add mod">
          <ac:chgData name="Yixin Luo" userId="6db681b0a45feb16" providerId="LiveId" clId="{DC8B47DC-4D82-4DC0-831F-484CD766DE53}" dt="2018-02-07T16:09:15.865" v="46885" actId="20577"/>
          <ac:spMkLst>
            <pc:docMk/>
            <pc:sldMk cId="3286281448" sldId="460"/>
            <ac:spMk id="3" creationId="{36B45C12-490B-4F8F-8628-01C3C2457000}"/>
          </ac:spMkLst>
        </pc:spChg>
        <pc:spChg chg="mod ord">
          <ac:chgData name="Yixin Luo" userId="6db681b0a45feb16" providerId="LiveId" clId="{DC8B47DC-4D82-4DC0-831F-484CD766DE53}" dt="2018-02-07T16:05:55.922" v="46616" actId="164"/>
          <ac:spMkLst>
            <pc:docMk/>
            <pc:sldMk cId="3286281448" sldId="460"/>
            <ac:spMk id="6" creationId="{7E246C39-3FA7-4634-80A6-F622D8A79E3E}"/>
          </ac:spMkLst>
        </pc:spChg>
        <pc:spChg chg="del mod">
          <ac:chgData name="Yixin Luo" userId="6db681b0a45feb16" providerId="LiveId" clId="{DC8B47DC-4D82-4DC0-831F-484CD766DE53}" dt="2018-02-07T16:04:55.414" v="46588" actId="478"/>
          <ac:spMkLst>
            <pc:docMk/>
            <pc:sldMk cId="3286281448" sldId="460"/>
            <ac:spMk id="9" creationId="{AE7A94CB-62F4-4302-A575-7ECB8E6FC345}"/>
          </ac:spMkLst>
        </pc:spChg>
        <pc:spChg chg="del">
          <ac:chgData name="Yixin Luo" userId="6db681b0a45feb16" providerId="LiveId" clId="{DC8B47DC-4D82-4DC0-831F-484CD766DE53}" dt="2018-02-06T21:40:43.085" v="44795" actId="478"/>
          <ac:spMkLst>
            <pc:docMk/>
            <pc:sldMk cId="3286281448" sldId="460"/>
            <ac:spMk id="10" creationId="{ED994255-D4A3-42CB-9CA8-8A376C5EBF21}"/>
          </ac:spMkLst>
        </pc:spChg>
        <pc:spChg chg="add mod">
          <ac:chgData name="Yixin Luo" userId="6db681b0a45feb16" providerId="LiveId" clId="{DC8B47DC-4D82-4DC0-831F-484CD766DE53}" dt="2018-02-07T16:05:55.922" v="46616" actId="164"/>
          <ac:spMkLst>
            <pc:docMk/>
            <pc:sldMk cId="3286281448" sldId="460"/>
            <ac:spMk id="12" creationId="{4BB9E49D-5A10-4C98-98B8-6FC7D37EB4AF}"/>
          </ac:spMkLst>
        </pc:spChg>
        <pc:grpChg chg="add mod">
          <ac:chgData name="Yixin Luo" userId="6db681b0a45feb16" providerId="LiveId" clId="{DC8B47DC-4D82-4DC0-831F-484CD766DE53}" dt="2018-02-07T16:06:45.330" v="46698" actId="1036"/>
          <ac:grpSpMkLst>
            <pc:docMk/>
            <pc:sldMk cId="3286281448" sldId="460"/>
            <ac:grpSpMk id="4" creationId="{F56D2ED9-FD35-402F-8916-22DDF30CCFDF}"/>
          </ac:grpSpMkLst>
        </pc:grpChg>
        <pc:picChg chg="del mod">
          <ac:chgData name="Yixin Luo" userId="6db681b0a45feb16" providerId="LiveId" clId="{DC8B47DC-4D82-4DC0-831F-484CD766DE53}" dt="2018-02-07T16:04:11.126" v="46505" actId="20577"/>
          <ac:picMkLst>
            <pc:docMk/>
            <pc:sldMk cId="3286281448" sldId="460"/>
            <ac:picMk id="7" creationId="{4F8589EA-AC45-4691-AFE6-FF49EA56E129}"/>
          </ac:picMkLst>
        </pc:picChg>
        <pc:picChg chg="add del mod">
          <ac:chgData name="Yixin Luo" userId="6db681b0a45feb16" providerId="LiveId" clId="{DC8B47DC-4D82-4DC0-831F-484CD766DE53}" dt="2018-02-07T16:05:55.922" v="46616" actId="164"/>
          <ac:picMkLst>
            <pc:docMk/>
            <pc:sldMk cId="3286281448" sldId="460"/>
            <ac:picMk id="8" creationId="{5B14EB41-7003-493B-850F-C788DA6E22B3}"/>
          </ac:picMkLst>
        </pc:picChg>
        <pc:picChg chg="add del">
          <ac:chgData name="Yixin Luo" userId="6db681b0a45feb16" providerId="LiveId" clId="{DC8B47DC-4D82-4DC0-831F-484CD766DE53}" dt="2018-02-07T16:04:16.233" v="46507" actId="20577"/>
          <ac:picMkLst>
            <pc:docMk/>
            <pc:sldMk cId="3286281448" sldId="460"/>
            <ac:picMk id="10" creationId="{0F77DF26-139A-4A7E-BD6D-3BE4C0A98C14}"/>
          </ac:picMkLst>
        </pc:picChg>
        <pc:picChg chg="add mod">
          <ac:chgData name="Yixin Luo" userId="6db681b0a45feb16" providerId="LiveId" clId="{DC8B47DC-4D82-4DC0-831F-484CD766DE53}" dt="2018-02-07T16:05:55.922" v="46616" actId="164"/>
          <ac:picMkLst>
            <pc:docMk/>
            <pc:sldMk cId="3286281448" sldId="460"/>
            <ac:picMk id="11" creationId="{1E002B15-C8AB-4FFC-8270-CB328069AE1F}"/>
          </ac:picMkLst>
        </pc:picChg>
      </pc:sldChg>
      <pc:sldChg chg="addSp delSp modSp add modNotesTx">
        <pc:chgData name="Yixin Luo" userId="6db681b0a45feb16" providerId="LiveId" clId="{DC8B47DC-4D82-4DC0-831F-484CD766DE53}" dt="2018-02-12T23:22:56.063" v="69738" actId="14100"/>
        <pc:sldMkLst>
          <pc:docMk/>
          <pc:sldMk cId="1589587144" sldId="461"/>
        </pc:sldMkLst>
        <pc:spChg chg="mod">
          <ac:chgData name="Yixin Luo" userId="6db681b0a45feb16" providerId="LiveId" clId="{DC8B47DC-4D82-4DC0-831F-484CD766DE53}" dt="2018-02-05T19:34:09.960" v="34764" actId="1582"/>
          <ac:spMkLst>
            <pc:docMk/>
            <pc:sldMk cId="1589587144" sldId="461"/>
            <ac:spMk id="2" creationId="{CAEF805B-C4C1-4ED8-A64A-11234AD2C4B2}"/>
          </ac:spMkLst>
        </pc:spChg>
        <pc:spChg chg="add mod">
          <ac:chgData name="Yixin Luo" userId="6db681b0a45feb16" providerId="LiveId" clId="{DC8B47DC-4D82-4DC0-831F-484CD766DE53}" dt="2018-02-12T23:22:56.063" v="69738" actId="14100"/>
          <ac:spMkLst>
            <pc:docMk/>
            <pc:sldMk cId="1589587144" sldId="461"/>
            <ac:spMk id="4" creationId="{9293E46C-8DE2-440B-B0B5-2135AD42C085}"/>
          </ac:spMkLst>
        </pc:spChg>
        <pc:spChg chg="add mod">
          <ac:chgData name="Yixin Luo" userId="6db681b0a45feb16" providerId="LiveId" clId="{DC8B47DC-4D82-4DC0-831F-484CD766DE53}" dt="2018-02-12T23:22:40.578" v="69735" actId="14100"/>
          <ac:spMkLst>
            <pc:docMk/>
            <pc:sldMk cId="1589587144" sldId="461"/>
            <ac:spMk id="5" creationId="{D956B43C-E22A-4E9A-83AF-DF532F7302BC}"/>
          </ac:spMkLst>
        </pc:spChg>
        <pc:spChg chg="mod">
          <ac:chgData name="Yixin Luo" userId="6db681b0a45feb16" providerId="LiveId" clId="{DC8B47DC-4D82-4DC0-831F-484CD766DE53}" dt="2018-02-12T23:22:43.445" v="69736" actId="113"/>
          <ac:spMkLst>
            <pc:docMk/>
            <pc:sldMk cId="1589587144" sldId="461"/>
            <ac:spMk id="6" creationId="{DB9C68CD-F3F4-4318-93B1-B7B143295E9F}"/>
          </ac:spMkLst>
        </pc:spChg>
        <pc:spChg chg="mod topLvl">
          <ac:chgData name="Yixin Luo" userId="6db681b0a45feb16" providerId="LiveId" clId="{DC8B47DC-4D82-4DC0-831F-484CD766DE53}" dt="2018-02-05T19:34:28.092" v="34766" actId="165"/>
          <ac:spMkLst>
            <pc:docMk/>
            <pc:sldMk cId="1589587144" sldId="461"/>
            <ac:spMk id="105" creationId="{023EF622-DDFC-4A9B-A02E-CA7C16D9D25C}"/>
          </ac:spMkLst>
        </pc:spChg>
        <pc:spChg chg="mod topLvl">
          <ac:chgData name="Yixin Luo" userId="6db681b0a45feb16" providerId="LiveId" clId="{DC8B47DC-4D82-4DC0-831F-484CD766DE53}" dt="2018-02-05T19:34:28.092" v="34766" actId="165"/>
          <ac:spMkLst>
            <pc:docMk/>
            <pc:sldMk cId="1589587144" sldId="461"/>
            <ac:spMk id="106" creationId="{CA88A39A-8E7C-400E-A4D8-52787E42F1C0}"/>
          </ac:spMkLst>
        </pc:spChg>
        <pc:spChg chg="mod topLvl">
          <ac:chgData name="Yixin Luo" userId="6db681b0a45feb16" providerId="LiveId" clId="{DC8B47DC-4D82-4DC0-831F-484CD766DE53}" dt="2018-02-05T19:34:28.092" v="34766" actId="165"/>
          <ac:spMkLst>
            <pc:docMk/>
            <pc:sldMk cId="1589587144" sldId="461"/>
            <ac:spMk id="114" creationId="{B6E8D5B1-5895-43F6-B6A3-DE4D031E9F21}"/>
          </ac:spMkLst>
        </pc:spChg>
        <pc:spChg chg="mod">
          <ac:chgData name="Yixin Luo" userId="6db681b0a45feb16" providerId="LiveId" clId="{DC8B47DC-4D82-4DC0-831F-484CD766DE53}" dt="2018-02-12T23:22:43.445" v="69736" actId="113"/>
          <ac:spMkLst>
            <pc:docMk/>
            <pc:sldMk cId="1589587144" sldId="461"/>
            <ac:spMk id="152" creationId="{3556962A-45F9-4088-97ED-92F4B97679E3}"/>
          </ac:spMkLst>
        </pc:spChg>
        <pc:spChg chg="del mod topLvl">
          <ac:chgData name="Yixin Luo" userId="6db681b0a45feb16" providerId="LiveId" clId="{DC8B47DC-4D82-4DC0-831F-484CD766DE53}" dt="2018-02-05T19:34:36.745" v="34767" actId="478"/>
          <ac:spMkLst>
            <pc:docMk/>
            <pc:sldMk cId="1589587144" sldId="461"/>
            <ac:spMk id="152" creationId="{10FC7AF7-23D9-434A-92FD-908B18AD2373}"/>
          </ac:spMkLst>
        </pc:spChg>
        <pc:spChg chg="del mod topLvl">
          <ac:chgData name="Yixin Luo" userId="6db681b0a45feb16" providerId="LiveId" clId="{DC8B47DC-4D82-4DC0-831F-484CD766DE53}" dt="2018-02-05T19:34:36.745" v="34767" actId="478"/>
          <ac:spMkLst>
            <pc:docMk/>
            <pc:sldMk cId="1589587144" sldId="461"/>
            <ac:spMk id="153" creationId="{D5C041B4-52A0-4695-A3FB-11CFF33B667F}"/>
          </ac:spMkLst>
        </pc:spChg>
        <pc:spChg chg="del mod topLvl">
          <ac:chgData name="Yixin Luo" userId="6db681b0a45feb16" providerId="LiveId" clId="{DC8B47DC-4D82-4DC0-831F-484CD766DE53}" dt="2018-02-05T19:34:40.548" v="34768" actId="478"/>
          <ac:spMkLst>
            <pc:docMk/>
            <pc:sldMk cId="1589587144" sldId="461"/>
            <ac:spMk id="154" creationId="{04701499-BF8F-4434-A497-449FDD501E0B}"/>
          </ac:spMkLst>
        </pc:spChg>
        <pc:spChg chg="del mod topLvl">
          <ac:chgData name="Yixin Luo" userId="6db681b0a45feb16" providerId="LiveId" clId="{DC8B47DC-4D82-4DC0-831F-484CD766DE53}" dt="2018-02-05T19:34:36.745" v="34767" actId="478"/>
          <ac:spMkLst>
            <pc:docMk/>
            <pc:sldMk cId="1589587144" sldId="461"/>
            <ac:spMk id="203" creationId="{C6A650BE-47C2-4F0C-9D0F-4FCB9D866965}"/>
          </ac:spMkLst>
        </pc:spChg>
        <pc:spChg chg="mod">
          <ac:chgData name="Yixin Luo" userId="6db681b0a45feb16" providerId="LiveId" clId="{DC8B47DC-4D82-4DC0-831F-484CD766DE53}" dt="2018-02-12T23:22:45.817" v="69737" actId="113"/>
          <ac:spMkLst>
            <pc:docMk/>
            <pc:sldMk cId="1589587144" sldId="461"/>
            <ac:spMk id="210" creationId="{0ECCA7D1-CFB6-4F94-B8F3-98900F3DA8CE}"/>
          </ac:spMkLst>
        </pc:spChg>
        <pc:grpChg chg="mod topLvl">
          <ac:chgData name="Yixin Luo" userId="6db681b0a45feb16" providerId="LiveId" clId="{DC8B47DC-4D82-4DC0-831F-484CD766DE53}" dt="2018-02-05T19:34:28.092" v="34766" actId="165"/>
          <ac:grpSpMkLst>
            <pc:docMk/>
            <pc:sldMk cId="1589587144" sldId="461"/>
            <ac:grpSpMk id="107" creationId="{4DC36EC3-C0E0-4CC5-87C3-7FCC4232F934}"/>
          </ac:grpSpMkLst>
        </pc:grpChg>
        <pc:grpChg chg="mod topLvl">
          <ac:chgData name="Yixin Luo" userId="6db681b0a45feb16" providerId="LiveId" clId="{DC8B47DC-4D82-4DC0-831F-484CD766DE53}" dt="2018-02-05T19:34:28.092" v="34766" actId="165"/>
          <ac:grpSpMkLst>
            <pc:docMk/>
            <pc:sldMk cId="1589587144" sldId="461"/>
            <ac:grpSpMk id="115" creationId="{54EC5223-349E-4E67-9403-B1192927871F}"/>
          </ac:grpSpMkLst>
        </pc:grpChg>
        <pc:grpChg chg="mod topLvl">
          <ac:chgData name="Yixin Luo" userId="6db681b0a45feb16" providerId="LiveId" clId="{DC8B47DC-4D82-4DC0-831F-484CD766DE53}" dt="2018-02-05T19:34:28.092" v="34766" actId="165"/>
          <ac:grpSpMkLst>
            <pc:docMk/>
            <pc:sldMk cId="1589587144" sldId="461"/>
            <ac:grpSpMk id="120" creationId="{ACF77F85-77CD-4204-B2DE-86B3846BEC2B}"/>
          </ac:grpSpMkLst>
        </pc:grpChg>
        <pc:grpChg chg="mod topLvl">
          <ac:chgData name="Yixin Luo" userId="6db681b0a45feb16" providerId="LiveId" clId="{DC8B47DC-4D82-4DC0-831F-484CD766DE53}" dt="2018-02-05T19:34:28.092" v="34766" actId="165"/>
          <ac:grpSpMkLst>
            <pc:docMk/>
            <pc:sldMk cId="1589587144" sldId="461"/>
            <ac:grpSpMk id="148" creationId="{AB7CD507-CC9E-4B39-BE0B-984A69EA988E}"/>
          </ac:grpSpMkLst>
        </pc:grpChg>
        <pc:grpChg chg="mod topLvl">
          <ac:chgData name="Yixin Luo" userId="6db681b0a45feb16" providerId="LiveId" clId="{DC8B47DC-4D82-4DC0-831F-484CD766DE53}" dt="2018-02-05T19:34:28.092" v="34766" actId="165"/>
          <ac:grpSpMkLst>
            <pc:docMk/>
            <pc:sldMk cId="1589587144" sldId="461"/>
            <ac:grpSpMk id="155" creationId="{637460D6-908E-4D53-9167-F4734A5B471A}"/>
          </ac:grpSpMkLst>
        </pc:grpChg>
        <pc:grpChg chg="mod">
          <ac:chgData name="Yixin Luo" userId="6db681b0a45feb16" providerId="LiveId" clId="{DC8B47DC-4D82-4DC0-831F-484CD766DE53}" dt="2018-02-05T19:34:28.092" v="34766" actId="165"/>
          <ac:grpSpMkLst>
            <pc:docMk/>
            <pc:sldMk cId="1589587144" sldId="461"/>
            <ac:grpSpMk id="172" creationId="{EE34D22D-9BC1-4F89-9A2A-169C7BABCFF7}"/>
          </ac:grpSpMkLst>
        </pc:grpChg>
        <pc:grpChg chg="mod topLvl">
          <ac:chgData name="Yixin Luo" userId="6db681b0a45feb16" providerId="LiveId" clId="{DC8B47DC-4D82-4DC0-831F-484CD766DE53}" dt="2018-02-05T19:34:28.092" v="34766" actId="165"/>
          <ac:grpSpMkLst>
            <pc:docMk/>
            <pc:sldMk cId="1589587144" sldId="461"/>
            <ac:grpSpMk id="179" creationId="{60DD9591-2C81-4730-B344-32D3F733196F}"/>
          </ac:grpSpMkLst>
        </pc:grpChg>
        <pc:grpChg chg="mod">
          <ac:chgData name="Yixin Luo" userId="6db681b0a45feb16" providerId="LiveId" clId="{DC8B47DC-4D82-4DC0-831F-484CD766DE53}" dt="2018-02-05T19:34:28.092" v="34766" actId="165"/>
          <ac:grpSpMkLst>
            <pc:docMk/>
            <pc:sldMk cId="1589587144" sldId="461"/>
            <ac:grpSpMk id="196" creationId="{A9F2A563-2E01-49A6-822B-2D38E6095A78}"/>
          </ac:grpSpMkLst>
        </pc:grpChg>
        <pc:grpChg chg="add del mod">
          <ac:chgData name="Yixin Luo" userId="6db681b0a45feb16" providerId="LiveId" clId="{DC8B47DC-4D82-4DC0-831F-484CD766DE53}" dt="2018-02-05T19:34:28.092" v="34766" actId="165"/>
          <ac:grpSpMkLst>
            <pc:docMk/>
            <pc:sldMk cId="1589587144" sldId="461"/>
            <ac:grpSpMk id="206" creationId="{6C4F09E6-7734-474B-8365-097928ADC401}"/>
          </ac:grpSpMkLst>
        </pc:grpChg>
        <pc:cxnChg chg="add mod">
          <ac:chgData name="Yixin Luo" userId="6db681b0a45feb16" providerId="LiveId" clId="{DC8B47DC-4D82-4DC0-831F-484CD766DE53}" dt="2018-02-12T23:22:56.063" v="69738" actId="14100"/>
          <ac:cxnSpMkLst>
            <pc:docMk/>
            <pc:sldMk cId="1589587144" sldId="461"/>
            <ac:cxnSpMk id="7" creationId="{3BE2CA36-5454-4BA4-83FF-E2C9B2C4BC3B}"/>
          </ac:cxnSpMkLst>
        </pc:cxnChg>
        <pc:cxnChg chg="del mod topLvl">
          <ac:chgData name="Yixin Luo" userId="6db681b0a45feb16" providerId="LiveId" clId="{DC8B47DC-4D82-4DC0-831F-484CD766DE53}" dt="2018-02-05T19:34:36.745" v="34767" actId="478"/>
          <ac:cxnSpMkLst>
            <pc:docMk/>
            <pc:sldMk cId="1589587144" sldId="461"/>
            <ac:cxnSpMk id="204" creationId="{9B2A7D02-CAD3-4AF1-B62E-90D22293D6BA}"/>
          </ac:cxnSpMkLst>
        </pc:cxnChg>
        <pc:cxnChg chg="del mod topLvl">
          <ac:chgData name="Yixin Luo" userId="6db681b0a45feb16" providerId="LiveId" clId="{DC8B47DC-4D82-4DC0-831F-484CD766DE53}" dt="2018-02-05T19:34:40.548" v="34768" actId="478"/>
          <ac:cxnSpMkLst>
            <pc:docMk/>
            <pc:sldMk cId="1589587144" sldId="461"/>
            <ac:cxnSpMk id="205" creationId="{7D488E52-D48E-4C4A-9CC6-DBB974BF2AC5}"/>
          </ac:cxnSpMkLst>
        </pc:cxnChg>
      </pc:sldChg>
      <pc:sldChg chg="modSp add ord modNotesTx">
        <pc:chgData name="Yixin Luo" userId="6db681b0a45feb16" providerId="LiveId" clId="{DC8B47DC-4D82-4DC0-831F-484CD766DE53}" dt="2018-02-12T23:23:18.664" v="69741" actId="113"/>
        <pc:sldMkLst>
          <pc:docMk/>
          <pc:sldMk cId="840719949" sldId="462"/>
        </pc:sldMkLst>
        <pc:spChg chg="mod">
          <ac:chgData name="Yixin Luo" userId="6db681b0a45feb16" providerId="LiveId" clId="{DC8B47DC-4D82-4DC0-831F-484CD766DE53}" dt="2018-02-05T19:57:25.579" v="34880" actId="208"/>
          <ac:spMkLst>
            <pc:docMk/>
            <pc:sldMk cId="840719949" sldId="462"/>
            <ac:spMk id="50" creationId="{07B5905C-A897-4C34-9D34-84E9463ADBBF}"/>
          </ac:spMkLst>
        </pc:spChg>
        <pc:spChg chg="mod">
          <ac:chgData name="Yixin Luo" userId="6db681b0a45feb16" providerId="LiveId" clId="{DC8B47DC-4D82-4DC0-831F-484CD766DE53}" dt="2018-02-05T19:57:25.579" v="34880" actId="208"/>
          <ac:spMkLst>
            <pc:docMk/>
            <pc:sldMk cId="840719949" sldId="462"/>
            <ac:spMk id="54" creationId="{4ED3914C-EC24-48CA-98E5-158A7AD2ABA1}"/>
          </ac:spMkLst>
        </pc:spChg>
        <pc:spChg chg="mod">
          <ac:chgData name="Yixin Luo" userId="6db681b0a45feb16" providerId="LiveId" clId="{DC8B47DC-4D82-4DC0-831F-484CD766DE53}" dt="2018-02-05T19:57:22.834" v="34879" actId="208"/>
          <ac:spMkLst>
            <pc:docMk/>
            <pc:sldMk cId="840719949" sldId="462"/>
            <ac:spMk id="63" creationId="{22289B43-4E1B-43FF-8BC7-B4104661FA98}"/>
          </ac:spMkLst>
        </pc:spChg>
        <pc:spChg chg="mod">
          <ac:chgData name="Yixin Luo" userId="6db681b0a45feb16" providerId="LiveId" clId="{DC8B47DC-4D82-4DC0-831F-484CD766DE53}" dt="2018-02-05T19:57:22.834" v="34879" actId="208"/>
          <ac:spMkLst>
            <pc:docMk/>
            <pc:sldMk cId="840719949" sldId="462"/>
            <ac:spMk id="67" creationId="{C8F414B9-BFB6-4E0E-B6CC-8863175F164E}"/>
          </ac:spMkLst>
        </pc:spChg>
        <pc:spChg chg="mod">
          <ac:chgData name="Yixin Luo" userId="6db681b0a45feb16" providerId="LiveId" clId="{DC8B47DC-4D82-4DC0-831F-484CD766DE53}" dt="2018-02-05T19:57:20.191" v="34878" actId="208"/>
          <ac:spMkLst>
            <pc:docMk/>
            <pc:sldMk cId="840719949" sldId="462"/>
            <ac:spMk id="74" creationId="{DE456B30-CA10-46F5-8646-FD29B1BEC8B7}"/>
          </ac:spMkLst>
        </pc:spChg>
        <pc:spChg chg="mod">
          <ac:chgData name="Yixin Luo" userId="6db681b0a45feb16" providerId="LiveId" clId="{DC8B47DC-4D82-4DC0-831F-484CD766DE53}" dt="2018-02-05T19:57:18.312" v="34877" actId="208"/>
          <ac:spMkLst>
            <pc:docMk/>
            <pc:sldMk cId="840719949" sldId="462"/>
            <ac:spMk id="78" creationId="{3A34FAA1-3F5F-4D8D-8662-A2BED949D88B}"/>
          </ac:spMkLst>
        </pc:spChg>
        <pc:spChg chg="mod">
          <ac:chgData name="Yixin Luo" userId="6db681b0a45feb16" providerId="LiveId" clId="{DC8B47DC-4D82-4DC0-831F-484CD766DE53}" dt="2018-02-12T23:23:18.664" v="69741" actId="113"/>
          <ac:spMkLst>
            <pc:docMk/>
            <pc:sldMk cId="840719949" sldId="462"/>
            <ac:spMk id="82" creationId="{DBAEAD76-242D-4F6A-8F1A-3A6DC25E41D9}"/>
          </ac:spMkLst>
        </pc:spChg>
        <pc:spChg chg="mod">
          <ac:chgData name="Yixin Luo" userId="6db681b0a45feb16" providerId="LiveId" clId="{DC8B47DC-4D82-4DC0-831F-484CD766DE53}" dt="2018-02-12T23:23:18.664" v="69741" actId="113"/>
          <ac:spMkLst>
            <pc:docMk/>
            <pc:sldMk cId="840719949" sldId="462"/>
            <ac:spMk id="83" creationId="{813F273B-FDA5-4052-AF77-91DF4D566910}"/>
          </ac:spMkLst>
        </pc:spChg>
      </pc:sldChg>
      <pc:sldChg chg="addSp delSp modSp add modNotesTx">
        <pc:chgData name="Yixin Luo" userId="6db681b0a45feb16" providerId="LiveId" clId="{DC8B47DC-4D82-4DC0-831F-484CD766DE53}" dt="2018-02-12T23:23:21.586" v="69742" actId="113"/>
        <pc:sldMkLst>
          <pc:docMk/>
          <pc:sldMk cId="1351730541" sldId="463"/>
        </pc:sldMkLst>
        <pc:spChg chg="mod">
          <ac:chgData name="Yixin Luo" userId="6db681b0a45feb16" providerId="LiveId" clId="{DC8B47DC-4D82-4DC0-831F-484CD766DE53}" dt="2018-02-07T18:16:29.434" v="48847" actId="20577"/>
          <ac:spMkLst>
            <pc:docMk/>
            <pc:sldMk cId="1351730541" sldId="463"/>
            <ac:spMk id="2" creationId="{470DD34A-D960-46CD-9885-F9855ED261E5}"/>
          </ac:spMkLst>
        </pc:spChg>
        <pc:spChg chg="add del mod">
          <ac:chgData name="Yixin Luo" userId="6db681b0a45feb16" providerId="LiveId" clId="{DC8B47DC-4D82-4DC0-831F-484CD766DE53}" dt="2018-02-05T20:33:26.395" v="35073" actId="14100"/>
          <ac:spMkLst>
            <pc:docMk/>
            <pc:sldMk cId="1351730541" sldId="463"/>
            <ac:spMk id="3" creationId="{3BDB45B9-FE4A-48EC-A6E1-6974BA70EE66}"/>
          </ac:spMkLst>
        </pc:spChg>
        <pc:spChg chg="add del mod">
          <ac:chgData name="Yixin Luo" userId="6db681b0a45feb16" providerId="LiveId" clId="{DC8B47DC-4D82-4DC0-831F-484CD766DE53}" dt="2018-02-07T16:13:57.267" v="47276" actId="478"/>
          <ac:spMkLst>
            <pc:docMk/>
            <pc:sldMk cId="1351730541" sldId="463"/>
            <ac:spMk id="4" creationId="{5A059829-152E-45EC-9B81-F49FDF414AD7}"/>
          </ac:spMkLst>
        </pc:spChg>
        <pc:spChg chg="add mod">
          <ac:chgData name="Yixin Luo" userId="6db681b0a45feb16" providerId="LiveId" clId="{DC8B47DC-4D82-4DC0-831F-484CD766DE53}" dt="2018-02-12T23:23:21.586" v="69742" actId="113"/>
          <ac:spMkLst>
            <pc:docMk/>
            <pc:sldMk cId="1351730541" sldId="463"/>
            <ac:spMk id="41" creationId="{B50AC3B3-39E9-448B-B3A6-4A7685FF1D22}"/>
          </ac:spMkLst>
        </pc:spChg>
        <pc:spChg chg="add mod">
          <ac:chgData name="Yixin Luo" userId="6db681b0a45feb16" providerId="LiveId" clId="{DC8B47DC-4D82-4DC0-831F-484CD766DE53}" dt="2018-02-05T20:37:03.174" v="35162" actId="1037"/>
          <ac:spMkLst>
            <pc:docMk/>
            <pc:sldMk cId="1351730541" sldId="463"/>
            <ac:spMk id="45" creationId="{97533D77-AD57-4F51-8930-B316AFAA79CA}"/>
          </ac:spMkLst>
        </pc:spChg>
        <pc:spChg chg="mod">
          <ac:chgData name="Yixin Luo" userId="6db681b0a45feb16" providerId="LiveId" clId="{DC8B47DC-4D82-4DC0-831F-484CD766DE53}" dt="2018-02-05T20:28:28.389" v="34993" actId="14100"/>
          <ac:spMkLst>
            <pc:docMk/>
            <pc:sldMk cId="1351730541" sldId="463"/>
            <ac:spMk id="50" creationId="{07B5905C-A897-4C34-9D34-84E9463ADBBF}"/>
          </ac:spMkLst>
        </pc:spChg>
        <pc:spChg chg="mod">
          <ac:chgData name="Yixin Luo" userId="6db681b0a45feb16" providerId="LiveId" clId="{DC8B47DC-4D82-4DC0-831F-484CD766DE53}" dt="2018-02-05T20:28:28.389" v="34993" actId="14100"/>
          <ac:spMkLst>
            <pc:docMk/>
            <pc:sldMk cId="1351730541" sldId="463"/>
            <ac:spMk id="51" creationId="{B2E0631F-0938-4DA4-B57A-8433D062965F}"/>
          </ac:spMkLst>
        </pc:spChg>
        <pc:spChg chg="mod">
          <ac:chgData name="Yixin Luo" userId="6db681b0a45feb16" providerId="LiveId" clId="{DC8B47DC-4D82-4DC0-831F-484CD766DE53}" dt="2018-02-05T20:28:38.266" v="34996" actId="14100"/>
          <ac:spMkLst>
            <pc:docMk/>
            <pc:sldMk cId="1351730541" sldId="463"/>
            <ac:spMk id="55" creationId="{82A11818-0233-4FBB-BE24-436E5DC10EC2}"/>
          </ac:spMkLst>
        </pc:spChg>
        <pc:spChg chg="mod">
          <ac:chgData name="Yixin Luo" userId="6db681b0a45feb16" providerId="LiveId" clId="{DC8B47DC-4D82-4DC0-831F-484CD766DE53}" dt="2018-02-05T20:28:25.689" v="34992" actId="14100"/>
          <ac:spMkLst>
            <pc:docMk/>
            <pc:sldMk cId="1351730541" sldId="463"/>
            <ac:spMk id="63" creationId="{22289B43-4E1B-43FF-8BC7-B4104661FA98}"/>
          </ac:spMkLst>
        </pc:spChg>
        <pc:spChg chg="mod">
          <ac:chgData name="Yixin Luo" userId="6db681b0a45feb16" providerId="LiveId" clId="{DC8B47DC-4D82-4DC0-831F-484CD766DE53}" dt="2018-02-05T20:28:25.689" v="34992" actId="14100"/>
          <ac:spMkLst>
            <pc:docMk/>
            <pc:sldMk cId="1351730541" sldId="463"/>
            <ac:spMk id="64" creationId="{4B56576F-4D04-44C7-BABE-0C3B9A569EEA}"/>
          </ac:spMkLst>
        </pc:spChg>
        <pc:spChg chg="mod">
          <ac:chgData name="Yixin Luo" userId="6db681b0a45feb16" providerId="LiveId" clId="{DC8B47DC-4D82-4DC0-831F-484CD766DE53}" dt="2018-02-05T20:28:32.100" v="34994" actId="14100"/>
          <ac:spMkLst>
            <pc:docMk/>
            <pc:sldMk cId="1351730541" sldId="463"/>
            <ac:spMk id="65" creationId="{12270CA8-BA52-4A35-827C-F12601397A40}"/>
          </ac:spMkLst>
        </pc:spChg>
        <pc:spChg chg="mod">
          <ac:chgData name="Yixin Luo" userId="6db681b0a45feb16" providerId="LiveId" clId="{DC8B47DC-4D82-4DC0-831F-484CD766DE53}" dt="2018-02-05T20:28:35.411" v="34995" actId="14100"/>
          <ac:spMkLst>
            <pc:docMk/>
            <pc:sldMk cId="1351730541" sldId="463"/>
            <ac:spMk id="66" creationId="{1F125FEA-4E95-4B4A-AD76-871EACCC64B0}"/>
          </ac:spMkLst>
        </pc:spChg>
        <pc:spChg chg="mod">
          <ac:chgData name="Yixin Luo" userId="6db681b0a45feb16" providerId="LiveId" clId="{DC8B47DC-4D82-4DC0-831F-484CD766DE53}" dt="2018-02-05T20:28:15.495" v="34991" actId="14100"/>
          <ac:spMkLst>
            <pc:docMk/>
            <pc:sldMk cId="1351730541" sldId="463"/>
            <ac:spMk id="67" creationId="{C8F414B9-BFB6-4E0E-B6CC-8863175F164E}"/>
          </ac:spMkLst>
        </pc:spChg>
        <pc:spChg chg="mod">
          <ac:chgData name="Yixin Luo" userId="6db681b0a45feb16" providerId="LiveId" clId="{DC8B47DC-4D82-4DC0-831F-484CD766DE53}" dt="2018-02-05T20:28:13.326" v="34990" actId="14100"/>
          <ac:spMkLst>
            <pc:docMk/>
            <pc:sldMk cId="1351730541" sldId="463"/>
            <ac:spMk id="78" creationId="{3A34FAA1-3F5F-4D8D-8662-A2BED949D88B}"/>
          </ac:spMkLst>
        </pc:spChg>
        <pc:spChg chg="mod">
          <ac:chgData name="Yixin Luo" userId="6db681b0a45feb16" providerId="LiveId" clId="{DC8B47DC-4D82-4DC0-831F-484CD766DE53}" dt="2018-02-05T20:33:58.396" v="35092" actId="1035"/>
          <ac:spMkLst>
            <pc:docMk/>
            <pc:sldMk cId="1351730541" sldId="463"/>
            <ac:spMk id="81" creationId="{70AA5D4F-BD5B-4B9B-8723-3414F1993EF5}"/>
          </ac:spMkLst>
        </pc:spChg>
        <pc:grpChg chg="add del">
          <ac:chgData name="Yixin Luo" userId="6db681b0a45feb16" providerId="LiveId" clId="{DC8B47DC-4D82-4DC0-831F-484CD766DE53}" dt="2018-02-05T20:28:50.670" v="34999" actId="478"/>
          <ac:grpSpMkLst>
            <pc:docMk/>
            <pc:sldMk cId="1351730541" sldId="463"/>
            <ac:grpSpMk id="7" creationId="{9B629DD6-87ED-444A-BB58-DDB77D1D1901}"/>
          </ac:grpSpMkLst>
        </pc:grpChg>
        <pc:grpChg chg="del">
          <ac:chgData name="Yixin Luo" userId="6db681b0a45feb16" providerId="LiveId" clId="{DC8B47DC-4D82-4DC0-831F-484CD766DE53}" dt="2018-02-05T20:01:56.182" v="34989" actId="478"/>
          <ac:grpSpMkLst>
            <pc:docMk/>
            <pc:sldMk cId="1351730541" sldId="463"/>
            <ac:grpSpMk id="41" creationId="{70451DEE-DE8E-4930-A29A-2C12DF8A7605}"/>
          </ac:grpSpMkLst>
        </pc:grpChg>
      </pc:sldChg>
      <pc:sldChg chg="addSp modSp add modNotesTx">
        <pc:chgData name="Yixin Luo" userId="6db681b0a45feb16" providerId="LiveId" clId="{DC8B47DC-4D82-4DC0-831F-484CD766DE53}" dt="2018-02-12T23:23:26.324" v="69743" actId="113"/>
        <pc:sldMkLst>
          <pc:docMk/>
          <pc:sldMk cId="1086156176" sldId="464"/>
        </pc:sldMkLst>
        <pc:spChg chg="mod">
          <ac:chgData name="Yixin Luo" userId="6db681b0a45feb16" providerId="LiveId" clId="{DC8B47DC-4D82-4DC0-831F-484CD766DE53}" dt="2018-02-07T18:16:18.678" v="48845" actId="20577"/>
          <ac:spMkLst>
            <pc:docMk/>
            <pc:sldMk cId="1086156176" sldId="464"/>
            <ac:spMk id="2" creationId="{470DD34A-D960-46CD-9885-F9855ED261E5}"/>
          </ac:spMkLst>
        </pc:spChg>
        <pc:spChg chg="mod">
          <ac:chgData name="Yixin Luo" userId="6db681b0a45feb16" providerId="LiveId" clId="{DC8B47DC-4D82-4DC0-831F-484CD766DE53}" dt="2018-02-05T20:35:38.634" v="35115" actId="208"/>
          <ac:spMkLst>
            <pc:docMk/>
            <pc:sldMk cId="1086156176" sldId="464"/>
            <ac:spMk id="3" creationId="{3BDB45B9-FE4A-48EC-A6E1-6974BA70EE66}"/>
          </ac:spMkLst>
        </pc:spChg>
        <pc:spChg chg="add mod">
          <ac:chgData name="Yixin Luo" userId="6db681b0a45feb16" providerId="LiveId" clId="{DC8B47DC-4D82-4DC0-831F-484CD766DE53}" dt="2018-02-12T23:23:26.324" v="69743" actId="113"/>
          <ac:spMkLst>
            <pc:docMk/>
            <pc:sldMk cId="1086156176" sldId="464"/>
            <ac:spMk id="40" creationId="{2C20C9C0-8F1C-43AE-8499-63A3C2C2D831}"/>
          </ac:spMkLst>
        </pc:spChg>
        <pc:spChg chg="add mod">
          <ac:chgData name="Yixin Luo" userId="6db681b0a45feb16" providerId="LiveId" clId="{DC8B47DC-4D82-4DC0-831F-484CD766DE53}" dt="2018-02-12T23:23:26.324" v="69743" actId="113"/>
          <ac:spMkLst>
            <pc:docMk/>
            <pc:sldMk cId="1086156176" sldId="464"/>
            <ac:spMk id="41" creationId="{64BE4078-AAE0-464A-824F-3ED68E798138}"/>
          </ac:spMkLst>
        </pc:spChg>
        <pc:spChg chg="mod">
          <ac:chgData name="Yixin Luo" userId="6db681b0a45feb16" providerId="LiveId" clId="{DC8B47DC-4D82-4DC0-831F-484CD766DE53}" dt="2018-02-05T20:37:35.363" v="35184" actId="1038"/>
          <ac:spMkLst>
            <pc:docMk/>
            <pc:sldMk cId="1086156176" sldId="464"/>
            <ac:spMk id="45" creationId="{97533D77-AD57-4F51-8930-B316AFAA79CA}"/>
          </ac:spMkLst>
        </pc:spChg>
      </pc:sldChg>
      <pc:sldChg chg="delSp modSp add modNotesTx">
        <pc:chgData name="Yixin Luo" userId="6db681b0a45feb16" providerId="LiveId" clId="{DC8B47DC-4D82-4DC0-831F-484CD766DE53}" dt="2018-04-14T17:19:08.985" v="69808" actId="313"/>
        <pc:sldMkLst>
          <pc:docMk/>
          <pc:sldMk cId="197570275" sldId="465"/>
        </pc:sldMkLst>
        <pc:spChg chg="mod">
          <ac:chgData name="Yixin Luo" userId="6db681b0a45feb16" providerId="LiveId" clId="{DC8B47DC-4D82-4DC0-831F-484CD766DE53}" dt="2018-04-14T17:19:08.985" v="69808" actId="313"/>
          <ac:spMkLst>
            <pc:docMk/>
            <pc:sldMk cId="197570275" sldId="465"/>
            <ac:spMk id="3" creationId="{C7003F5A-810F-449E-B41A-7DEA9CB69644}"/>
          </ac:spMkLst>
        </pc:spChg>
        <pc:spChg chg="del">
          <ac:chgData name="Yixin Luo" userId="6db681b0a45feb16" providerId="LiveId" clId="{DC8B47DC-4D82-4DC0-831F-484CD766DE53}" dt="2018-02-06T04:22:29.711" v="37345" actId="478"/>
          <ac:spMkLst>
            <pc:docMk/>
            <pc:sldMk cId="197570275" sldId="465"/>
            <ac:spMk id="7" creationId="{0FA6C7FA-D06F-4197-B41B-A79DD5DE1790}"/>
          </ac:spMkLst>
        </pc:spChg>
      </pc:sldChg>
      <pc:sldChg chg="add">
        <pc:chgData name="Yixin Luo" userId="6db681b0a45feb16" providerId="LiveId" clId="{DC8B47DC-4D82-4DC0-831F-484CD766DE53}" dt="2018-02-06T18:33:20.237" v="42882" actId="20577"/>
        <pc:sldMkLst>
          <pc:docMk/>
          <pc:sldMk cId="3883012041" sldId="466"/>
        </pc:sldMkLst>
      </pc:sldChg>
      <pc:sldChg chg="add">
        <pc:chgData name="Yixin Luo" userId="6db681b0a45feb16" providerId="LiveId" clId="{DC8B47DC-4D82-4DC0-831F-484CD766DE53}" dt="2018-02-06T21:21:47.558" v="44635" actId="20577"/>
        <pc:sldMkLst>
          <pc:docMk/>
          <pc:sldMk cId="127657669" sldId="467"/>
        </pc:sldMkLst>
      </pc:sldChg>
      <pc:sldChg chg="modSp add modNotesTx">
        <pc:chgData name="Yixin Luo" userId="6db681b0a45feb16" providerId="LiveId" clId="{DC8B47DC-4D82-4DC0-831F-484CD766DE53}" dt="2018-02-12T23:23:05.451" v="69739" actId="113"/>
        <pc:sldMkLst>
          <pc:docMk/>
          <pc:sldMk cId="263141857" sldId="469"/>
        </pc:sldMkLst>
        <pc:spChg chg="mod">
          <ac:chgData name="Yixin Luo" userId="6db681b0a45feb16" providerId="LiveId" clId="{DC8B47DC-4D82-4DC0-831F-484CD766DE53}" dt="2018-02-07T03:36:44.805" v="45854" actId="20577"/>
          <ac:spMkLst>
            <pc:docMk/>
            <pc:sldMk cId="263141857" sldId="469"/>
            <ac:spMk id="5" creationId="{F8BB98C7-DCAE-4963-9648-BDA1C3170910}"/>
          </ac:spMkLst>
        </pc:spChg>
        <pc:spChg chg="mod">
          <ac:chgData name="Yixin Luo" userId="6db681b0a45feb16" providerId="LiveId" clId="{DC8B47DC-4D82-4DC0-831F-484CD766DE53}" dt="2018-02-12T23:23:05.451" v="69739" actId="113"/>
          <ac:spMkLst>
            <pc:docMk/>
            <pc:sldMk cId="263141857" sldId="469"/>
            <ac:spMk id="8" creationId="{41644321-EB86-440C-AF03-C5415FF71B55}"/>
          </ac:spMkLst>
        </pc:spChg>
      </pc:sldChg>
      <pc:sldChg chg="modSp modNotesTx">
        <pc:chgData name="Yixin Luo" userId="6db681b0a45feb16" providerId="LiveId" clId="{DC8B47DC-4D82-4DC0-831F-484CD766DE53}" dt="2018-02-07T18:20:31.415" v="49234" actId="20577"/>
        <pc:sldMkLst>
          <pc:docMk/>
          <pc:sldMk cId="3141432027" sldId="471"/>
        </pc:sldMkLst>
        <pc:spChg chg="mod">
          <ac:chgData name="Yixin Luo" userId="6db681b0a45feb16" providerId="LiveId" clId="{DC8B47DC-4D82-4DC0-831F-484CD766DE53}" dt="2018-02-07T18:15:51.004" v="48823" actId="20577"/>
          <ac:spMkLst>
            <pc:docMk/>
            <pc:sldMk cId="3141432027" sldId="471"/>
            <ac:spMk id="4" creationId="{E7831FD0-EEA1-46C1-9ABD-4A3781929876}"/>
          </ac:spMkLst>
        </pc:spChg>
        <pc:spChg chg="mod">
          <ac:chgData name="Yixin Luo" userId="6db681b0a45feb16" providerId="LiveId" clId="{DC8B47DC-4D82-4DC0-831F-484CD766DE53}" dt="2018-02-07T18:16:57.211" v="48874" actId="15"/>
          <ac:spMkLst>
            <pc:docMk/>
            <pc:sldMk cId="3141432027" sldId="471"/>
            <ac:spMk id="5" creationId="{BFAF1956-73CA-4BE8-893F-AC515C4F4114}"/>
          </ac:spMkLst>
        </pc:spChg>
      </pc:sldChg>
      <pc:sldChg chg="delSp modSp add modAnim modNotesTx">
        <pc:chgData name="Yixin Luo" userId="6db681b0a45feb16" providerId="LiveId" clId="{DC8B47DC-4D82-4DC0-831F-484CD766DE53}" dt="2018-02-09T07:22:50.506" v="69378" actId="20577"/>
        <pc:sldMkLst>
          <pc:docMk/>
          <pc:sldMk cId="1338158742" sldId="472"/>
        </pc:sldMkLst>
        <pc:spChg chg="mod">
          <ac:chgData name="Yixin Luo" userId="6db681b0a45feb16" providerId="LiveId" clId="{DC8B47DC-4D82-4DC0-831F-484CD766DE53}" dt="2018-02-07T18:11:10.092" v="48474" actId="20577"/>
          <ac:spMkLst>
            <pc:docMk/>
            <pc:sldMk cId="1338158742" sldId="472"/>
            <ac:spMk id="2" creationId="{AA210F78-FBAE-4785-8BFD-9BE929665402}"/>
          </ac:spMkLst>
        </pc:spChg>
        <pc:spChg chg="mod">
          <ac:chgData name="Yixin Luo" userId="6db681b0a45feb16" providerId="LiveId" clId="{DC8B47DC-4D82-4DC0-831F-484CD766DE53}" dt="2018-02-07T16:18:50.932" v="47746" actId="20577"/>
          <ac:spMkLst>
            <pc:docMk/>
            <pc:sldMk cId="1338158742" sldId="472"/>
            <ac:spMk id="3" creationId="{36B45C12-490B-4F8F-8628-01C3C2457000}"/>
          </ac:spMkLst>
        </pc:spChg>
        <pc:spChg chg="mod">
          <ac:chgData name="Yixin Luo" userId="6db681b0a45feb16" providerId="LiveId" clId="{DC8B47DC-4D82-4DC0-831F-484CD766DE53}" dt="2018-02-07T16:20:41.176" v="47770" actId="1076"/>
          <ac:spMkLst>
            <pc:docMk/>
            <pc:sldMk cId="1338158742" sldId="472"/>
            <ac:spMk id="6" creationId="{7E246C39-3FA7-4634-80A6-F622D8A79E3E}"/>
          </ac:spMkLst>
        </pc:spChg>
        <pc:spChg chg="del">
          <ac:chgData name="Yixin Luo" userId="6db681b0a45feb16" providerId="LiveId" clId="{DC8B47DC-4D82-4DC0-831F-484CD766DE53}" dt="2018-02-07T16:20:35.084" v="47766" actId="478"/>
          <ac:spMkLst>
            <pc:docMk/>
            <pc:sldMk cId="1338158742" sldId="472"/>
            <ac:spMk id="12" creationId="{4BB9E49D-5A10-4C98-98B8-6FC7D37EB4AF}"/>
          </ac:spMkLst>
        </pc:spChg>
        <pc:grpChg chg="mod">
          <ac:chgData name="Yixin Luo" userId="6db681b0a45feb16" providerId="LiveId" clId="{DC8B47DC-4D82-4DC0-831F-484CD766DE53}" dt="2018-02-07T16:20:39.402" v="47768" actId="1076"/>
          <ac:grpSpMkLst>
            <pc:docMk/>
            <pc:sldMk cId="1338158742" sldId="472"/>
            <ac:grpSpMk id="4" creationId="{F56D2ED9-FD35-402F-8916-22DDF30CCFDF}"/>
          </ac:grpSpMkLst>
        </pc:grpChg>
      </pc:sldChg>
      <pc:sldChg chg="addSp delSp modSp add modAnim modNotesTx">
        <pc:chgData name="Yixin Luo" userId="6db681b0a45feb16" providerId="LiveId" clId="{DC8B47DC-4D82-4DC0-831F-484CD766DE53}" dt="2018-02-12T23:21:01.611" v="69721" actId="1582"/>
        <pc:sldMkLst>
          <pc:docMk/>
          <pc:sldMk cId="4236360398" sldId="473"/>
        </pc:sldMkLst>
        <pc:spChg chg="del">
          <ac:chgData name="Yixin Luo" userId="6db681b0a45feb16" providerId="LiveId" clId="{DC8B47DC-4D82-4DC0-831F-484CD766DE53}" dt="2018-02-08T21:24:26.778" v="56054" actId="20577"/>
          <ac:spMkLst>
            <pc:docMk/>
            <pc:sldMk cId="4236360398" sldId="473"/>
            <ac:spMk id="2" creationId="{645F3D93-1A06-4235-A550-F81E1AC6599D}"/>
          </ac:spMkLst>
        </pc:spChg>
        <pc:spChg chg="add mod">
          <ac:chgData name="Yixin Luo" userId="6db681b0a45feb16" providerId="LiveId" clId="{DC8B47DC-4D82-4DC0-831F-484CD766DE53}" dt="2018-02-08T22:23:16.160" v="56211" actId="122"/>
          <ac:spMkLst>
            <pc:docMk/>
            <pc:sldMk cId="4236360398" sldId="473"/>
            <ac:spMk id="4" creationId="{294C19F0-CC0E-4C01-B8A5-4A2CF02A804E}"/>
          </ac:spMkLst>
        </pc:spChg>
        <pc:spChg chg="add del mod">
          <ac:chgData name="Yixin Luo" userId="6db681b0a45feb16" providerId="LiveId" clId="{DC8B47DC-4D82-4DC0-831F-484CD766DE53}" dt="2018-02-08T21:25:30.237" v="56111" actId="20577"/>
          <ac:spMkLst>
            <pc:docMk/>
            <pc:sldMk cId="4236360398" sldId="473"/>
            <ac:spMk id="5" creationId="{E2111C3B-08FC-4846-8D09-188B861E992E}"/>
          </ac:spMkLst>
        </pc:spChg>
        <pc:spChg chg="add mod">
          <ac:chgData name="Yixin Luo" userId="6db681b0a45feb16" providerId="LiveId" clId="{DC8B47DC-4D82-4DC0-831F-484CD766DE53}" dt="2018-02-12T23:19:06.777" v="69698" actId="113"/>
          <ac:spMkLst>
            <pc:docMk/>
            <pc:sldMk cId="4236360398" sldId="473"/>
            <ac:spMk id="6" creationId="{31EB456D-6957-4ADA-B051-87C9DDA0F3CB}"/>
          </ac:spMkLst>
        </pc:spChg>
        <pc:spChg chg="add mod">
          <ac:chgData name="Yixin Luo" userId="6db681b0a45feb16" providerId="LiveId" clId="{DC8B47DC-4D82-4DC0-831F-484CD766DE53}" dt="2018-02-12T23:19:06.777" v="69698" actId="113"/>
          <ac:spMkLst>
            <pc:docMk/>
            <pc:sldMk cId="4236360398" sldId="473"/>
            <ac:spMk id="7" creationId="{E380AC97-AF1D-418E-A9E2-976C409CF480}"/>
          </ac:spMkLst>
        </pc:spChg>
        <pc:spChg chg="add mod">
          <ac:chgData name="Yixin Luo" userId="6db681b0a45feb16" providerId="LiveId" clId="{DC8B47DC-4D82-4DC0-831F-484CD766DE53}" dt="2018-02-12T23:19:12.059" v="69700" actId="20577"/>
          <ac:spMkLst>
            <pc:docMk/>
            <pc:sldMk cId="4236360398" sldId="473"/>
            <ac:spMk id="8" creationId="{A8B09B93-244B-4BAA-854C-8AE73E330C32}"/>
          </ac:spMkLst>
        </pc:spChg>
        <pc:grpChg chg="add mod">
          <ac:chgData name="Yixin Luo" userId="6db681b0a45feb16" providerId="LiveId" clId="{DC8B47DC-4D82-4DC0-831F-484CD766DE53}" dt="2018-02-08T22:22:58.162" v="56206" actId="164"/>
          <ac:grpSpMkLst>
            <pc:docMk/>
            <pc:sldMk cId="4236360398" sldId="473"/>
            <ac:grpSpMk id="15" creationId="{567DB106-DA06-4B5F-8A9F-568E85644DC1}"/>
          </ac:grpSpMkLst>
        </pc:grpChg>
        <pc:grpChg chg="add mod">
          <ac:chgData name="Yixin Luo" userId="6db681b0a45feb16" providerId="LiveId" clId="{DC8B47DC-4D82-4DC0-831F-484CD766DE53}" dt="2018-02-08T22:22:59.466" v="56207" actId="164"/>
          <ac:grpSpMkLst>
            <pc:docMk/>
            <pc:sldMk cId="4236360398" sldId="473"/>
            <ac:grpSpMk id="16" creationId="{05196B1C-1440-4BB2-9237-41FD9DD93CD1}"/>
          </ac:grpSpMkLst>
        </pc:grpChg>
        <pc:cxnChg chg="add mod">
          <ac:chgData name="Yixin Luo" userId="6db681b0a45feb16" providerId="LiveId" clId="{DC8B47DC-4D82-4DC0-831F-484CD766DE53}" dt="2018-02-12T23:20:57.672" v="69720" actId="1582"/>
          <ac:cxnSpMkLst>
            <pc:docMk/>
            <pc:sldMk cId="4236360398" sldId="473"/>
            <ac:cxnSpMk id="10" creationId="{09608497-CA97-4A79-8969-FD122ED9DFD2}"/>
          </ac:cxnSpMkLst>
        </pc:cxnChg>
        <pc:cxnChg chg="add mod">
          <ac:chgData name="Yixin Luo" userId="6db681b0a45feb16" providerId="LiveId" clId="{DC8B47DC-4D82-4DC0-831F-484CD766DE53}" dt="2018-02-12T23:21:01.611" v="69721" actId="1582"/>
          <ac:cxnSpMkLst>
            <pc:docMk/>
            <pc:sldMk cId="4236360398" sldId="473"/>
            <ac:cxnSpMk id="11" creationId="{B89245FA-5900-4BE5-BF0C-AE30F45AA6F6}"/>
          </ac:cxnSpMkLst>
        </pc:cxnChg>
      </pc:sldChg>
      <pc:sldChg chg="addSp delSp modSp add del modAnim modNotesTx">
        <pc:chgData name="Yixin Luo" userId="6db681b0a45feb16" providerId="LiveId" clId="{DC8B47DC-4D82-4DC0-831F-484CD766DE53}" dt="2018-02-12T23:20:48.098" v="69719" actId="1582"/>
        <pc:sldMkLst>
          <pc:docMk/>
          <pc:sldMk cId="2536237616" sldId="475"/>
        </pc:sldMkLst>
        <pc:spChg chg="mod">
          <ac:chgData name="Yixin Luo" userId="6db681b0a45feb16" providerId="LiveId" clId="{DC8B47DC-4D82-4DC0-831F-484CD766DE53}" dt="2018-02-12T23:20:35.375" v="69717" actId="113"/>
          <ac:spMkLst>
            <pc:docMk/>
            <pc:sldMk cId="2536237616" sldId="475"/>
            <ac:spMk id="6" creationId="{31EB456D-6957-4ADA-B051-87C9DDA0F3CB}"/>
          </ac:spMkLst>
        </pc:spChg>
        <pc:spChg chg="mod">
          <ac:chgData name="Yixin Luo" userId="6db681b0a45feb16" providerId="LiveId" clId="{DC8B47DC-4D82-4DC0-831F-484CD766DE53}" dt="2018-02-12T23:20:30.985" v="69715" actId="113"/>
          <ac:spMkLst>
            <pc:docMk/>
            <pc:sldMk cId="2536237616" sldId="475"/>
            <ac:spMk id="7" creationId="{E380AC97-AF1D-418E-A9E2-976C409CF480}"/>
          </ac:spMkLst>
        </pc:spChg>
        <pc:spChg chg="mod">
          <ac:chgData name="Yixin Luo" userId="6db681b0a45feb16" providerId="LiveId" clId="{DC8B47DC-4D82-4DC0-831F-484CD766DE53}" dt="2018-02-12T23:20:31.777" v="69716" actId="113"/>
          <ac:spMkLst>
            <pc:docMk/>
            <pc:sldMk cId="2536237616" sldId="475"/>
            <ac:spMk id="8" creationId="{A8B09B93-244B-4BAA-854C-8AE73E330C32}"/>
          </ac:spMkLst>
        </pc:spChg>
        <pc:spChg chg="add mod">
          <ac:chgData name="Yixin Luo" userId="6db681b0a45feb16" providerId="LiveId" clId="{DC8B47DC-4D82-4DC0-831F-484CD766DE53}" dt="2018-02-09T05:34:49.002" v="63474" actId="20577"/>
          <ac:spMkLst>
            <pc:docMk/>
            <pc:sldMk cId="2536237616" sldId="475"/>
            <ac:spMk id="34" creationId="{BFB7E043-4480-4EF6-B199-76C01B94DD23}"/>
          </ac:spMkLst>
        </pc:spChg>
        <pc:spChg chg="add mod">
          <ac:chgData name="Yixin Luo" userId="6db681b0a45feb16" providerId="LiveId" clId="{DC8B47DC-4D82-4DC0-831F-484CD766DE53}" dt="2018-02-09T03:24:48.039" v="60393" actId="404"/>
          <ac:spMkLst>
            <pc:docMk/>
            <pc:sldMk cId="2536237616" sldId="475"/>
            <ac:spMk id="35" creationId="{EEF9F093-007F-4CC4-82AA-21D72D52ED4A}"/>
          </ac:spMkLst>
        </pc:spChg>
        <pc:spChg chg="add del mod">
          <ac:chgData name="Yixin Luo" userId="6db681b0a45feb16" providerId="LiveId" clId="{DC8B47DC-4D82-4DC0-831F-484CD766DE53}" dt="2018-02-09T03:15:13.121" v="60099" actId="478"/>
          <ac:spMkLst>
            <pc:docMk/>
            <pc:sldMk cId="2536237616" sldId="475"/>
            <ac:spMk id="37" creationId="{DC4045F8-6577-412D-9B04-EE3BB8203AAE}"/>
          </ac:spMkLst>
        </pc:spChg>
        <pc:spChg chg="add del mod">
          <ac:chgData name="Yixin Luo" userId="6db681b0a45feb16" providerId="LiveId" clId="{DC8B47DC-4D82-4DC0-831F-484CD766DE53}" dt="2018-02-09T03:15:13.121" v="60099" actId="478"/>
          <ac:spMkLst>
            <pc:docMk/>
            <pc:sldMk cId="2536237616" sldId="475"/>
            <ac:spMk id="38" creationId="{61AA432F-CAFA-4D75-89A8-71F1E21B3085}"/>
          </ac:spMkLst>
        </pc:spChg>
        <pc:spChg chg="add del mod">
          <ac:chgData name="Yixin Luo" userId="6db681b0a45feb16" providerId="LiveId" clId="{DC8B47DC-4D82-4DC0-831F-484CD766DE53}" dt="2018-02-09T03:14:33.827" v="60055" actId="478"/>
          <ac:spMkLst>
            <pc:docMk/>
            <pc:sldMk cId="2536237616" sldId="475"/>
            <ac:spMk id="42" creationId="{27BD82A7-492E-4B3D-86FD-05BDF0271603}"/>
          </ac:spMkLst>
        </pc:spChg>
        <pc:spChg chg="add mod">
          <ac:chgData name="Yixin Luo" userId="6db681b0a45feb16" providerId="LiveId" clId="{DC8B47DC-4D82-4DC0-831F-484CD766DE53}" dt="2018-02-12T23:20:29.652" v="69714" actId="113"/>
          <ac:spMkLst>
            <pc:docMk/>
            <pc:sldMk cId="2536237616" sldId="475"/>
            <ac:spMk id="43" creationId="{7B78E5BD-A04B-4C3A-B539-EEB03F28FA8D}"/>
          </ac:spMkLst>
        </pc:spChg>
        <pc:grpChg chg="mod">
          <ac:chgData name="Yixin Luo" userId="6db681b0a45feb16" providerId="LiveId" clId="{DC8B47DC-4D82-4DC0-831F-484CD766DE53}" dt="2018-02-08T23:42:28.778" v="59321" actId="1076"/>
          <ac:grpSpMkLst>
            <pc:docMk/>
            <pc:sldMk cId="2536237616" sldId="475"/>
            <ac:grpSpMk id="15" creationId="{567DB106-DA06-4B5F-8A9F-568E85644DC1}"/>
          </ac:grpSpMkLst>
        </pc:grpChg>
        <pc:grpChg chg="mod">
          <ac:chgData name="Yixin Luo" userId="6db681b0a45feb16" providerId="LiveId" clId="{DC8B47DC-4D82-4DC0-831F-484CD766DE53}" dt="2018-02-08T23:42:28.778" v="59321" actId="1076"/>
          <ac:grpSpMkLst>
            <pc:docMk/>
            <pc:sldMk cId="2536237616" sldId="475"/>
            <ac:grpSpMk id="16" creationId="{05196B1C-1440-4BB2-9237-41FD9DD93CD1}"/>
          </ac:grpSpMkLst>
        </pc:grpChg>
        <pc:picChg chg="add mod">
          <ac:chgData name="Yixin Luo" userId="6db681b0a45feb16" providerId="LiveId" clId="{DC8B47DC-4D82-4DC0-831F-484CD766DE53}" dt="2018-02-08T23:44:01.984" v="59344" actId="1076"/>
          <ac:picMkLst>
            <pc:docMk/>
            <pc:sldMk cId="2536237616" sldId="475"/>
            <ac:picMk id="12" creationId="{7CA58D71-AE39-4A8C-8FD8-2D67FFDD775B}"/>
          </ac:picMkLst>
        </pc:picChg>
        <pc:picChg chg="add mod">
          <ac:chgData name="Yixin Luo" userId="6db681b0a45feb16" providerId="LiveId" clId="{DC8B47DC-4D82-4DC0-831F-484CD766DE53}" dt="2018-02-09T05:41:50.570" v="63976" actId="1076"/>
          <ac:picMkLst>
            <pc:docMk/>
            <pc:sldMk cId="2536237616" sldId="475"/>
            <ac:picMk id="45" creationId="{CB3D2747-3FC9-43FA-9097-BA7C4924CE69}"/>
          </ac:picMkLst>
        </pc:picChg>
        <pc:cxnChg chg="mod">
          <ac:chgData name="Yixin Luo" userId="6db681b0a45feb16" providerId="LiveId" clId="{DC8B47DC-4D82-4DC0-831F-484CD766DE53}" dt="2018-02-12T23:20:43.331" v="69718" actId="1582"/>
          <ac:cxnSpMkLst>
            <pc:docMk/>
            <pc:sldMk cId="2536237616" sldId="475"/>
            <ac:cxnSpMk id="10" creationId="{09608497-CA97-4A79-8969-FD122ED9DFD2}"/>
          </ac:cxnSpMkLst>
        </pc:cxnChg>
        <pc:cxnChg chg="mod">
          <ac:chgData name="Yixin Luo" userId="6db681b0a45feb16" providerId="LiveId" clId="{DC8B47DC-4D82-4DC0-831F-484CD766DE53}" dt="2018-02-12T23:20:48.098" v="69719" actId="1582"/>
          <ac:cxnSpMkLst>
            <pc:docMk/>
            <pc:sldMk cId="2536237616" sldId="475"/>
            <ac:cxnSpMk id="11" creationId="{B89245FA-5900-4BE5-BF0C-AE30F45AA6F6}"/>
          </ac:cxnSpMkLst>
        </pc:cxnChg>
        <pc:cxnChg chg="add mod">
          <ac:chgData name="Yixin Luo" userId="6db681b0a45feb16" providerId="LiveId" clId="{DC8B47DC-4D82-4DC0-831F-484CD766DE53}" dt="2018-02-08T23:45:32.704" v="59353" actId="208"/>
          <ac:cxnSpMkLst>
            <pc:docMk/>
            <pc:sldMk cId="2536237616" sldId="475"/>
            <ac:cxnSpMk id="33" creationId="{F6EB06B5-0F07-4B3F-B712-859E9D0C054A}"/>
          </ac:cxnSpMkLst>
        </pc:cxnChg>
        <pc:cxnChg chg="add mod">
          <ac:chgData name="Yixin Luo" userId="6db681b0a45feb16" providerId="LiveId" clId="{DC8B47DC-4D82-4DC0-831F-484CD766DE53}" dt="2018-02-08T23:44:42.094" v="59346" actId="1076"/>
          <ac:cxnSpMkLst>
            <pc:docMk/>
            <pc:sldMk cId="2536237616" sldId="475"/>
            <ac:cxnSpMk id="36" creationId="{C4D8C752-1B04-4CFB-82ED-3E0A66178060}"/>
          </ac:cxnSpMkLst>
        </pc:cxnChg>
        <pc:cxnChg chg="add del mod">
          <ac:chgData name="Yixin Luo" userId="6db681b0a45feb16" providerId="LiveId" clId="{DC8B47DC-4D82-4DC0-831F-484CD766DE53}" dt="2018-02-09T05:41:23.055" v="63970" actId="478"/>
          <ac:cxnSpMkLst>
            <pc:docMk/>
            <pc:sldMk cId="2536237616" sldId="475"/>
            <ac:cxnSpMk id="40" creationId="{E3D025B4-F29B-4664-92DF-E5893EB951DF}"/>
          </ac:cxnSpMkLst>
        </pc:cxnChg>
      </pc:sldChg>
      <pc:sldChg chg="modSp add ord modAnim modNotesTx">
        <pc:chgData name="Yixin Luo" userId="6db681b0a45feb16" providerId="LiveId" clId="{DC8B47DC-4D82-4DC0-831F-484CD766DE53}" dt="2018-02-12T23:19:21.355" v="69701" actId="113"/>
        <pc:sldMkLst>
          <pc:docMk/>
          <pc:sldMk cId="3948911811" sldId="476"/>
        </pc:sldMkLst>
        <pc:spChg chg="mod">
          <ac:chgData name="Yixin Luo" userId="6db681b0a45feb16" providerId="LiveId" clId="{DC8B47DC-4D82-4DC0-831F-484CD766DE53}" dt="2018-02-08T23:17:08.670" v="57802" actId="20577"/>
          <ac:spMkLst>
            <pc:docMk/>
            <pc:sldMk cId="3948911811" sldId="476"/>
            <ac:spMk id="2" creationId="{4CADEAFD-9E37-431D-B525-2BD7AD4B0BE7}"/>
          </ac:spMkLst>
        </pc:spChg>
        <pc:spChg chg="mod">
          <ac:chgData name="Yixin Luo" userId="6db681b0a45feb16" providerId="LiveId" clId="{DC8B47DC-4D82-4DC0-831F-484CD766DE53}" dt="2018-02-12T23:19:21.355" v="69701" actId="113"/>
          <ac:spMkLst>
            <pc:docMk/>
            <pc:sldMk cId="3948911811" sldId="476"/>
            <ac:spMk id="5" creationId="{A48AE14D-8325-4911-987C-0BEE580BB52F}"/>
          </ac:spMkLst>
        </pc:spChg>
        <pc:spChg chg="mod">
          <ac:chgData name="Yixin Luo" userId="6db681b0a45feb16" providerId="LiveId" clId="{DC8B47DC-4D82-4DC0-831F-484CD766DE53}" dt="2018-02-08T23:52:10.370" v="59577" actId="20577"/>
          <ac:spMkLst>
            <pc:docMk/>
            <pc:sldMk cId="3948911811" sldId="476"/>
            <ac:spMk id="6" creationId="{E9B717BC-C389-4E8E-9BE8-EA6DA94540C9}"/>
          </ac:spMkLst>
        </pc:spChg>
        <pc:spChg chg="mod">
          <ac:chgData name="Yixin Luo" userId="6db681b0a45feb16" providerId="LiveId" clId="{DC8B47DC-4D82-4DC0-831F-484CD766DE53}" dt="2018-02-12T23:19:21.355" v="69701" actId="113"/>
          <ac:spMkLst>
            <pc:docMk/>
            <pc:sldMk cId="3948911811" sldId="476"/>
            <ac:spMk id="7" creationId="{384810F9-B474-43E0-9199-24ACE86D5473}"/>
          </ac:spMkLst>
        </pc:spChg>
        <pc:spChg chg="mod">
          <ac:chgData name="Yixin Luo" userId="6db681b0a45feb16" providerId="LiveId" clId="{DC8B47DC-4D82-4DC0-831F-484CD766DE53}" dt="2018-02-08T23:52:19.117" v="59579" actId="20577"/>
          <ac:spMkLst>
            <pc:docMk/>
            <pc:sldMk cId="3948911811" sldId="476"/>
            <ac:spMk id="15" creationId="{92821FA0-C401-4804-B948-0510716BA4A2}"/>
          </ac:spMkLst>
        </pc:spChg>
      </pc:sldChg>
      <pc:sldChg chg="modSp add modAnim modNotesTx">
        <pc:chgData name="Yixin Luo" userId="6db681b0a45feb16" providerId="LiveId" clId="{DC8B47DC-4D82-4DC0-831F-484CD766DE53}" dt="2018-02-12T23:20:23.877" v="69713" actId="113"/>
        <pc:sldMkLst>
          <pc:docMk/>
          <pc:sldMk cId="606061777" sldId="477"/>
        </pc:sldMkLst>
        <pc:spChg chg="mod">
          <ac:chgData name="Yixin Luo" userId="6db681b0a45feb16" providerId="LiveId" clId="{DC8B47DC-4D82-4DC0-831F-484CD766DE53}" dt="2018-02-12T23:20:23.201" v="69712" actId="113"/>
          <ac:spMkLst>
            <pc:docMk/>
            <pc:sldMk cId="606061777" sldId="477"/>
            <ac:spMk id="5" creationId="{A48AE14D-8325-4911-987C-0BEE580BB52F}"/>
          </ac:spMkLst>
        </pc:spChg>
        <pc:spChg chg="mod">
          <ac:chgData name="Yixin Luo" userId="6db681b0a45feb16" providerId="LiveId" clId="{DC8B47DC-4D82-4DC0-831F-484CD766DE53}" dt="2018-02-08T23:51:40.455" v="59560" actId="20577"/>
          <ac:spMkLst>
            <pc:docMk/>
            <pc:sldMk cId="606061777" sldId="477"/>
            <ac:spMk id="6" creationId="{E9B717BC-C389-4E8E-9BE8-EA6DA94540C9}"/>
          </ac:spMkLst>
        </pc:spChg>
        <pc:spChg chg="mod">
          <ac:chgData name="Yixin Luo" userId="6db681b0a45feb16" providerId="LiveId" clId="{DC8B47DC-4D82-4DC0-831F-484CD766DE53}" dt="2018-02-12T23:20:23.877" v="69713" actId="113"/>
          <ac:spMkLst>
            <pc:docMk/>
            <pc:sldMk cId="606061777" sldId="477"/>
            <ac:spMk id="7" creationId="{384810F9-B474-43E0-9199-24ACE86D5473}"/>
          </ac:spMkLst>
        </pc:spChg>
        <pc:spChg chg="mod">
          <ac:chgData name="Yixin Luo" userId="6db681b0a45feb16" providerId="LiveId" clId="{DC8B47DC-4D82-4DC0-831F-484CD766DE53}" dt="2018-02-08T23:52:03.377" v="59576" actId="20577"/>
          <ac:spMkLst>
            <pc:docMk/>
            <pc:sldMk cId="606061777" sldId="477"/>
            <ac:spMk id="15" creationId="{92821FA0-C401-4804-B948-0510716BA4A2}"/>
          </ac:spMkLst>
        </pc:spChg>
      </pc:sldChg>
      <pc:sldChg chg="addSp delSp modSp add mod modAnim modNotesTx">
        <pc:chgData name="Yixin Luo" userId="6db681b0a45feb16" providerId="LiveId" clId="{DC8B47DC-4D82-4DC0-831F-484CD766DE53}" dt="2018-02-12T23:19:55.559" v="69709" actId="208"/>
        <pc:sldMkLst>
          <pc:docMk/>
          <pc:sldMk cId="3968563286" sldId="478"/>
        </pc:sldMkLst>
        <pc:spChg chg="del">
          <ac:chgData name="Yixin Luo" userId="6db681b0a45feb16" providerId="LiveId" clId="{DC8B47DC-4D82-4DC0-831F-484CD766DE53}" dt="2018-02-08T22:51:29.675" v="57471" actId="20577"/>
          <ac:spMkLst>
            <pc:docMk/>
            <pc:sldMk cId="3968563286" sldId="478"/>
            <ac:spMk id="2" creationId="{2B8E36B1-3A85-41C2-8CA8-8D27587F37D5}"/>
          </ac:spMkLst>
        </pc:spChg>
        <pc:spChg chg="del">
          <ac:chgData name="Yixin Luo" userId="6db681b0a45feb16" providerId="LiveId" clId="{DC8B47DC-4D82-4DC0-831F-484CD766DE53}" dt="2018-02-08T22:51:29.675" v="57471" actId="20577"/>
          <ac:spMkLst>
            <pc:docMk/>
            <pc:sldMk cId="3968563286" sldId="478"/>
            <ac:spMk id="3" creationId="{1E5D2CAD-800B-43C8-8B1F-FA654D67DCE0}"/>
          </ac:spMkLst>
        </pc:spChg>
        <pc:spChg chg="del">
          <ac:chgData name="Yixin Luo" userId="6db681b0a45feb16" providerId="LiveId" clId="{DC8B47DC-4D82-4DC0-831F-484CD766DE53}" dt="2018-02-08T22:51:29.675" v="57471" actId="20577"/>
          <ac:spMkLst>
            <pc:docMk/>
            <pc:sldMk cId="3968563286" sldId="478"/>
            <ac:spMk id="4" creationId="{59F038FA-F17B-47BF-806E-97088F531216}"/>
          </ac:spMkLst>
        </pc:spChg>
        <pc:spChg chg="del">
          <ac:chgData name="Yixin Luo" userId="6db681b0a45feb16" providerId="LiveId" clId="{DC8B47DC-4D82-4DC0-831F-484CD766DE53}" dt="2018-02-08T22:51:29.675" v="57471" actId="20577"/>
          <ac:spMkLst>
            <pc:docMk/>
            <pc:sldMk cId="3968563286" sldId="478"/>
            <ac:spMk id="5" creationId="{6852F62B-A794-4E2E-906D-39151E3E2D23}"/>
          </ac:spMkLst>
        </pc:spChg>
        <pc:spChg chg="del">
          <ac:chgData name="Yixin Luo" userId="6db681b0a45feb16" providerId="LiveId" clId="{DC8B47DC-4D82-4DC0-831F-484CD766DE53}" dt="2018-02-08T22:51:29.675" v="57471" actId="20577"/>
          <ac:spMkLst>
            <pc:docMk/>
            <pc:sldMk cId="3968563286" sldId="478"/>
            <ac:spMk id="6" creationId="{9691D996-AF45-42AD-9728-811F46FB99A1}"/>
          </ac:spMkLst>
        </pc:spChg>
        <pc:spChg chg="add mod">
          <ac:chgData name="Yixin Luo" userId="6db681b0a45feb16" providerId="LiveId" clId="{DC8B47DC-4D82-4DC0-831F-484CD766DE53}" dt="2018-02-08T23:14:27.916" v="57741" actId="20577"/>
          <ac:spMkLst>
            <pc:docMk/>
            <pc:sldMk cId="3968563286" sldId="478"/>
            <ac:spMk id="8" creationId="{B8224326-5B9B-418D-AC6B-AF1C18B660A1}"/>
          </ac:spMkLst>
        </pc:spChg>
        <pc:spChg chg="add del mod">
          <ac:chgData name="Yixin Luo" userId="6db681b0a45feb16" providerId="LiveId" clId="{DC8B47DC-4D82-4DC0-831F-484CD766DE53}" dt="2018-02-08T22:51:37.175" v="57473" actId="1957"/>
          <ac:spMkLst>
            <pc:docMk/>
            <pc:sldMk cId="3968563286" sldId="478"/>
            <ac:spMk id="9" creationId="{B67449F6-71EB-4B81-A445-DD7532AC2155}"/>
          </ac:spMkLst>
        </pc:spChg>
        <pc:spChg chg="add del mod">
          <ac:chgData name="Yixin Luo" userId="6db681b0a45feb16" providerId="LiveId" clId="{DC8B47DC-4D82-4DC0-831F-484CD766DE53}" dt="2018-02-08T22:52:19.127" v="57480" actId="1957"/>
          <ac:spMkLst>
            <pc:docMk/>
            <pc:sldMk cId="3968563286" sldId="478"/>
            <ac:spMk id="13" creationId="{AC8F59EF-C7D8-4019-AE82-8C1A05E8A8D4}"/>
          </ac:spMkLst>
        </pc:spChg>
        <pc:spChg chg="add mod">
          <ac:chgData name="Yixin Luo" userId="6db681b0a45feb16" providerId="LiveId" clId="{DC8B47DC-4D82-4DC0-831F-484CD766DE53}" dt="2018-02-12T23:19:26.896" v="69703" actId="113"/>
          <ac:spMkLst>
            <pc:docMk/>
            <pc:sldMk cId="3968563286" sldId="478"/>
            <ac:spMk id="17" creationId="{1EF82878-1EDF-4F43-9C50-ED5ED6B2E206}"/>
          </ac:spMkLst>
        </pc:spChg>
        <pc:graphicFrameChg chg="add del mod">
          <ac:chgData name="Yixin Luo" userId="6db681b0a45feb16" providerId="LiveId" clId="{DC8B47DC-4D82-4DC0-831F-484CD766DE53}" dt="2018-02-08T22:52:06.598" v="57478" actId="478"/>
          <ac:graphicFrameMkLst>
            <pc:docMk/>
            <pc:sldMk cId="3968563286" sldId="478"/>
            <ac:graphicFrameMk id="12" creationId="{7B022DE6-037F-4EF2-8707-F3594527F6F0}"/>
          </ac:graphicFrameMkLst>
        </pc:graphicFrameChg>
        <pc:graphicFrameChg chg="add mod">
          <ac:chgData name="Yixin Luo" userId="6db681b0a45feb16" providerId="LiveId" clId="{DC8B47DC-4D82-4DC0-831F-484CD766DE53}" dt="2018-02-12T23:19:55.559" v="69709" actId="208"/>
          <ac:graphicFrameMkLst>
            <pc:docMk/>
            <pc:sldMk cId="3968563286" sldId="478"/>
            <ac:graphicFrameMk id="16" creationId="{B1DAD894-93EA-4AFC-BCE5-9DEC053FCD21}"/>
          </ac:graphicFrameMkLst>
        </pc:graphicFrameChg>
        <pc:cxnChg chg="add del mod">
          <ac:chgData name="Yixin Luo" userId="6db681b0a45feb16" providerId="LiveId" clId="{DC8B47DC-4D82-4DC0-831F-484CD766DE53}" dt="2018-02-08T23:15:46.472" v="57793" actId="478"/>
          <ac:cxnSpMkLst>
            <pc:docMk/>
            <pc:sldMk cId="3968563286" sldId="478"/>
            <ac:cxnSpMk id="19" creationId="{09910D03-0B2C-4039-B6A1-36CFB8F209BA}"/>
          </ac:cxnSpMkLst>
        </pc:cxnChg>
      </pc:sldChg>
      <pc:sldChg chg="modSp add modAnim modNotesTx">
        <pc:chgData name="Yixin Luo" userId="6db681b0a45feb16" providerId="LiveId" clId="{DC8B47DC-4D82-4DC0-831F-484CD766DE53}" dt="2018-02-12T23:21:20.527" v="69723" actId="113"/>
        <pc:sldMkLst>
          <pc:docMk/>
          <pc:sldMk cId="1198634534" sldId="479"/>
        </pc:sldMkLst>
        <pc:spChg chg="mod">
          <ac:chgData name="Yixin Luo" userId="6db681b0a45feb16" providerId="LiveId" clId="{DC8B47DC-4D82-4DC0-831F-484CD766DE53}" dt="2018-02-08T23:47:03.129" v="59357" actId="20577"/>
          <ac:spMkLst>
            <pc:docMk/>
            <pc:sldMk cId="1198634534" sldId="479"/>
            <ac:spMk id="2" creationId="{4CADEAFD-9E37-431D-B525-2BD7AD4B0BE7}"/>
          </ac:spMkLst>
        </pc:spChg>
        <pc:spChg chg="mod">
          <ac:chgData name="Yixin Luo" userId="6db681b0a45feb16" providerId="LiveId" clId="{DC8B47DC-4D82-4DC0-831F-484CD766DE53}" dt="2018-02-12T23:21:20.527" v="69723" actId="113"/>
          <ac:spMkLst>
            <pc:docMk/>
            <pc:sldMk cId="1198634534" sldId="479"/>
            <ac:spMk id="5" creationId="{A48AE14D-8325-4911-987C-0BEE580BB52F}"/>
          </ac:spMkLst>
        </pc:spChg>
        <pc:spChg chg="mod">
          <ac:chgData name="Yixin Luo" userId="6db681b0a45feb16" providerId="LiveId" clId="{DC8B47DC-4D82-4DC0-831F-484CD766DE53}" dt="2018-02-09T00:01:08.103" v="59793" actId="20577"/>
          <ac:spMkLst>
            <pc:docMk/>
            <pc:sldMk cId="1198634534" sldId="479"/>
            <ac:spMk id="6" creationId="{E9B717BC-C389-4E8E-9BE8-EA6DA94540C9}"/>
          </ac:spMkLst>
        </pc:spChg>
        <pc:spChg chg="mod">
          <ac:chgData name="Yixin Luo" userId="6db681b0a45feb16" providerId="LiveId" clId="{DC8B47DC-4D82-4DC0-831F-484CD766DE53}" dt="2018-02-12T23:21:20.527" v="69723" actId="113"/>
          <ac:spMkLst>
            <pc:docMk/>
            <pc:sldMk cId="1198634534" sldId="479"/>
            <ac:spMk id="7" creationId="{384810F9-B474-43E0-9199-24ACE86D5473}"/>
          </ac:spMkLst>
        </pc:spChg>
        <pc:spChg chg="mod">
          <ac:chgData name="Yixin Luo" userId="6db681b0a45feb16" providerId="LiveId" clId="{DC8B47DC-4D82-4DC0-831F-484CD766DE53}" dt="2018-02-09T00:01:05.027" v="59792" actId="20577"/>
          <ac:spMkLst>
            <pc:docMk/>
            <pc:sldMk cId="1198634534" sldId="479"/>
            <ac:spMk id="15" creationId="{92821FA0-C401-4804-B948-0510716BA4A2}"/>
          </ac:spMkLst>
        </pc:spChg>
      </pc:sldChg>
      <pc:sldChg chg="modSp add modAnim modNotesTx">
        <pc:chgData name="Yixin Luo" userId="6db681b0a45feb16" providerId="LiveId" clId="{DC8B47DC-4D82-4DC0-831F-484CD766DE53}" dt="2018-02-12T23:21:33.601" v="69725" actId="113"/>
        <pc:sldMkLst>
          <pc:docMk/>
          <pc:sldMk cId="3324076268" sldId="480"/>
        </pc:sldMkLst>
        <pc:spChg chg="mod">
          <ac:chgData name="Yixin Luo" userId="6db681b0a45feb16" providerId="LiveId" clId="{DC8B47DC-4D82-4DC0-831F-484CD766DE53}" dt="2018-02-12T23:21:33.601" v="69725" actId="113"/>
          <ac:spMkLst>
            <pc:docMk/>
            <pc:sldMk cId="3324076268" sldId="480"/>
            <ac:spMk id="5" creationId="{A48AE14D-8325-4911-987C-0BEE580BB52F}"/>
          </ac:spMkLst>
        </pc:spChg>
        <pc:spChg chg="mod">
          <ac:chgData name="Yixin Luo" userId="6db681b0a45feb16" providerId="LiveId" clId="{DC8B47DC-4D82-4DC0-831F-484CD766DE53}" dt="2018-02-09T00:12:52.824" v="59970" actId="20577"/>
          <ac:spMkLst>
            <pc:docMk/>
            <pc:sldMk cId="3324076268" sldId="480"/>
            <ac:spMk id="6" creationId="{E9B717BC-C389-4E8E-9BE8-EA6DA94540C9}"/>
          </ac:spMkLst>
        </pc:spChg>
        <pc:spChg chg="mod">
          <ac:chgData name="Yixin Luo" userId="6db681b0a45feb16" providerId="LiveId" clId="{DC8B47DC-4D82-4DC0-831F-484CD766DE53}" dt="2018-02-12T23:21:33.601" v="69725" actId="113"/>
          <ac:spMkLst>
            <pc:docMk/>
            <pc:sldMk cId="3324076268" sldId="480"/>
            <ac:spMk id="7" creationId="{384810F9-B474-43E0-9199-24ACE86D5473}"/>
          </ac:spMkLst>
        </pc:spChg>
        <pc:spChg chg="mod">
          <ac:chgData name="Yixin Luo" userId="6db681b0a45feb16" providerId="LiveId" clId="{DC8B47DC-4D82-4DC0-831F-484CD766DE53}" dt="2018-02-09T13:32:40.573" v="69401" actId="20577"/>
          <ac:spMkLst>
            <pc:docMk/>
            <pc:sldMk cId="3324076268" sldId="480"/>
            <ac:spMk id="15" creationId="{92821FA0-C401-4804-B948-0510716BA4A2}"/>
          </ac:spMkLst>
        </pc:spChg>
      </pc:sldChg>
      <pc:sldChg chg="modSp add ord modAnim modNotesTx">
        <pc:chgData name="Yixin Luo" userId="6db681b0a45feb16" providerId="LiveId" clId="{DC8B47DC-4D82-4DC0-831F-484CD766DE53}" dt="2018-02-12T23:21:44.961" v="69727" actId="113"/>
        <pc:sldMkLst>
          <pc:docMk/>
          <pc:sldMk cId="3548076326" sldId="481"/>
        </pc:sldMkLst>
        <pc:spChg chg="mod">
          <ac:chgData name="Yixin Luo" userId="6db681b0a45feb16" providerId="LiveId" clId="{DC8B47DC-4D82-4DC0-831F-484CD766DE53}" dt="2018-02-12T23:21:44.961" v="69727" actId="113"/>
          <ac:spMkLst>
            <pc:docMk/>
            <pc:sldMk cId="3548076326" sldId="481"/>
            <ac:spMk id="5" creationId="{A48AE14D-8325-4911-987C-0BEE580BB52F}"/>
          </ac:spMkLst>
        </pc:spChg>
        <pc:spChg chg="mod">
          <ac:chgData name="Yixin Luo" userId="6db681b0a45feb16" providerId="LiveId" clId="{DC8B47DC-4D82-4DC0-831F-484CD766DE53}" dt="2018-02-09T05:48:37.516" v="64374" actId="20577"/>
          <ac:spMkLst>
            <pc:docMk/>
            <pc:sldMk cId="3548076326" sldId="481"/>
            <ac:spMk id="6" creationId="{E9B717BC-C389-4E8E-9BE8-EA6DA94540C9}"/>
          </ac:spMkLst>
        </pc:spChg>
        <pc:spChg chg="mod">
          <ac:chgData name="Yixin Luo" userId="6db681b0a45feb16" providerId="LiveId" clId="{DC8B47DC-4D82-4DC0-831F-484CD766DE53}" dt="2018-02-12T23:21:44.961" v="69727" actId="113"/>
          <ac:spMkLst>
            <pc:docMk/>
            <pc:sldMk cId="3548076326" sldId="481"/>
            <ac:spMk id="7" creationId="{384810F9-B474-43E0-9199-24ACE86D5473}"/>
          </ac:spMkLst>
        </pc:spChg>
        <pc:spChg chg="mod">
          <ac:chgData name="Yixin Luo" userId="6db681b0a45feb16" providerId="LiveId" clId="{DC8B47DC-4D82-4DC0-831F-484CD766DE53}" dt="2018-02-09T05:55:29.017" v="64835" actId="20577"/>
          <ac:spMkLst>
            <pc:docMk/>
            <pc:sldMk cId="3548076326" sldId="481"/>
            <ac:spMk id="15" creationId="{92821FA0-C401-4804-B948-0510716BA4A2}"/>
          </ac:spMkLst>
        </pc:spChg>
      </pc:sldChg>
      <pc:sldChg chg="addSp delSp modSp add ord modAnim modNotesTx">
        <pc:chgData name="Yixin Luo" userId="6db681b0a45feb16" providerId="LiveId" clId="{DC8B47DC-4D82-4DC0-831F-484CD766DE53}" dt="2018-02-12T23:21:49.944" v="69728" actId="113"/>
        <pc:sldMkLst>
          <pc:docMk/>
          <pc:sldMk cId="926158961" sldId="483"/>
        </pc:sldMkLst>
        <pc:spChg chg="mod">
          <ac:chgData name="Yixin Luo" userId="6db681b0a45feb16" providerId="LiveId" clId="{DC8B47DC-4D82-4DC0-831F-484CD766DE53}" dt="2018-02-09T03:16:19.008" v="60142" actId="20577"/>
          <ac:spMkLst>
            <pc:docMk/>
            <pc:sldMk cId="926158961" sldId="483"/>
            <ac:spMk id="2" creationId="{A7CD7C53-197C-496D-B89E-EB4A8273E225}"/>
          </ac:spMkLst>
        </pc:spChg>
        <pc:spChg chg="del">
          <ac:chgData name="Yixin Luo" userId="6db681b0a45feb16" providerId="LiveId" clId="{DC8B47DC-4D82-4DC0-831F-484CD766DE53}" dt="2018-02-09T00:15:53.992" v="60006" actId="478"/>
          <ac:spMkLst>
            <pc:docMk/>
            <pc:sldMk cId="926158961" sldId="483"/>
            <ac:spMk id="6" creationId="{D35A1D42-C926-4F39-B050-8AC97D668979}"/>
          </ac:spMkLst>
        </pc:spChg>
        <pc:spChg chg="del">
          <ac:chgData name="Yixin Luo" userId="6db681b0a45feb16" providerId="LiveId" clId="{DC8B47DC-4D82-4DC0-831F-484CD766DE53}" dt="2018-02-09T00:15:55.184" v="60008" actId="478"/>
          <ac:spMkLst>
            <pc:docMk/>
            <pc:sldMk cId="926158961" sldId="483"/>
            <ac:spMk id="12" creationId="{2BA59B3C-1BD6-461D-926F-F509221E3286}"/>
          </ac:spMkLst>
        </pc:spChg>
        <pc:spChg chg="mod topLvl">
          <ac:chgData name="Yixin Luo" userId="6db681b0a45feb16" providerId="LiveId" clId="{DC8B47DC-4D82-4DC0-831F-484CD766DE53}" dt="2018-02-12T23:21:49.944" v="69728" actId="113"/>
          <ac:spMkLst>
            <pc:docMk/>
            <pc:sldMk cId="926158961" sldId="483"/>
            <ac:spMk id="13" creationId="{50BF19C5-8977-48DC-ABDE-1096D8E0891A}"/>
          </ac:spMkLst>
        </pc:spChg>
        <pc:spChg chg="add mod topLvl">
          <ac:chgData name="Yixin Luo" userId="6db681b0a45feb16" providerId="LiveId" clId="{DC8B47DC-4D82-4DC0-831F-484CD766DE53}" dt="2018-02-12T23:21:49.944" v="69728" actId="113"/>
          <ac:spMkLst>
            <pc:docMk/>
            <pc:sldMk cId="926158961" sldId="483"/>
            <ac:spMk id="24" creationId="{A588D898-923D-4C11-ABE4-FCE8DDD41264}"/>
          </ac:spMkLst>
        </pc:spChg>
        <pc:spChg chg="mod topLvl">
          <ac:chgData name="Yixin Luo" userId="6db681b0a45feb16" providerId="LiveId" clId="{DC8B47DC-4D82-4DC0-831F-484CD766DE53}" dt="2018-02-12T23:21:49.944" v="69728" actId="113"/>
          <ac:spMkLst>
            <pc:docMk/>
            <pc:sldMk cId="926158961" sldId="483"/>
            <ac:spMk id="25" creationId="{D431DC11-ED7C-47FE-8828-6009B4AA04CA}"/>
          </ac:spMkLst>
        </pc:spChg>
        <pc:spChg chg="add mod">
          <ac:chgData name="Yixin Luo" userId="6db681b0a45feb16" providerId="LiveId" clId="{DC8B47DC-4D82-4DC0-831F-484CD766DE53}" dt="2018-02-12T23:21:49.944" v="69728" actId="113"/>
          <ac:spMkLst>
            <pc:docMk/>
            <pc:sldMk cId="926158961" sldId="483"/>
            <ac:spMk id="27" creationId="{0F7C2370-9666-4C1D-82D9-879D8B6C4AD8}"/>
          </ac:spMkLst>
        </pc:spChg>
        <pc:spChg chg="mod topLvl">
          <ac:chgData name="Yixin Luo" userId="6db681b0a45feb16" providerId="LiveId" clId="{DC8B47DC-4D82-4DC0-831F-484CD766DE53}" dt="2018-02-12T23:21:49.944" v="69728" actId="113"/>
          <ac:spMkLst>
            <pc:docMk/>
            <pc:sldMk cId="926158961" sldId="483"/>
            <ac:spMk id="28" creationId="{2039DC86-8162-4327-AFFB-828DE3F03D86}"/>
          </ac:spMkLst>
        </pc:spChg>
        <pc:spChg chg="mod topLvl">
          <ac:chgData name="Yixin Luo" userId="6db681b0a45feb16" providerId="LiveId" clId="{DC8B47DC-4D82-4DC0-831F-484CD766DE53}" dt="2018-02-12T23:21:49.944" v="69728" actId="113"/>
          <ac:spMkLst>
            <pc:docMk/>
            <pc:sldMk cId="926158961" sldId="483"/>
            <ac:spMk id="34" creationId="{59CC2C54-F948-499D-B201-1129DB66B73B}"/>
          </ac:spMkLst>
        </pc:spChg>
        <pc:spChg chg="mod topLvl">
          <ac:chgData name="Yixin Luo" userId="6db681b0a45feb16" providerId="LiveId" clId="{DC8B47DC-4D82-4DC0-831F-484CD766DE53}" dt="2018-02-12T23:21:49.944" v="69728" actId="113"/>
          <ac:spMkLst>
            <pc:docMk/>
            <pc:sldMk cId="926158961" sldId="483"/>
            <ac:spMk id="35" creationId="{972AE1E9-9356-4E07-8EAA-3BFEA740D7B6}"/>
          </ac:spMkLst>
        </pc:spChg>
        <pc:spChg chg="mod topLvl">
          <ac:chgData name="Yixin Luo" userId="6db681b0a45feb16" providerId="LiveId" clId="{DC8B47DC-4D82-4DC0-831F-484CD766DE53}" dt="2018-02-12T23:21:49.944" v="69728" actId="113"/>
          <ac:spMkLst>
            <pc:docMk/>
            <pc:sldMk cId="926158961" sldId="483"/>
            <ac:spMk id="44" creationId="{5D156367-B4DA-473A-8EF8-606326348E86}"/>
          </ac:spMkLst>
        </pc:spChg>
        <pc:spChg chg="mod topLvl">
          <ac:chgData name="Yixin Luo" userId="6db681b0a45feb16" providerId="LiveId" clId="{DC8B47DC-4D82-4DC0-831F-484CD766DE53}" dt="2018-02-12T23:21:49.944" v="69728" actId="113"/>
          <ac:spMkLst>
            <pc:docMk/>
            <pc:sldMk cId="926158961" sldId="483"/>
            <ac:spMk id="57" creationId="{486F2AB9-EBF7-4424-B3D3-4BC43CF3A13E}"/>
          </ac:spMkLst>
        </pc:spChg>
        <pc:spChg chg="mod topLvl">
          <ac:chgData name="Yixin Luo" userId="6db681b0a45feb16" providerId="LiveId" clId="{DC8B47DC-4D82-4DC0-831F-484CD766DE53}" dt="2018-02-12T23:21:49.944" v="69728" actId="113"/>
          <ac:spMkLst>
            <pc:docMk/>
            <pc:sldMk cId="926158961" sldId="483"/>
            <ac:spMk id="58" creationId="{559BE0B6-A4DF-46DE-A0AF-775D891DB97B}"/>
          </ac:spMkLst>
        </pc:spChg>
        <pc:spChg chg="mod topLvl">
          <ac:chgData name="Yixin Luo" userId="6db681b0a45feb16" providerId="LiveId" clId="{DC8B47DC-4D82-4DC0-831F-484CD766DE53}" dt="2018-02-12T23:21:49.944" v="69728" actId="113"/>
          <ac:spMkLst>
            <pc:docMk/>
            <pc:sldMk cId="926158961" sldId="483"/>
            <ac:spMk id="59" creationId="{45790DC1-B2A0-4084-8B1B-EE712A79999C}"/>
          </ac:spMkLst>
        </pc:spChg>
        <pc:spChg chg="mod topLvl">
          <ac:chgData name="Yixin Luo" userId="6db681b0a45feb16" providerId="LiveId" clId="{DC8B47DC-4D82-4DC0-831F-484CD766DE53}" dt="2018-02-12T23:21:49.944" v="69728" actId="113"/>
          <ac:spMkLst>
            <pc:docMk/>
            <pc:sldMk cId="926158961" sldId="483"/>
            <ac:spMk id="79" creationId="{DF37868F-7896-4F92-8C96-64BD99AAB723}"/>
          </ac:spMkLst>
        </pc:spChg>
        <pc:spChg chg="mod topLvl">
          <ac:chgData name="Yixin Luo" userId="6db681b0a45feb16" providerId="LiveId" clId="{DC8B47DC-4D82-4DC0-831F-484CD766DE53}" dt="2018-02-12T23:21:49.944" v="69728" actId="113"/>
          <ac:spMkLst>
            <pc:docMk/>
            <pc:sldMk cId="926158961" sldId="483"/>
            <ac:spMk id="80" creationId="{65B76641-FF4F-4447-8928-0AE423DCB7E7}"/>
          </ac:spMkLst>
        </pc:spChg>
        <pc:grpChg chg="add del mod">
          <ac:chgData name="Yixin Luo" userId="6db681b0a45feb16" providerId="LiveId" clId="{DC8B47DC-4D82-4DC0-831F-484CD766DE53}" dt="2018-02-09T03:41:44.652" v="60760" actId="165"/>
          <ac:grpSpMkLst>
            <pc:docMk/>
            <pc:sldMk cId="926158961" sldId="483"/>
            <ac:grpSpMk id="3" creationId="{7C5D228A-A9F9-4E92-A936-1234210A6473}"/>
          </ac:grpSpMkLst>
        </pc:grpChg>
        <pc:grpChg chg="add del mod">
          <ac:chgData name="Yixin Luo" userId="6db681b0a45feb16" providerId="LiveId" clId="{DC8B47DC-4D82-4DC0-831F-484CD766DE53}" dt="2018-02-09T03:41:44.652" v="60760" actId="165"/>
          <ac:grpSpMkLst>
            <pc:docMk/>
            <pc:sldMk cId="926158961" sldId="483"/>
            <ac:grpSpMk id="4" creationId="{D82F5A38-711D-4DE9-A417-0746D3C5F1A3}"/>
          </ac:grpSpMkLst>
        </pc:grpChg>
        <pc:grpChg chg="add del mod">
          <ac:chgData name="Yixin Luo" userId="6db681b0a45feb16" providerId="LiveId" clId="{DC8B47DC-4D82-4DC0-831F-484CD766DE53}" dt="2018-02-09T05:34:11.625" v="63466" actId="165"/>
          <ac:grpSpMkLst>
            <pc:docMk/>
            <pc:sldMk cId="926158961" sldId="483"/>
            <ac:grpSpMk id="8" creationId="{F689EFEF-4702-4A87-A051-A6FBC8CFB255}"/>
          </ac:grpSpMkLst>
        </pc:grpChg>
        <pc:cxnChg chg="del mod">
          <ac:chgData name="Yixin Luo" userId="6db681b0a45feb16" providerId="LiveId" clId="{DC8B47DC-4D82-4DC0-831F-484CD766DE53}" dt="2018-02-09T00:15:54.469" v="60007" actId="478"/>
          <ac:cxnSpMkLst>
            <pc:docMk/>
            <pc:sldMk cId="926158961" sldId="483"/>
            <ac:cxnSpMk id="7" creationId="{FEE67AF6-8FC2-4AB1-82AC-A0199BD1F87D}"/>
          </ac:cxnSpMkLst>
        </pc:cxnChg>
        <pc:cxnChg chg="del mod">
          <ac:chgData name="Yixin Luo" userId="6db681b0a45feb16" providerId="LiveId" clId="{DC8B47DC-4D82-4DC0-831F-484CD766DE53}" dt="2018-02-09T00:15:56.171" v="60009" actId="478"/>
          <ac:cxnSpMkLst>
            <pc:docMk/>
            <pc:sldMk cId="926158961" sldId="483"/>
            <ac:cxnSpMk id="33" creationId="{A832C8DC-1629-488B-A158-634487B19F4A}"/>
          </ac:cxnSpMkLst>
        </pc:cxnChg>
        <pc:cxnChg chg="mod topLvl">
          <ac:chgData name="Yixin Luo" userId="6db681b0a45feb16" providerId="LiveId" clId="{DC8B47DC-4D82-4DC0-831F-484CD766DE53}" dt="2018-02-12T23:21:49.944" v="69728" actId="113"/>
          <ac:cxnSpMkLst>
            <pc:docMk/>
            <pc:sldMk cId="926158961" sldId="483"/>
            <ac:cxnSpMk id="37" creationId="{8F314CCF-CF95-4725-A2B0-A29F960856FC}"/>
          </ac:cxnSpMkLst>
        </pc:cxnChg>
        <pc:cxnChg chg="mod topLvl">
          <ac:chgData name="Yixin Luo" userId="6db681b0a45feb16" providerId="LiveId" clId="{DC8B47DC-4D82-4DC0-831F-484CD766DE53}" dt="2018-02-12T23:21:49.944" v="69728" actId="113"/>
          <ac:cxnSpMkLst>
            <pc:docMk/>
            <pc:sldMk cId="926158961" sldId="483"/>
            <ac:cxnSpMk id="45" creationId="{78D97579-5DBC-4B29-B91F-CCB4FF40701F}"/>
          </ac:cxnSpMkLst>
        </pc:cxnChg>
        <pc:cxnChg chg="mod topLvl">
          <ac:chgData name="Yixin Luo" userId="6db681b0a45feb16" providerId="LiveId" clId="{DC8B47DC-4D82-4DC0-831F-484CD766DE53}" dt="2018-02-12T23:21:49.944" v="69728" actId="113"/>
          <ac:cxnSpMkLst>
            <pc:docMk/>
            <pc:sldMk cId="926158961" sldId="483"/>
            <ac:cxnSpMk id="51" creationId="{CF10D493-7D31-4068-BDEF-175065471573}"/>
          </ac:cxnSpMkLst>
        </pc:cxnChg>
        <pc:cxnChg chg="mod topLvl">
          <ac:chgData name="Yixin Luo" userId="6db681b0a45feb16" providerId="LiveId" clId="{DC8B47DC-4D82-4DC0-831F-484CD766DE53}" dt="2018-02-12T23:21:49.944" v="69728" actId="113"/>
          <ac:cxnSpMkLst>
            <pc:docMk/>
            <pc:sldMk cId="926158961" sldId="483"/>
            <ac:cxnSpMk id="54" creationId="{D72F657E-D519-45EC-A8B7-17842173143D}"/>
          </ac:cxnSpMkLst>
        </pc:cxnChg>
        <pc:cxnChg chg="del">
          <ac:chgData name="Yixin Luo" userId="6db681b0a45feb16" providerId="LiveId" clId="{DC8B47DC-4D82-4DC0-831F-484CD766DE53}" dt="2018-02-09T00:15:52.586" v="60005" actId="478"/>
          <ac:cxnSpMkLst>
            <pc:docMk/>
            <pc:sldMk cId="926158961" sldId="483"/>
            <ac:cxnSpMk id="66" creationId="{4DC30914-A427-4CAC-B4CF-29A038F4568B}"/>
          </ac:cxnSpMkLst>
        </pc:cxnChg>
      </pc:sldChg>
      <pc:sldChg chg="addSp delSp modSp add ord modAnim modNotesTx">
        <pc:chgData name="Yixin Luo" userId="6db681b0a45feb16" providerId="LiveId" clId="{DC8B47DC-4D82-4DC0-831F-484CD766DE53}" dt="2018-02-12T23:21:29.169" v="69724" actId="113"/>
        <pc:sldMkLst>
          <pc:docMk/>
          <pc:sldMk cId="1584180909" sldId="484"/>
        </pc:sldMkLst>
        <pc:spChg chg="mod">
          <ac:chgData name="Yixin Luo" userId="6db681b0a45feb16" providerId="LiveId" clId="{DC8B47DC-4D82-4DC0-831F-484CD766DE53}" dt="2018-02-09T03:18:22.294" v="60192" actId="20577"/>
          <ac:spMkLst>
            <pc:docMk/>
            <pc:sldMk cId="1584180909" sldId="484"/>
            <ac:spMk id="2" creationId="{A7CD7C53-197C-496D-B89E-EB4A8273E225}"/>
          </ac:spMkLst>
        </pc:spChg>
        <pc:spChg chg="mod topLvl">
          <ac:chgData name="Yixin Luo" userId="6db681b0a45feb16" providerId="LiveId" clId="{DC8B47DC-4D82-4DC0-831F-484CD766DE53}" dt="2018-02-12T23:21:29.169" v="69724" actId="113"/>
          <ac:spMkLst>
            <pc:docMk/>
            <pc:sldMk cId="1584180909" sldId="484"/>
            <ac:spMk id="13" creationId="{50BF19C5-8977-48DC-ABDE-1096D8E0891A}"/>
          </ac:spMkLst>
        </pc:spChg>
        <pc:spChg chg="add mod">
          <ac:chgData name="Yixin Luo" userId="6db681b0a45feb16" providerId="LiveId" clId="{DC8B47DC-4D82-4DC0-831F-484CD766DE53}" dt="2018-02-12T23:21:29.169" v="69724" actId="113"/>
          <ac:spMkLst>
            <pc:docMk/>
            <pc:sldMk cId="1584180909" sldId="484"/>
            <ac:spMk id="22" creationId="{840BA3D6-94D0-4A3F-9DD2-DE46AC8A3E75}"/>
          </ac:spMkLst>
        </pc:spChg>
        <pc:spChg chg="mod topLvl">
          <ac:chgData name="Yixin Luo" userId="6db681b0a45feb16" providerId="LiveId" clId="{DC8B47DC-4D82-4DC0-831F-484CD766DE53}" dt="2018-02-12T23:21:29.169" v="69724" actId="113"/>
          <ac:spMkLst>
            <pc:docMk/>
            <pc:sldMk cId="1584180909" sldId="484"/>
            <ac:spMk id="24" creationId="{A588D898-923D-4C11-ABE4-FCE8DDD41264}"/>
          </ac:spMkLst>
        </pc:spChg>
        <pc:spChg chg="add mod">
          <ac:chgData name="Yixin Luo" userId="6db681b0a45feb16" providerId="LiveId" clId="{DC8B47DC-4D82-4DC0-831F-484CD766DE53}" dt="2018-02-12T23:21:29.169" v="69724" actId="113"/>
          <ac:spMkLst>
            <pc:docMk/>
            <pc:sldMk cId="1584180909" sldId="484"/>
            <ac:spMk id="26" creationId="{FC9B6F0F-B6AC-469D-B49B-EE016F02F64B}"/>
          </ac:spMkLst>
        </pc:spChg>
        <pc:spChg chg="mod topLvl">
          <ac:chgData name="Yixin Luo" userId="6db681b0a45feb16" providerId="LiveId" clId="{DC8B47DC-4D82-4DC0-831F-484CD766DE53}" dt="2018-02-12T23:21:29.169" v="69724" actId="113"/>
          <ac:spMkLst>
            <pc:docMk/>
            <pc:sldMk cId="1584180909" sldId="484"/>
            <ac:spMk id="28" creationId="{2039DC86-8162-4327-AFFB-828DE3F03D86}"/>
          </ac:spMkLst>
        </pc:spChg>
        <pc:spChg chg="mod topLvl">
          <ac:chgData name="Yixin Luo" userId="6db681b0a45feb16" providerId="LiveId" clId="{DC8B47DC-4D82-4DC0-831F-484CD766DE53}" dt="2018-02-12T23:21:29.169" v="69724" actId="113"/>
          <ac:spMkLst>
            <pc:docMk/>
            <pc:sldMk cId="1584180909" sldId="484"/>
            <ac:spMk id="34" creationId="{59CC2C54-F948-499D-B201-1129DB66B73B}"/>
          </ac:spMkLst>
        </pc:spChg>
        <pc:spChg chg="mod topLvl">
          <ac:chgData name="Yixin Luo" userId="6db681b0a45feb16" providerId="LiveId" clId="{DC8B47DC-4D82-4DC0-831F-484CD766DE53}" dt="2018-02-12T23:21:29.169" v="69724" actId="113"/>
          <ac:spMkLst>
            <pc:docMk/>
            <pc:sldMk cId="1584180909" sldId="484"/>
            <ac:spMk id="57" creationId="{486F2AB9-EBF7-4424-B3D3-4BC43CF3A13E}"/>
          </ac:spMkLst>
        </pc:spChg>
        <pc:spChg chg="mod topLvl">
          <ac:chgData name="Yixin Luo" userId="6db681b0a45feb16" providerId="LiveId" clId="{DC8B47DC-4D82-4DC0-831F-484CD766DE53}" dt="2018-02-12T23:21:29.169" v="69724" actId="113"/>
          <ac:spMkLst>
            <pc:docMk/>
            <pc:sldMk cId="1584180909" sldId="484"/>
            <ac:spMk id="80" creationId="{65B76641-FF4F-4447-8928-0AE423DCB7E7}"/>
          </ac:spMkLst>
        </pc:spChg>
        <pc:grpChg chg="del">
          <ac:chgData name="Yixin Luo" userId="6db681b0a45feb16" providerId="LiveId" clId="{DC8B47DC-4D82-4DC0-831F-484CD766DE53}" dt="2018-02-09T03:18:26.320" v="60193" actId="478"/>
          <ac:grpSpMkLst>
            <pc:docMk/>
            <pc:sldMk cId="1584180909" sldId="484"/>
            <ac:grpSpMk id="3" creationId="{7C5D228A-A9F9-4E92-A936-1234210A6473}"/>
          </ac:grpSpMkLst>
        </pc:grpChg>
        <pc:grpChg chg="del mod">
          <ac:chgData name="Yixin Luo" userId="6db681b0a45feb16" providerId="LiveId" clId="{DC8B47DC-4D82-4DC0-831F-484CD766DE53}" dt="2018-02-09T03:22:01.957" v="60309" actId="165"/>
          <ac:grpSpMkLst>
            <pc:docMk/>
            <pc:sldMk cId="1584180909" sldId="484"/>
            <ac:grpSpMk id="4" creationId="{D82F5A38-711D-4DE9-A417-0746D3C5F1A3}"/>
          </ac:grpSpMkLst>
        </pc:grpChg>
        <pc:picChg chg="add mod">
          <ac:chgData name="Yixin Luo" userId="6db681b0a45feb16" providerId="LiveId" clId="{DC8B47DC-4D82-4DC0-831F-484CD766DE53}" dt="2018-02-09T05:38:31.188" v="63643" actId="1076"/>
          <ac:picMkLst>
            <pc:docMk/>
            <pc:sldMk cId="1584180909" sldId="484"/>
            <ac:picMk id="9" creationId="{8CC9D61E-C489-4B7A-9FA0-07CDDDB11413}"/>
          </ac:picMkLst>
        </pc:picChg>
        <pc:cxnChg chg="add mod">
          <ac:chgData name="Yixin Luo" userId="6db681b0a45feb16" providerId="LiveId" clId="{DC8B47DC-4D82-4DC0-831F-484CD766DE53}" dt="2018-02-09T05:37:55.470" v="63624" actId="1076"/>
          <ac:cxnSpMkLst>
            <pc:docMk/>
            <pc:sldMk cId="1584180909" sldId="484"/>
            <ac:cxnSpMk id="23" creationId="{62AE48EB-192D-48A5-8761-7813F439B7D3}"/>
          </ac:cxnSpMkLst>
        </pc:cxnChg>
        <pc:cxnChg chg="mod topLvl">
          <ac:chgData name="Yixin Luo" userId="6db681b0a45feb16" providerId="LiveId" clId="{DC8B47DC-4D82-4DC0-831F-484CD766DE53}" dt="2018-02-09T05:37:55.470" v="63624" actId="1076"/>
          <ac:cxnSpMkLst>
            <pc:docMk/>
            <pc:sldMk cId="1584180909" sldId="484"/>
            <ac:cxnSpMk id="37" creationId="{8F314CCF-CF95-4725-A2B0-A29F960856FC}"/>
          </ac:cxnSpMkLst>
        </pc:cxnChg>
        <pc:cxnChg chg="mod topLvl">
          <ac:chgData name="Yixin Luo" userId="6db681b0a45feb16" providerId="LiveId" clId="{DC8B47DC-4D82-4DC0-831F-484CD766DE53}" dt="2018-02-09T05:37:55.470" v="63624" actId="1076"/>
          <ac:cxnSpMkLst>
            <pc:docMk/>
            <pc:sldMk cId="1584180909" sldId="484"/>
            <ac:cxnSpMk id="45" creationId="{78D97579-5DBC-4B29-B91F-CCB4FF40701F}"/>
          </ac:cxnSpMkLst>
        </pc:cxnChg>
        <pc:cxnChg chg="mod">
          <ac:chgData name="Yixin Luo" userId="6db681b0a45feb16" providerId="LiveId" clId="{DC8B47DC-4D82-4DC0-831F-484CD766DE53}" dt="2018-02-09T03:18:26.320" v="60193" actId="478"/>
          <ac:cxnSpMkLst>
            <pc:docMk/>
            <pc:sldMk cId="1584180909" sldId="484"/>
            <ac:cxnSpMk id="51" creationId="{CF10D493-7D31-4068-BDEF-175065471573}"/>
          </ac:cxnSpMkLst>
        </pc:cxnChg>
        <pc:cxnChg chg="mod">
          <ac:chgData name="Yixin Luo" userId="6db681b0a45feb16" providerId="LiveId" clId="{DC8B47DC-4D82-4DC0-831F-484CD766DE53}" dt="2018-02-09T03:18:26.320" v="60193" actId="478"/>
          <ac:cxnSpMkLst>
            <pc:docMk/>
            <pc:sldMk cId="1584180909" sldId="484"/>
            <ac:cxnSpMk id="54" creationId="{D72F657E-D519-45EC-A8B7-17842173143D}"/>
          </ac:cxnSpMkLst>
        </pc:cxnChg>
      </pc:sldChg>
      <pc:sldChg chg="addSp delSp modSp add modAnim modNotesTx">
        <pc:chgData name="Yixin Luo" userId="6db681b0a45feb16" providerId="LiveId" clId="{DC8B47DC-4D82-4DC0-831F-484CD766DE53}" dt="2018-02-12T23:28:23.034" v="69790" actId="1582"/>
        <pc:sldMkLst>
          <pc:docMk/>
          <pc:sldMk cId="4016314836" sldId="485"/>
        </pc:sldMkLst>
        <pc:spChg chg="mod">
          <ac:chgData name="Yixin Luo" userId="6db681b0a45feb16" providerId="LiveId" clId="{DC8B47DC-4D82-4DC0-831F-484CD766DE53}" dt="2018-02-12T23:21:55.248" v="69729" actId="113"/>
          <ac:spMkLst>
            <pc:docMk/>
            <pc:sldMk cId="4016314836" sldId="485"/>
            <ac:spMk id="6" creationId="{31EB456D-6957-4ADA-B051-87C9DDA0F3CB}"/>
          </ac:spMkLst>
        </pc:spChg>
        <pc:spChg chg="mod topLvl">
          <ac:chgData name="Yixin Luo" userId="6db681b0a45feb16" providerId="LiveId" clId="{DC8B47DC-4D82-4DC0-831F-484CD766DE53}" dt="2018-02-09T03:26:02.898" v="60407" actId="164"/>
          <ac:spMkLst>
            <pc:docMk/>
            <pc:sldMk cId="4016314836" sldId="485"/>
            <ac:spMk id="20" creationId="{1B364C6D-7060-42B6-973B-0D70DD44FFE7}"/>
          </ac:spMkLst>
        </pc:spChg>
        <pc:spChg chg="mod topLvl">
          <ac:chgData name="Yixin Luo" userId="6db681b0a45feb16" providerId="LiveId" clId="{DC8B47DC-4D82-4DC0-831F-484CD766DE53}" dt="2018-02-09T03:26:02.898" v="60407" actId="164"/>
          <ac:spMkLst>
            <pc:docMk/>
            <pc:sldMk cId="4016314836" sldId="485"/>
            <ac:spMk id="21" creationId="{5EBF2D02-5CB6-45F0-A7E0-5676BEDDC8ED}"/>
          </ac:spMkLst>
        </pc:spChg>
        <pc:spChg chg="del mod topLvl">
          <ac:chgData name="Yixin Luo" userId="6db681b0a45feb16" providerId="LiveId" clId="{DC8B47DC-4D82-4DC0-831F-484CD766DE53}" dt="2018-02-09T03:25:41.092" v="60401" actId="478"/>
          <ac:spMkLst>
            <pc:docMk/>
            <pc:sldMk cId="4016314836" sldId="485"/>
            <ac:spMk id="24" creationId="{AC328B26-F5EE-4DA2-999B-EF520C5E280C}"/>
          </ac:spMkLst>
        </pc:spChg>
        <pc:spChg chg="del mod topLvl">
          <ac:chgData name="Yixin Luo" userId="6db681b0a45feb16" providerId="LiveId" clId="{DC8B47DC-4D82-4DC0-831F-484CD766DE53}" dt="2018-02-09T03:25:41.092" v="60401" actId="478"/>
          <ac:spMkLst>
            <pc:docMk/>
            <pc:sldMk cId="4016314836" sldId="485"/>
            <ac:spMk id="25" creationId="{589B523D-96BD-433D-A308-2226F57AED2F}"/>
          </ac:spMkLst>
        </pc:spChg>
        <pc:spChg chg="mod topLvl">
          <ac:chgData name="Yixin Luo" userId="6db681b0a45feb16" providerId="LiveId" clId="{DC8B47DC-4D82-4DC0-831F-484CD766DE53}" dt="2018-02-09T03:26:02.898" v="60407" actId="164"/>
          <ac:spMkLst>
            <pc:docMk/>
            <pc:sldMk cId="4016314836" sldId="485"/>
            <ac:spMk id="26" creationId="{7273724D-1B8A-4AD6-BC13-7DD7FFB3F3F0}"/>
          </ac:spMkLst>
        </pc:spChg>
        <pc:spChg chg="del mod topLvl">
          <ac:chgData name="Yixin Luo" userId="6db681b0a45feb16" providerId="LiveId" clId="{DC8B47DC-4D82-4DC0-831F-484CD766DE53}" dt="2018-02-09T03:25:44.166" v="60402" actId="478"/>
          <ac:spMkLst>
            <pc:docMk/>
            <pc:sldMk cId="4016314836" sldId="485"/>
            <ac:spMk id="27" creationId="{DDE88CAB-64F7-444B-B253-1D399B1E53E3}"/>
          </ac:spMkLst>
        </pc:spChg>
        <pc:spChg chg="mod topLvl">
          <ac:chgData name="Yixin Luo" userId="6db681b0a45feb16" providerId="LiveId" clId="{DC8B47DC-4D82-4DC0-831F-484CD766DE53}" dt="2018-02-09T03:27:21.767" v="60422" actId="1076"/>
          <ac:spMkLst>
            <pc:docMk/>
            <pc:sldMk cId="4016314836" sldId="485"/>
            <ac:spMk id="29" creationId="{6782A117-9F18-4263-8838-CF21EA2D7EDC}"/>
          </ac:spMkLst>
        </pc:spChg>
        <pc:spChg chg="mod topLvl">
          <ac:chgData name="Yixin Luo" userId="6db681b0a45feb16" providerId="LiveId" clId="{DC8B47DC-4D82-4DC0-831F-484CD766DE53}" dt="2018-02-09T03:27:21.378" v="60421" actId="1076"/>
          <ac:spMkLst>
            <pc:docMk/>
            <pc:sldMk cId="4016314836" sldId="485"/>
            <ac:spMk id="30" creationId="{39294156-3836-4F23-A277-33B95783D4E5}"/>
          </ac:spMkLst>
        </pc:spChg>
        <pc:spChg chg="del mod topLvl">
          <ac:chgData name="Yixin Luo" userId="6db681b0a45feb16" providerId="LiveId" clId="{DC8B47DC-4D82-4DC0-831F-484CD766DE53}" dt="2018-02-09T03:25:41.092" v="60401" actId="478"/>
          <ac:spMkLst>
            <pc:docMk/>
            <pc:sldMk cId="4016314836" sldId="485"/>
            <ac:spMk id="32" creationId="{68FEF904-9C99-4C18-BE18-2E6EFA67A267}"/>
          </ac:spMkLst>
        </pc:spChg>
        <pc:spChg chg="mod">
          <ac:chgData name="Yixin Luo" userId="6db681b0a45feb16" providerId="LiveId" clId="{DC8B47DC-4D82-4DC0-831F-484CD766DE53}" dt="2018-02-09T05:34:29.809" v="63470" actId="20577"/>
          <ac:spMkLst>
            <pc:docMk/>
            <pc:sldMk cId="4016314836" sldId="485"/>
            <ac:spMk id="34" creationId="{BFB7E043-4480-4EF6-B199-76C01B94DD23}"/>
          </ac:spMkLst>
        </pc:spChg>
        <pc:spChg chg="mod">
          <ac:chgData name="Yixin Luo" userId="6db681b0a45feb16" providerId="LiveId" clId="{DC8B47DC-4D82-4DC0-831F-484CD766DE53}" dt="2018-02-09T03:29:48.366" v="60479" actId="164"/>
          <ac:spMkLst>
            <pc:docMk/>
            <pc:sldMk cId="4016314836" sldId="485"/>
            <ac:spMk id="35" creationId="{EEF9F093-007F-4CC4-82AA-21D72D52ED4A}"/>
          </ac:spMkLst>
        </pc:spChg>
        <pc:spChg chg="mod topLvl">
          <ac:chgData name="Yixin Luo" userId="6db681b0a45feb16" providerId="LiveId" clId="{DC8B47DC-4D82-4DC0-831F-484CD766DE53}" dt="2018-02-09T03:25:50.469" v="60403" actId="164"/>
          <ac:spMkLst>
            <pc:docMk/>
            <pc:sldMk cId="4016314836" sldId="485"/>
            <ac:spMk id="37" creationId="{A88EF61F-C3E5-4704-BAA7-0A619F936D66}"/>
          </ac:spMkLst>
        </pc:spChg>
        <pc:spChg chg="del mod topLvl">
          <ac:chgData name="Yixin Luo" userId="6db681b0a45feb16" providerId="LiveId" clId="{DC8B47DC-4D82-4DC0-831F-484CD766DE53}" dt="2018-02-09T03:25:44.166" v="60402" actId="478"/>
          <ac:spMkLst>
            <pc:docMk/>
            <pc:sldMk cId="4016314836" sldId="485"/>
            <ac:spMk id="39" creationId="{986674E1-CD8A-4AE4-AC53-CAB4C1AA1EBB}"/>
          </ac:spMkLst>
        </pc:spChg>
        <pc:spChg chg="del mod topLvl">
          <ac:chgData name="Yixin Luo" userId="6db681b0a45feb16" providerId="LiveId" clId="{DC8B47DC-4D82-4DC0-831F-484CD766DE53}" dt="2018-02-09T03:25:41.092" v="60401" actId="478"/>
          <ac:spMkLst>
            <pc:docMk/>
            <pc:sldMk cId="4016314836" sldId="485"/>
            <ac:spMk id="41" creationId="{7E03A61A-F08C-4363-8582-6A88F649EE43}"/>
          </ac:spMkLst>
        </pc:spChg>
        <pc:spChg chg="mod">
          <ac:chgData name="Yixin Luo" userId="6db681b0a45feb16" providerId="LiveId" clId="{DC8B47DC-4D82-4DC0-831F-484CD766DE53}" dt="2018-02-12T23:21:55.248" v="69729" actId="113"/>
          <ac:spMkLst>
            <pc:docMk/>
            <pc:sldMk cId="4016314836" sldId="485"/>
            <ac:spMk id="43" creationId="{7B78E5BD-A04B-4C3A-B539-EEB03F28FA8D}"/>
          </ac:spMkLst>
        </pc:spChg>
        <pc:spChg chg="mod topLvl">
          <ac:chgData name="Yixin Luo" userId="6db681b0a45feb16" providerId="LiveId" clId="{DC8B47DC-4D82-4DC0-831F-484CD766DE53}" dt="2018-02-09T06:01:00.456" v="65528" actId="164"/>
          <ac:spMkLst>
            <pc:docMk/>
            <pc:sldMk cId="4016314836" sldId="485"/>
            <ac:spMk id="52" creationId="{DC132938-44A6-40A1-81D1-C1F0AF733B0B}"/>
          </ac:spMkLst>
        </pc:spChg>
        <pc:spChg chg="mod topLvl">
          <ac:chgData name="Yixin Luo" userId="6db681b0a45feb16" providerId="LiveId" clId="{DC8B47DC-4D82-4DC0-831F-484CD766DE53}" dt="2018-02-09T06:01:00.456" v="65528" actId="164"/>
          <ac:spMkLst>
            <pc:docMk/>
            <pc:sldMk cId="4016314836" sldId="485"/>
            <ac:spMk id="53" creationId="{D319554A-839F-4F35-8C44-17E77B0B87B4}"/>
          </ac:spMkLst>
        </pc:spChg>
        <pc:spChg chg="mod topLvl">
          <ac:chgData name="Yixin Luo" userId="6db681b0a45feb16" providerId="LiveId" clId="{DC8B47DC-4D82-4DC0-831F-484CD766DE53}" dt="2018-02-09T06:01:00.456" v="65528" actId="164"/>
          <ac:spMkLst>
            <pc:docMk/>
            <pc:sldMk cId="4016314836" sldId="485"/>
            <ac:spMk id="55" creationId="{C47068A5-B08E-4BDD-8D6F-DC0F2DBB9855}"/>
          </ac:spMkLst>
        </pc:spChg>
        <pc:spChg chg="mod">
          <ac:chgData name="Yixin Luo" userId="6db681b0a45feb16" providerId="LiveId" clId="{DC8B47DC-4D82-4DC0-831F-484CD766DE53}" dt="2018-02-09T03:27:47.416" v="60431" actId="20577"/>
          <ac:spMkLst>
            <pc:docMk/>
            <pc:sldMk cId="4016314836" sldId="485"/>
            <ac:spMk id="58" creationId="{14E7E94C-2CAD-4F5E-8B9F-0C25EE69E439}"/>
          </ac:spMkLst>
        </pc:spChg>
        <pc:spChg chg="mod">
          <ac:chgData name="Yixin Luo" userId="6db681b0a45feb16" providerId="LiveId" clId="{DC8B47DC-4D82-4DC0-831F-484CD766DE53}" dt="2018-02-09T03:27:50.151" v="60433" actId="20577"/>
          <ac:spMkLst>
            <pc:docMk/>
            <pc:sldMk cId="4016314836" sldId="485"/>
            <ac:spMk id="59" creationId="{0E36901A-8D21-4575-8E5D-DF4AC0432C03}"/>
          </ac:spMkLst>
        </pc:spChg>
        <pc:spChg chg="mod">
          <ac:chgData name="Yixin Luo" userId="6db681b0a45feb16" providerId="LiveId" clId="{DC8B47DC-4D82-4DC0-831F-484CD766DE53}" dt="2018-02-09T03:27:52.152" v="60435" actId="20577"/>
          <ac:spMkLst>
            <pc:docMk/>
            <pc:sldMk cId="4016314836" sldId="485"/>
            <ac:spMk id="61" creationId="{67C13925-4760-4133-8786-AB0D23304CA9}"/>
          </ac:spMkLst>
        </pc:spChg>
        <pc:spChg chg="add mod">
          <ac:chgData name="Yixin Luo" userId="6db681b0a45feb16" providerId="LiveId" clId="{DC8B47DC-4D82-4DC0-831F-484CD766DE53}" dt="2018-02-12T23:21:55.248" v="69729" actId="113"/>
          <ac:spMkLst>
            <pc:docMk/>
            <pc:sldMk cId="4016314836" sldId="485"/>
            <ac:spMk id="66" creationId="{526C8898-8F48-4F2F-8D12-1657DF14D08C}"/>
          </ac:spMkLst>
        </pc:spChg>
        <pc:spChg chg="mod topLvl">
          <ac:chgData name="Yixin Luo" userId="6db681b0a45feb16" providerId="LiveId" clId="{DC8B47DC-4D82-4DC0-831F-484CD766DE53}" dt="2018-02-09T06:01:00.456" v="65528" actId="164"/>
          <ac:spMkLst>
            <pc:docMk/>
            <pc:sldMk cId="4016314836" sldId="485"/>
            <ac:spMk id="90" creationId="{7DA3B7FD-19A0-48F5-BC04-F8DDAA6B3BCC}"/>
          </ac:spMkLst>
        </pc:spChg>
        <pc:spChg chg="mod topLvl">
          <ac:chgData name="Yixin Luo" userId="6db681b0a45feb16" providerId="LiveId" clId="{DC8B47DC-4D82-4DC0-831F-484CD766DE53}" dt="2018-02-09T06:01:00.456" v="65528" actId="164"/>
          <ac:spMkLst>
            <pc:docMk/>
            <pc:sldMk cId="4016314836" sldId="485"/>
            <ac:spMk id="91" creationId="{9C3B3041-5F55-402B-8A73-E4A350C724B2}"/>
          </ac:spMkLst>
        </pc:spChg>
        <pc:spChg chg="mod topLvl">
          <ac:chgData name="Yixin Luo" userId="6db681b0a45feb16" providerId="LiveId" clId="{DC8B47DC-4D82-4DC0-831F-484CD766DE53}" dt="2018-02-09T06:01:00.456" v="65528" actId="164"/>
          <ac:spMkLst>
            <pc:docMk/>
            <pc:sldMk cId="4016314836" sldId="485"/>
            <ac:spMk id="93" creationId="{08A3D451-D091-4756-A2A2-E82045ABFE09}"/>
          </ac:spMkLst>
        </pc:spChg>
        <pc:spChg chg="add mod">
          <ac:chgData name="Yixin Luo" userId="6db681b0a45feb16" providerId="LiveId" clId="{DC8B47DC-4D82-4DC0-831F-484CD766DE53}" dt="2018-02-12T23:21:55.248" v="69729" actId="113"/>
          <ac:spMkLst>
            <pc:docMk/>
            <pc:sldMk cId="4016314836" sldId="485"/>
            <ac:spMk id="99" creationId="{3FCEFF59-8117-4F96-907E-844B1BE344A9}"/>
          </ac:spMkLst>
        </pc:spChg>
        <pc:spChg chg="add mod">
          <ac:chgData name="Yixin Luo" userId="6db681b0a45feb16" providerId="LiveId" clId="{DC8B47DC-4D82-4DC0-831F-484CD766DE53}" dt="2018-02-12T23:21:55.248" v="69729" actId="113"/>
          <ac:spMkLst>
            <pc:docMk/>
            <pc:sldMk cId="4016314836" sldId="485"/>
            <ac:spMk id="109" creationId="{1714BAC3-414F-4A7C-82CB-41F80F9E3582}"/>
          </ac:spMkLst>
        </pc:spChg>
        <pc:spChg chg="add mod">
          <ac:chgData name="Yixin Luo" userId="6db681b0a45feb16" providerId="LiveId" clId="{DC8B47DC-4D82-4DC0-831F-484CD766DE53}" dt="2018-02-12T23:21:55.248" v="69729" actId="113"/>
          <ac:spMkLst>
            <pc:docMk/>
            <pc:sldMk cId="4016314836" sldId="485"/>
            <ac:spMk id="115" creationId="{C32172E4-35FB-4F14-AC9A-690EF901EAA1}"/>
          </ac:spMkLst>
        </pc:spChg>
        <pc:grpChg chg="add del mod">
          <ac:chgData name="Yixin Luo" userId="6db681b0a45feb16" providerId="LiveId" clId="{DC8B47DC-4D82-4DC0-831F-484CD766DE53}" dt="2018-02-09T03:27:25.361" v="60423" actId="20577"/>
          <ac:grpSpMkLst>
            <pc:docMk/>
            <pc:sldMk cId="4016314836" sldId="485"/>
            <ac:grpSpMk id="2" creationId="{15BBCE4D-EA5F-4344-A964-3482A2D4C85A}"/>
          </ac:grpSpMkLst>
        </pc:grpChg>
        <pc:grpChg chg="add del mod">
          <ac:chgData name="Yixin Luo" userId="6db681b0a45feb16" providerId="LiveId" clId="{DC8B47DC-4D82-4DC0-831F-484CD766DE53}" dt="2018-02-09T03:26:14.935" v="60410" actId="478"/>
          <ac:grpSpMkLst>
            <pc:docMk/>
            <pc:sldMk cId="4016314836" sldId="485"/>
            <ac:grpSpMk id="5" creationId="{877236D6-65FD-4EAF-964A-BE82EAB7F012}"/>
          </ac:grpSpMkLst>
        </pc:grpChg>
        <pc:grpChg chg="mod">
          <ac:chgData name="Yixin Luo" userId="6db681b0a45feb16" providerId="LiveId" clId="{DC8B47DC-4D82-4DC0-831F-484CD766DE53}" dt="2018-02-12T23:21:55.248" v="69729" actId="113"/>
          <ac:grpSpMkLst>
            <pc:docMk/>
            <pc:sldMk cId="4016314836" sldId="485"/>
            <ac:grpSpMk id="15" creationId="{567DB106-DA06-4B5F-8A9F-568E85644DC1}"/>
          </ac:grpSpMkLst>
        </pc:grpChg>
        <pc:grpChg chg="mod">
          <ac:chgData name="Yixin Luo" userId="6db681b0a45feb16" providerId="LiveId" clId="{DC8B47DC-4D82-4DC0-831F-484CD766DE53}" dt="2018-02-12T23:21:55.248" v="69729" actId="113"/>
          <ac:grpSpMkLst>
            <pc:docMk/>
            <pc:sldMk cId="4016314836" sldId="485"/>
            <ac:grpSpMk id="16" creationId="{05196B1C-1440-4BB2-9237-41FD9DD93CD1}"/>
          </ac:grpSpMkLst>
        </pc:grpChg>
        <pc:grpChg chg="add del mod">
          <ac:chgData name="Yixin Luo" userId="6db681b0a45feb16" providerId="LiveId" clId="{DC8B47DC-4D82-4DC0-831F-484CD766DE53}" dt="2018-02-09T03:25:36.940" v="60400" actId="165"/>
          <ac:grpSpMkLst>
            <pc:docMk/>
            <pc:sldMk cId="4016314836" sldId="485"/>
            <ac:grpSpMk id="19" creationId="{EF11B0AE-C0A5-4032-98CA-E24C02128174}"/>
          </ac:grpSpMkLst>
        </pc:grpChg>
        <pc:grpChg chg="add del mod">
          <ac:chgData name="Yixin Luo" userId="6db681b0a45feb16" providerId="LiveId" clId="{DC8B47DC-4D82-4DC0-831F-484CD766DE53}" dt="2018-02-09T03:25:36.940" v="60400" actId="165"/>
          <ac:grpSpMkLst>
            <pc:docMk/>
            <pc:sldMk cId="4016314836" sldId="485"/>
            <ac:grpSpMk id="28" creationId="{C13E5C1D-515D-4BA5-92A8-9BB426EB69AF}"/>
          </ac:grpSpMkLst>
        </pc:grpChg>
        <pc:grpChg chg="add mod">
          <ac:chgData name="Yixin Luo" userId="6db681b0a45feb16" providerId="LiveId" clId="{DC8B47DC-4D82-4DC0-831F-484CD766DE53}" dt="2018-02-09T03:26:32.343" v="60415" actId="571"/>
          <ac:grpSpMkLst>
            <pc:docMk/>
            <pc:sldMk cId="4016314836" sldId="485"/>
            <ac:grpSpMk id="42" creationId="{7EC6536E-2733-4BEA-AC73-78854052CA28}"/>
          </ac:grpSpMkLst>
        </pc:grpChg>
        <pc:grpChg chg="add del mod">
          <ac:chgData name="Yixin Luo" userId="6db681b0a45feb16" providerId="LiveId" clId="{DC8B47DC-4D82-4DC0-831F-484CD766DE53}" dt="2018-02-09T03:30:46.050" v="60531" actId="165"/>
          <ac:grpSpMkLst>
            <pc:docMk/>
            <pc:sldMk cId="4016314836" sldId="485"/>
            <ac:grpSpMk id="51" creationId="{026A80E9-E14F-4397-8B24-8C71181B4C72}"/>
          </ac:grpSpMkLst>
        </pc:grpChg>
        <pc:grpChg chg="add del mod">
          <ac:chgData name="Yixin Luo" userId="6db681b0a45feb16" providerId="LiveId" clId="{DC8B47DC-4D82-4DC0-831F-484CD766DE53}" dt="2018-02-09T03:31:52.791" v="60546" actId="478"/>
          <ac:grpSpMkLst>
            <pc:docMk/>
            <pc:sldMk cId="4016314836" sldId="485"/>
            <ac:grpSpMk id="57" creationId="{75F3FA67-2118-466E-BF69-07D3C0171AE5}"/>
          </ac:grpSpMkLst>
        </pc:grpChg>
        <pc:grpChg chg="add mod">
          <ac:chgData name="Yixin Luo" userId="6db681b0a45feb16" providerId="LiveId" clId="{DC8B47DC-4D82-4DC0-831F-484CD766DE53}" dt="2018-02-12T23:21:55.248" v="69729" actId="113"/>
          <ac:grpSpMkLst>
            <pc:docMk/>
            <pc:sldMk cId="4016314836" sldId="485"/>
            <ac:grpSpMk id="65" creationId="{C3313E31-58F3-400D-99B9-5E020191737A}"/>
          </ac:grpSpMkLst>
        </pc:grpChg>
        <pc:grpChg chg="add del mod">
          <ac:chgData name="Yixin Luo" userId="6db681b0a45feb16" providerId="LiveId" clId="{DC8B47DC-4D82-4DC0-831F-484CD766DE53}" dt="2018-02-09T03:34:14.149" v="60590" actId="165"/>
          <ac:grpSpMkLst>
            <pc:docMk/>
            <pc:sldMk cId="4016314836" sldId="485"/>
            <ac:grpSpMk id="86" creationId="{531959C1-4EAD-4971-9EF8-7B3B5A499FBE}"/>
          </ac:grpSpMkLst>
        </pc:grpChg>
        <pc:grpChg chg="add del mod">
          <ac:chgData name="Yixin Luo" userId="6db681b0a45feb16" providerId="LiveId" clId="{DC8B47DC-4D82-4DC0-831F-484CD766DE53}" dt="2018-02-09T03:34:14.149" v="60590" actId="165"/>
          <ac:grpSpMkLst>
            <pc:docMk/>
            <pc:sldMk cId="4016314836" sldId="485"/>
            <ac:grpSpMk id="89" creationId="{A377891C-A3B8-4E78-859E-A60ED5ACD33B}"/>
          </ac:grpSpMkLst>
        </pc:grpChg>
        <pc:grpChg chg="add mod">
          <ac:chgData name="Yixin Luo" userId="6db681b0a45feb16" providerId="LiveId" clId="{DC8B47DC-4D82-4DC0-831F-484CD766DE53}" dt="2018-02-12T23:21:55.248" v="69729" actId="113"/>
          <ac:grpSpMkLst>
            <pc:docMk/>
            <pc:sldMk cId="4016314836" sldId="485"/>
            <ac:grpSpMk id="116" creationId="{2622469A-479A-4BE9-A311-F1073477141A}"/>
          </ac:grpSpMkLst>
        </pc:grpChg>
        <pc:picChg chg="mod">
          <ac:chgData name="Yixin Luo" userId="6db681b0a45feb16" providerId="LiveId" clId="{DC8B47DC-4D82-4DC0-831F-484CD766DE53}" dt="2018-02-12T23:21:55.248" v="69729" actId="113"/>
          <ac:picMkLst>
            <pc:docMk/>
            <pc:sldMk cId="4016314836" sldId="485"/>
            <ac:picMk id="12" creationId="{7CA58D71-AE39-4A8C-8FD8-2D67FFDD775B}"/>
          </ac:picMkLst>
        </pc:picChg>
        <pc:picChg chg="add mod">
          <ac:chgData name="Yixin Luo" userId="6db681b0a45feb16" providerId="LiveId" clId="{DC8B47DC-4D82-4DC0-831F-484CD766DE53}" dt="2018-02-12T23:21:55.248" v="69729" actId="113"/>
          <ac:picMkLst>
            <pc:docMk/>
            <pc:sldMk cId="4016314836" sldId="485"/>
            <ac:picMk id="18" creationId="{F2F500C2-DC7F-4A73-81BF-92E65A0CB25B}"/>
          </ac:picMkLst>
        </pc:picChg>
        <pc:cxnChg chg="mod">
          <ac:chgData name="Yixin Luo" userId="6db681b0a45feb16" providerId="LiveId" clId="{DC8B47DC-4D82-4DC0-831F-484CD766DE53}" dt="2018-02-12T23:28:16.689" v="69789" actId="1582"/>
          <ac:cxnSpMkLst>
            <pc:docMk/>
            <pc:sldMk cId="4016314836" sldId="485"/>
            <ac:cxnSpMk id="10" creationId="{09608497-CA97-4A79-8969-FD122ED9DFD2}"/>
          </ac:cxnSpMkLst>
        </pc:cxnChg>
        <pc:cxnChg chg="mod">
          <ac:chgData name="Yixin Luo" userId="6db681b0a45feb16" providerId="LiveId" clId="{DC8B47DC-4D82-4DC0-831F-484CD766DE53}" dt="2018-02-12T23:28:23.034" v="69790" actId="1582"/>
          <ac:cxnSpMkLst>
            <pc:docMk/>
            <pc:sldMk cId="4016314836" sldId="485"/>
            <ac:cxnSpMk id="11" creationId="{B89245FA-5900-4BE5-BF0C-AE30F45AA6F6}"/>
          </ac:cxnSpMkLst>
        </pc:cxnChg>
        <pc:cxnChg chg="mod topLvl">
          <ac:chgData name="Yixin Luo" userId="6db681b0a45feb16" providerId="LiveId" clId="{DC8B47DC-4D82-4DC0-831F-484CD766DE53}" dt="2018-02-09T03:26:14.935" v="60410" actId="478"/>
          <ac:cxnSpMkLst>
            <pc:docMk/>
            <pc:sldMk cId="4016314836" sldId="485"/>
            <ac:cxnSpMk id="22" creationId="{39AF9146-051D-44F6-A903-581EEED5FC03}"/>
          </ac:cxnSpMkLst>
        </pc:cxnChg>
        <pc:cxnChg chg="mod topLvl">
          <ac:chgData name="Yixin Luo" userId="6db681b0a45feb16" providerId="LiveId" clId="{DC8B47DC-4D82-4DC0-831F-484CD766DE53}" dt="2018-02-09T03:26:14.935" v="60410" actId="478"/>
          <ac:cxnSpMkLst>
            <pc:docMk/>
            <pc:sldMk cId="4016314836" sldId="485"/>
            <ac:cxnSpMk id="23" creationId="{0935E3D2-500D-4A22-A266-FFD0E02847A1}"/>
          </ac:cxnSpMkLst>
        </pc:cxnChg>
        <pc:cxnChg chg="mod topLvl">
          <ac:chgData name="Yixin Luo" userId="6db681b0a45feb16" providerId="LiveId" clId="{DC8B47DC-4D82-4DC0-831F-484CD766DE53}" dt="2018-02-09T03:27:21.378" v="60421" actId="1076"/>
          <ac:cxnSpMkLst>
            <pc:docMk/>
            <pc:sldMk cId="4016314836" sldId="485"/>
            <ac:cxnSpMk id="31" creationId="{E5A11407-8354-4CC6-89A3-4A4D86C783D1}"/>
          </ac:cxnSpMkLst>
        </pc:cxnChg>
        <pc:cxnChg chg="mod">
          <ac:chgData name="Yixin Luo" userId="6db681b0a45feb16" providerId="LiveId" clId="{DC8B47DC-4D82-4DC0-831F-484CD766DE53}" dt="2018-02-09T03:51:29.393" v="60805" actId="1076"/>
          <ac:cxnSpMkLst>
            <pc:docMk/>
            <pc:sldMk cId="4016314836" sldId="485"/>
            <ac:cxnSpMk id="33" creationId="{F6EB06B5-0F07-4B3F-B712-859E9D0C054A}"/>
          </ac:cxnSpMkLst>
        </pc:cxnChg>
        <pc:cxnChg chg="mod">
          <ac:chgData name="Yixin Luo" userId="6db681b0a45feb16" providerId="LiveId" clId="{DC8B47DC-4D82-4DC0-831F-484CD766DE53}" dt="2018-02-09T03:51:29.393" v="60805" actId="1076"/>
          <ac:cxnSpMkLst>
            <pc:docMk/>
            <pc:sldMk cId="4016314836" sldId="485"/>
            <ac:cxnSpMk id="36" creationId="{C4D8C752-1B04-4CFB-82ED-3E0A66178060}"/>
          </ac:cxnSpMkLst>
        </pc:cxnChg>
        <pc:cxnChg chg="mod topLvl">
          <ac:chgData name="Yixin Luo" userId="6db681b0a45feb16" providerId="LiveId" clId="{DC8B47DC-4D82-4DC0-831F-484CD766DE53}" dt="2018-02-09T03:27:21.767" v="60422" actId="1076"/>
          <ac:cxnSpMkLst>
            <pc:docMk/>
            <pc:sldMk cId="4016314836" sldId="485"/>
            <ac:cxnSpMk id="38" creationId="{99D41EF2-8855-4E52-8500-24370C723C16}"/>
          </ac:cxnSpMkLst>
        </pc:cxnChg>
        <pc:cxnChg chg="add del mod">
          <ac:chgData name="Yixin Luo" userId="6db681b0a45feb16" providerId="LiveId" clId="{DC8B47DC-4D82-4DC0-831F-484CD766DE53}" dt="2018-02-12T23:21:55.248" v="69729" actId="113"/>
          <ac:cxnSpMkLst>
            <pc:docMk/>
            <pc:sldMk cId="4016314836" sldId="485"/>
            <ac:cxnSpMk id="40" creationId="{E3D025B4-F29B-4664-92DF-E5893EB951DF}"/>
          </ac:cxnSpMkLst>
        </pc:cxnChg>
        <pc:cxnChg chg="mod topLvl">
          <ac:chgData name="Yixin Luo" userId="6db681b0a45feb16" providerId="LiveId" clId="{DC8B47DC-4D82-4DC0-831F-484CD766DE53}" dt="2018-02-09T06:01:00.456" v="65528" actId="164"/>
          <ac:cxnSpMkLst>
            <pc:docMk/>
            <pc:sldMk cId="4016314836" sldId="485"/>
            <ac:cxnSpMk id="54" creationId="{4D41E203-341E-4067-B667-375EA018B186}"/>
          </ac:cxnSpMkLst>
        </pc:cxnChg>
        <pc:cxnChg chg="mod topLvl">
          <ac:chgData name="Yixin Luo" userId="6db681b0a45feb16" providerId="LiveId" clId="{DC8B47DC-4D82-4DC0-831F-484CD766DE53}" dt="2018-02-09T06:01:00.456" v="65528" actId="164"/>
          <ac:cxnSpMkLst>
            <pc:docMk/>
            <pc:sldMk cId="4016314836" sldId="485"/>
            <ac:cxnSpMk id="56" creationId="{250B9A85-7EF4-409B-AC69-EC38F7DF2C6A}"/>
          </ac:cxnSpMkLst>
        </pc:cxnChg>
        <pc:cxnChg chg="mod">
          <ac:chgData name="Yixin Luo" userId="6db681b0a45feb16" providerId="LiveId" clId="{DC8B47DC-4D82-4DC0-831F-484CD766DE53}" dt="2018-02-09T03:31:52.791" v="60546" actId="478"/>
          <ac:cxnSpMkLst>
            <pc:docMk/>
            <pc:sldMk cId="4016314836" sldId="485"/>
            <ac:cxnSpMk id="60" creationId="{B1028565-A78F-435A-BC65-FE58DF65A765}"/>
          </ac:cxnSpMkLst>
        </pc:cxnChg>
        <pc:cxnChg chg="mod">
          <ac:chgData name="Yixin Luo" userId="6db681b0a45feb16" providerId="LiveId" clId="{DC8B47DC-4D82-4DC0-831F-484CD766DE53}" dt="2018-02-09T03:31:52.791" v="60546" actId="478"/>
          <ac:cxnSpMkLst>
            <pc:docMk/>
            <pc:sldMk cId="4016314836" sldId="485"/>
            <ac:cxnSpMk id="62" creationId="{8722F5F7-314A-47C8-B7EB-D8C1BFE67F4F}"/>
          </ac:cxnSpMkLst>
        </pc:cxnChg>
        <pc:cxnChg chg="mod topLvl">
          <ac:chgData name="Yixin Luo" userId="6db681b0a45feb16" providerId="LiveId" clId="{DC8B47DC-4D82-4DC0-831F-484CD766DE53}" dt="2018-02-09T06:01:00.456" v="65528" actId="164"/>
          <ac:cxnSpMkLst>
            <pc:docMk/>
            <pc:sldMk cId="4016314836" sldId="485"/>
            <ac:cxnSpMk id="92" creationId="{A77A06C3-EA33-49CF-ADC3-41348EA0999B}"/>
          </ac:cxnSpMkLst>
        </pc:cxnChg>
        <pc:cxnChg chg="mod topLvl">
          <ac:chgData name="Yixin Luo" userId="6db681b0a45feb16" providerId="LiveId" clId="{DC8B47DC-4D82-4DC0-831F-484CD766DE53}" dt="2018-02-09T06:01:00.456" v="65528" actId="164"/>
          <ac:cxnSpMkLst>
            <pc:docMk/>
            <pc:sldMk cId="4016314836" sldId="485"/>
            <ac:cxnSpMk id="94" creationId="{6F39F2A2-A175-4CCB-BBAA-3FAD227B9A20}"/>
          </ac:cxnSpMkLst>
        </pc:cxnChg>
        <pc:cxnChg chg="add mod">
          <ac:chgData name="Yixin Luo" userId="6db681b0a45feb16" providerId="LiveId" clId="{DC8B47DC-4D82-4DC0-831F-484CD766DE53}" dt="2018-02-12T23:21:55.248" v="69729" actId="113"/>
          <ac:cxnSpMkLst>
            <pc:docMk/>
            <pc:sldMk cId="4016314836" sldId="485"/>
            <ac:cxnSpMk id="100" creationId="{92637AF8-CB4A-4DAD-B3CA-37B8414FB688}"/>
          </ac:cxnSpMkLst>
        </pc:cxnChg>
        <pc:cxnChg chg="add mod">
          <ac:chgData name="Yixin Luo" userId="6db681b0a45feb16" providerId="LiveId" clId="{DC8B47DC-4D82-4DC0-831F-484CD766DE53}" dt="2018-02-12T23:21:55.248" v="69729" actId="113"/>
          <ac:cxnSpMkLst>
            <pc:docMk/>
            <pc:sldMk cId="4016314836" sldId="485"/>
            <ac:cxnSpMk id="103" creationId="{D3AEE48A-B4F2-4438-927C-CFE0E3EA2617}"/>
          </ac:cxnSpMkLst>
        </pc:cxnChg>
        <pc:cxnChg chg="add mod">
          <ac:chgData name="Yixin Luo" userId="6db681b0a45feb16" providerId="LiveId" clId="{DC8B47DC-4D82-4DC0-831F-484CD766DE53}" dt="2018-02-12T23:21:55.248" v="69729" actId="113"/>
          <ac:cxnSpMkLst>
            <pc:docMk/>
            <pc:sldMk cId="4016314836" sldId="485"/>
            <ac:cxnSpMk id="106" creationId="{F4939D9D-7DDC-4A70-A443-881EA8FEDBB2}"/>
          </ac:cxnSpMkLst>
        </pc:cxnChg>
      </pc:sldChg>
      <pc:sldChg chg="addSp delSp modSp add modAnim modNotesTx">
        <pc:chgData name="Yixin Luo" userId="6db681b0a45feb16" providerId="LiveId" clId="{DC8B47DC-4D82-4DC0-831F-484CD766DE53}" dt="2018-02-09T06:15:36.466" v="67225" actId="20577"/>
        <pc:sldMkLst>
          <pc:docMk/>
          <pc:sldMk cId="161672287" sldId="486"/>
        </pc:sldMkLst>
        <pc:spChg chg="del">
          <ac:chgData name="Yixin Luo" userId="6db681b0a45feb16" providerId="LiveId" clId="{DC8B47DC-4D82-4DC0-831F-484CD766DE53}" dt="2018-02-09T03:52:11.796" v="60807" actId="20577"/>
          <ac:spMkLst>
            <pc:docMk/>
            <pc:sldMk cId="161672287" sldId="486"/>
            <ac:spMk id="2" creationId="{64410D14-F24B-4460-A9A3-75A37DAA17A6}"/>
          </ac:spMkLst>
        </pc:spChg>
        <pc:spChg chg="add mod">
          <ac:chgData name="Yixin Luo" userId="6db681b0a45feb16" providerId="LiveId" clId="{DC8B47DC-4D82-4DC0-831F-484CD766DE53}" dt="2018-02-09T03:52:28.969" v="60826" actId="20577"/>
          <ac:spMkLst>
            <pc:docMk/>
            <pc:sldMk cId="161672287" sldId="486"/>
            <ac:spMk id="4" creationId="{260CDE92-FC31-4999-A575-D78BC09A2207}"/>
          </ac:spMkLst>
        </pc:spChg>
        <pc:spChg chg="add del mod">
          <ac:chgData name="Yixin Luo" userId="6db681b0a45feb16" providerId="LiveId" clId="{DC8B47DC-4D82-4DC0-831F-484CD766DE53}" dt="2018-02-09T03:52:45.858" v="60832" actId="20577"/>
          <ac:spMkLst>
            <pc:docMk/>
            <pc:sldMk cId="161672287" sldId="486"/>
            <ac:spMk id="5" creationId="{8E9E1296-7D3B-4842-A3E7-25C84A1741D2}"/>
          </ac:spMkLst>
        </pc:spChg>
        <pc:spChg chg="add del mod">
          <ac:chgData name="Yixin Luo" userId="6db681b0a45feb16" providerId="LiveId" clId="{DC8B47DC-4D82-4DC0-831F-484CD766DE53}" dt="2018-02-09T03:52:45.858" v="60832" actId="20577"/>
          <ac:spMkLst>
            <pc:docMk/>
            <pc:sldMk cId="161672287" sldId="486"/>
            <ac:spMk id="6" creationId="{2459DEF8-ABD9-4170-A201-9F81B6B07E09}"/>
          </ac:spMkLst>
        </pc:spChg>
        <pc:spChg chg="add del mod">
          <ac:chgData name="Yixin Luo" userId="6db681b0a45feb16" providerId="LiveId" clId="{DC8B47DC-4D82-4DC0-831F-484CD766DE53}" dt="2018-02-09T03:52:45.858" v="60832" actId="20577"/>
          <ac:spMkLst>
            <pc:docMk/>
            <pc:sldMk cId="161672287" sldId="486"/>
            <ac:spMk id="7" creationId="{9BF1F766-C63B-4297-A4D1-42AE1EA7A7E1}"/>
          </ac:spMkLst>
        </pc:spChg>
        <pc:spChg chg="add mod">
          <ac:chgData name="Yixin Luo" userId="6db681b0a45feb16" providerId="LiveId" clId="{DC8B47DC-4D82-4DC0-831F-484CD766DE53}" dt="2018-02-09T04:27:06.873" v="61638" actId="20577"/>
          <ac:spMkLst>
            <pc:docMk/>
            <pc:sldMk cId="161672287" sldId="486"/>
            <ac:spMk id="8" creationId="{1B46D71C-7C50-4704-A6E2-8FF20F0E5558}"/>
          </ac:spMkLst>
        </pc:spChg>
      </pc:sldChg>
      <pc:sldChg chg="modSp add modAnim modNotesTx">
        <pc:chgData name="Yixin Luo" userId="6db681b0a45feb16" providerId="LiveId" clId="{DC8B47DC-4D82-4DC0-831F-484CD766DE53}" dt="2018-02-12T23:06:24.191" v="69557" actId="27636"/>
        <pc:sldMkLst>
          <pc:docMk/>
          <pc:sldMk cId="1513905967" sldId="487"/>
        </pc:sldMkLst>
        <pc:spChg chg="mod">
          <ac:chgData name="Yixin Luo" userId="6db681b0a45feb16" providerId="LiveId" clId="{DC8B47DC-4D82-4DC0-831F-484CD766DE53}" dt="2018-02-09T04:27:40.624" v="61654" actId="20577"/>
          <ac:spMkLst>
            <pc:docMk/>
            <pc:sldMk cId="1513905967" sldId="487"/>
            <ac:spMk id="4" creationId="{260CDE92-FC31-4999-A575-D78BC09A2207}"/>
          </ac:spMkLst>
        </pc:spChg>
        <pc:spChg chg="mod">
          <ac:chgData name="Yixin Luo" userId="6db681b0a45feb16" providerId="LiveId" clId="{DC8B47DC-4D82-4DC0-831F-484CD766DE53}" dt="2018-02-12T23:06:24.191" v="69557" actId="27636"/>
          <ac:spMkLst>
            <pc:docMk/>
            <pc:sldMk cId="1513905967" sldId="487"/>
            <ac:spMk id="8" creationId="{1B46D71C-7C50-4704-A6E2-8FF20F0E5558}"/>
          </ac:spMkLst>
        </pc:spChg>
      </pc:sldChg>
      <pc:sldChg chg="modSp add modAnim modNotesTx">
        <pc:chgData name="Yixin Luo" userId="6db681b0a45feb16" providerId="LiveId" clId="{DC8B47DC-4D82-4DC0-831F-484CD766DE53}" dt="2018-02-09T07:11:22.914" v="69316" actId="20577"/>
        <pc:sldMkLst>
          <pc:docMk/>
          <pc:sldMk cId="1499324373" sldId="488"/>
        </pc:sldMkLst>
        <pc:spChg chg="mod">
          <ac:chgData name="Yixin Luo" userId="6db681b0a45feb16" providerId="LiveId" clId="{DC8B47DC-4D82-4DC0-831F-484CD766DE53}" dt="2018-02-09T04:27:31.561" v="61646" actId="20577"/>
          <ac:spMkLst>
            <pc:docMk/>
            <pc:sldMk cId="1499324373" sldId="488"/>
            <ac:spMk id="4" creationId="{260CDE92-FC31-4999-A575-D78BC09A2207}"/>
          </ac:spMkLst>
        </pc:spChg>
        <pc:spChg chg="mod">
          <ac:chgData name="Yixin Luo" userId="6db681b0a45feb16" providerId="LiveId" clId="{DC8B47DC-4D82-4DC0-831F-484CD766DE53}" dt="2018-02-09T06:18:02.289" v="67348" actId="15"/>
          <ac:spMkLst>
            <pc:docMk/>
            <pc:sldMk cId="1499324373" sldId="488"/>
            <ac:spMk id="8" creationId="{1B46D71C-7C50-4704-A6E2-8FF20F0E5558}"/>
          </ac:spMkLst>
        </pc:spChg>
      </pc:sldChg>
      <pc:sldMasterChg chg="modSp addSldLayout delSldLayout modSldLayout">
        <pc:chgData name="Yixin Luo" userId="6db681b0a45feb16" providerId="LiveId" clId="{DC8B47DC-4D82-4DC0-831F-484CD766DE53}" dt="2018-02-12T23:06:24.054" v="69556" actId="113"/>
        <pc:sldMasterMkLst>
          <pc:docMk/>
          <pc:sldMasterMk cId="3478902330" sldId="2147483744"/>
        </pc:sldMasterMkLst>
        <pc:spChg chg="mod">
          <ac:chgData name="Yixin Luo" userId="6db681b0a45feb16" providerId="LiveId" clId="{DC8B47DC-4D82-4DC0-831F-484CD766DE53}" dt="2018-02-12T23:06:22.101" v="69554" actId="113"/>
          <ac:spMkLst>
            <pc:docMk/>
            <pc:sldMasterMk cId="3478902330" sldId="2147483744"/>
            <ac:spMk id="2" creationId="{00000000-0000-0000-0000-000000000000}"/>
          </ac:spMkLst>
        </pc:spChg>
        <pc:spChg chg="mod">
          <ac:chgData name="Yixin Luo" userId="6db681b0a45feb16" providerId="LiveId" clId="{DC8B47DC-4D82-4DC0-831F-484CD766DE53}" dt="2018-02-12T23:06:24.054" v="69556" actId="113"/>
          <ac:spMkLst>
            <pc:docMk/>
            <pc:sldMasterMk cId="3478902330" sldId="2147483744"/>
            <ac:spMk id="3" creationId="{00000000-0000-0000-0000-000000000000}"/>
          </ac:spMkLst>
        </pc:spChg>
        <pc:spChg chg="mod">
          <ac:chgData name="Yixin Luo" userId="6db681b0a45feb16" providerId="LiveId" clId="{DC8B47DC-4D82-4DC0-831F-484CD766DE53}" dt="2018-01-20T19:15:21.610" v="690" actId="179"/>
          <ac:spMkLst>
            <pc:docMk/>
            <pc:sldMasterMk cId="3478902330" sldId="2147483744"/>
            <ac:spMk id="6" creationId="{00000000-0000-0000-0000-000000000000}"/>
          </ac:spMkLst>
        </pc:spChg>
        <pc:sldLayoutChg chg="addSp delSp modSp">
          <pc:chgData name="Yixin Luo" userId="6db681b0a45feb16" providerId="LiveId" clId="{DC8B47DC-4D82-4DC0-831F-484CD766DE53}" dt="2018-01-20T19:19:28.455" v="713" actId="179"/>
          <pc:sldLayoutMkLst>
            <pc:docMk/>
            <pc:sldMasterMk cId="3478902330" sldId="2147483744"/>
            <pc:sldLayoutMk cId="2514534151" sldId="2147483745"/>
          </pc:sldLayoutMkLst>
          <pc:spChg chg="mod">
            <ac:chgData name="Yixin Luo" userId="6db681b0a45feb16" providerId="LiveId" clId="{DC8B47DC-4D82-4DC0-831F-484CD766DE53}" dt="2018-01-20T18:23:21.472" v="388" actId="179"/>
            <ac:spMkLst>
              <pc:docMk/>
              <pc:sldMasterMk cId="3478902330" sldId="2147483744"/>
              <pc:sldLayoutMk cId="2514534151" sldId="2147483745"/>
              <ac:spMk id="2" creationId="{00000000-0000-0000-0000-000000000000}"/>
            </ac:spMkLst>
          </pc:spChg>
          <pc:spChg chg="mod">
            <ac:chgData name="Yixin Luo" userId="6db681b0a45feb16" providerId="LiveId" clId="{DC8B47DC-4D82-4DC0-831F-484CD766DE53}" dt="2018-01-20T18:23:31.712" v="389" actId="179"/>
            <ac:spMkLst>
              <pc:docMk/>
              <pc:sldMasterMk cId="3478902330" sldId="2147483744"/>
              <pc:sldLayoutMk cId="2514534151" sldId="2147483745"/>
              <ac:spMk id="3" creationId="{00000000-0000-0000-0000-000000000000}"/>
            </ac:spMkLst>
          </pc:spChg>
          <pc:spChg chg="add del">
            <ac:chgData name="Yixin Luo" userId="6db681b0a45feb16" providerId="LiveId" clId="{DC8B47DC-4D82-4DC0-831F-484CD766DE53}" dt="2018-01-20T19:19:03.908" v="709" actId="478"/>
            <ac:spMkLst>
              <pc:docMk/>
              <pc:sldMasterMk cId="3478902330" sldId="2147483744"/>
              <pc:sldLayoutMk cId="2514534151" sldId="2147483745"/>
              <ac:spMk id="4" creationId="{00000000-0000-0000-0000-000000000000}"/>
            </ac:spMkLst>
          </pc:spChg>
          <pc:spChg chg="mod">
            <ac:chgData name="Yixin Luo" userId="6db681b0a45feb16" providerId="LiveId" clId="{DC8B47DC-4D82-4DC0-831F-484CD766DE53}" dt="2018-01-20T19:19:12.808" v="711" actId="179"/>
            <ac:spMkLst>
              <pc:docMk/>
              <pc:sldMasterMk cId="3478902330" sldId="2147483744"/>
              <pc:sldLayoutMk cId="2514534151" sldId="2147483745"/>
              <ac:spMk id="7" creationId="{00000000-0000-0000-0000-000000000000}"/>
            </ac:spMkLst>
          </pc:spChg>
          <pc:spChg chg="mod">
            <ac:chgData name="Yixin Luo" userId="6db681b0a45feb16" providerId="LiveId" clId="{DC8B47DC-4D82-4DC0-831F-484CD766DE53}" dt="2018-01-20T19:19:12.808" v="711" actId="179"/>
            <ac:spMkLst>
              <pc:docMk/>
              <pc:sldMasterMk cId="3478902330" sldId="2147483744"/>
              <pc:sldLayoutMk cId="2514534151" sldId="2147483745"/>
              <ac:spMk id="8" creationId="{00000000-0000-0000-0000-000000000000}"/>
            </ac:spMkLst>
          </pc:spChg>
          <pc:spChg chg="mod">
            <ac:chgData name="Yixin Luo" userId="6db681b0a45feb16" providerId="LiveId" clId="{DC8B47DC-4D82-4DC0-831F-484CD766DE53}" dt="2018-01-20T19:19:28.455" v="713" actId="179"/>
            <ac:spMkLst>
              <pc:docMk/>
              <pc:sldMasterMk cId="3478902330" sldId="2147483744"/>
              <pc:sldLayoutMk cId="2514534151" sldId="2147483745"/>
              <ac:spMk id="9" creationId="{00000000-0000-0000-0000-000000000000}"/>
            </ac:spMkLst>
          </pc:spChg>
          <pc:spChg chg="add del">
            <ac:chgData name="Yixin Luo" userId="6db681b0a45feb16" providerId="LiveId" clId="{DC8B47DC-4D82-4DC0-831F-484CD766DE53}" dt="2018-01-20T19:19:05.385" v="710" actId="478"/>
            <ac:spMkLst>
              <pc:docMk/>
              <pc:sldMasterMk cId="3478902330" sldId="2147483744"/>
              <pc:sldLayoutMk cId="2514534151" sldId="2147483745"/>
              <ac:spMk id="10" creationId="{00000000-0000-0000-0000-000000000000}"/>
            </ac:spMkLst>
          </pc:spChg>
        </pc:sldLayoutChg>
        <pc:sldLayoutChg chg="modSp">
          <pc:chgData name="Yixin Luo" userId="6db681b0a45feb16" providerId="LiveId" clId="{DC8B47DC-4D82-4DC0-831F-484CD766DE53}" dt="2018-01-20T19:15:40.248" v="692" actId="179"/>
          <pc:sldLayoutMkLst>
            <pc:docMk/>
            <pc:sldMasterMk cId="3478902330" sldId="2147483744"/>
            <pc:sldLayoutMk cId="254088316" sldId="2147483746"/>
          </pc:sldLayoutMkLst>
          <pc:spChg chg="mod">
            <ac:chgData name="Yixin Luo" userId="6db681b0a45feb16" providerId="LiveId" clId="{DC8B47DC-4D82-4DC0-831F-484CD766DE53}" dt="2018-01-20T19:15:40.248" v="692" actId="179"/>
            <ac:spMkLst>
              <pc:docMk/>
              <pc:sldMasterMk cId="3478902330" sldId="2147483744"/>
              <pc:sldLayoutMk cId="254088316" sldId="2147483746"/>
              <ac:spMk id="15" creationId="{00000000-0000-0000-0000-000000000000}"/>
            </ac:spMkLst>
          </pc:spChg>
        </pc:sldLayoutChg>
        <pc:sldLayoutChg chg="modSp">
          <pc:chgData name="Yixin Luo" userId="6db681b0a45feb16" providerId="LiveId" clId="{DC8B47DC-4D82-4DC0-831F-484CD766DE53}" dt="2018-02-04T02:52:47.495" v="18802" actId="120"/>
          <pc:sldLayoutMkLst>
            <pc:docMk/>
            <pc:sldMasterMk cId="3478902330" sldId="2147483744"/>
            <pc:sldLayoutMk cId="4182159306" sldId="2147483747"/>
          </pc:sldLayoutMkLst>
          <pc:spChg chg="mod">
            <ac:chgData name="Yixin Luo" userId="6db681b0a45feb16" providerId="LiveId" clId="{DC8B47DC-4D82-4DC0-831F-484CD766DE53}" dt="2018-02-04T02:52:47.495" v="18802" actId="120"/>
            <ac:spMkLst>
              <pc:docMk/>
              <pc:sldMasterMk cId="3478902330" sldId="2147483744"/>
              <pc:sldLayoutMk cId="4182159306" sldId="2147483747"/>
              <ac:spMk id="2" creationId="{00000000-0000-0000-0000-000000000000}"/>
            </ac:spMkLst>
          </pc:spChg>
          <pc:spChg chg="mod">
            <ac:chgData name="Yixin Luo" userId="6db681b0a45feb16" providerId="LiveId" clId="{DC8B47DC-4D82-4DC0-831F-484CD766DE53}" dt="2018-01-20T19:12:12.314" v="671" actId="113"/>
            <ac:spMkLst>
              <pc:docMk/>
              <pc:sldMasterMk cId="3478902330" sldId="2147483744"/>
              <pc:sldLayoutMk cId="4182159306" sldId="2147483747"/>
              <ac:spMk id="3" creationId="{00000000-0000-0000-0000-000000000000}"/>
            </ac:spMkLst>
          </pc:spChg>
        </pc:sldLayoutChg>
        <pc:sldLayoutChg chg="modSp">
          <pc:chgData name="Yixin Luo" userId="6db681b0a45feb16" providerId="LiveId" clId="{DC8B47DC-4D82-4DC0-831F-484CD766DE53}" dt="2018-02-08T22:32:33.026" v="56784" actId="403"/>
          <pc:sldLayoutMkLst>
            <pc:docMk/>
            <pc:sldMasterMk cId="3478902330" sldId="2147483744"/>
            <pc:sldLayoutMk cId="1471603679" sldId="2147483749"/>
          </pc:sldLayoutMkLst>
          <pc:spChg chg="mod">
            <ac:chgData name="Yixin Luo" userId="6db681b0a45feb16" providerId="LiveId" clId="{DC8B47DC-4D82-4DC0-831F-484CD766DE53}" dt="2018-02-08T22:29:59.686" v="56715" actId="403"/>
            <ac:spMkLst>
              <pc:docMk/>
              <pc:sldMasterMk cId="3478902330" sldId="2147483744"/>
              <pc:sldLayoutMk cId="1471603679" sldId="2147483749"/>
              <ac:spMk id="3" creationId="{00000000-0000-0000-0000-000000000000}"/>
            </ac:spMkLst>
          </pc:spChg>
          <pc:spChg chg="mod">
            <ac:chgData name="Yixin Luo" userId="6db681b0a45feb16" providerId="LiveId" clId="{DC8B47DC-4D82-4DC0-831F-484CD766DE53}" dt="2018-02-08T22:32:33.026" v="56784" actId="403"/>
            <ac:spMkLst>
              <pc:docMk/>
              <pc:sldMasterMk cId="3478902330" sldId="2147483744"/>
              <pc:sldLayoutMk cId="1471603679" sldId="2147483749"/>
              <ac:spMk id="4" creationId="{00000000-0000-0000-0000-000000000000}"/>
            </ac:spMkLst>
          </pc:spChg>
          <pc:spChg chg="mod">
            <ac:chgData name="Yixin Luo" userId="6db681b0a45feb16" providerId="LiveId" clId="{DC8B47DC-4D82-4DC0-831F-484CD766DE53}" dt="2018-02-08T22:29:59.686" v="56715" actId="403"/>
            <ac:spMkLst>
              <pc:docMk/>
              <pc:sldMasterMk cId="3478902330" sldId="2147483744"/>
              <pc:sldLayoutMk cId="1471603679" sldId="2147483749"/>
              <ac:spMk id="5" creationId="{00000000-0000-0000-0000-000000000000}"/>
            </ac:spMkLst>
          </pc:spChg>
          <pc:spChg chg="mod">
            <ac:chgData name="Yixin Luo" userId="6db681b0a45feb16" providerId="LiveId" clId="{DC8B47DC-4D82-4DC0-831F-484CD766DE53}" dt="2018-02-08T22:32:33.026" v="56784" actId="403"/>
            <ac:spMkLst>
              <pc:docMk/>
              <pc:sldMasterMk cId="3478902330" sldId="2147483744"/>
              <pc:sldLayoutMk cId="1471603679" sldId="2147483749"/>
              <ac:spMk id="6" creationId="{00000000-0000-0000-0000-000000000000}"/>
            </ac:spMkLst>
          </pc:spChg>
        </pc:sldLayoutChg>
        <pc:sldLayoutChg chg="modSp">
          <pc:chgData name="Yixin Luo" userId="6db681b0a45feb16" providerId="LiveId" clId="{DC8B47DC-4D82-4DC0-831F-484CD766DE53}" dt="2018-01-22T16:23:07.379" v="1795" actId="16037"/>
          <pc:sldLayoutMkLst>
            <pc:docMk/>
            <pc:sldMasterMk cId="3478902330" sldId="2147483744"/>
            <pc:sldLayoutMk cId="3101141402" sldId="2147483750"/>
          </pc:sldLayoutMkLst>
          <pc:spChg chg="mod">
            <ac:chgData name="Yixin Luo" userId="6db681b0a45feb16" providerId="LiveId" clId="{DC8B47DC-4D82-4DC0-831F-484CD766DE53}" dt="2018-01-22T16:23:07.379" v="1795" actId="16037"/>
            <ac:spMkLst>
              <pc:docMk/>
              <pc:sldMasterMk cId="3478902330" sldId="2147483744"/>
              <pc:sldLayoutMk cId="3101141402" sldId="2147483750"/>
              <ac:spMk id="6" creationId="{00000000-0000-0000-0000-000000000000}"/>
            </ac:spMkLst>
          </pc:spChg>
        </pc:sldLayoutChg>
        <pc:sldLayoutChg chg="modSp">
          <pc:chgData name="Yixin Luo" userId="6db681b0a45feb16" providerId="LiveId" clId="{DC8B47DC-4D82-4DC0-831F-484CD766DE53}" dt="2018-01-20T19:10:47.517" v="650" actId="179"/>
          <pc:sldLayoutMkLst>
            <pc:docMk/>
            <pc:sldMasterMk cId="3478902330" sldId="2147483744"/>
            <pc:sldLayoutMk cId="475213772" sldId="2147483752"/>
          </pc:sldLayoutMkLst>
          <pc:spChg chg="mod">
            <ac:chgData name="Yixin Luo" userId="6db681b0a45feb16" providerId="LiveId" clId="{DC8B47DC-4D82-4DC0-831F-484CD766DE53}" dt="2018-01-20T19:10:19.097" v="645" actId="179"/>
            <ac:spMkLst>
              <pc:docMk/>
              <pc:sldMasterMk cId="3478902330" sldId="2147483744"/>
              <pc:sldLayoutMk cId="475213772" sldId="2147483752"/>
              <ac:spMk id="2" creationId="{00000000-0000-0000-0000-000000000000}"/>
            </ac:spMkLst>
          </pc:spChg>
          <pc:spChg chg="mod">
            <ac:chgData name="Yixin Luo" userId="6db681b0a45feb16" providerId="LiveId" clId="{DC8B47DC-4D82-4DC0-831F-484CD766DE53}" dt="2018-01-20T19:10:47.517" v="650" actId="179"/>
            <ac:spMkLst>
              <pc:docMk/>
              <pc:sldMasterMk cId="3478902330" sldId="2147483744"/>
              <pc:sldLayoutMk cId="475213772" sldId="2147483752"/>
              <ac:spMk id="7" creationId="{00000000-0000-0000-0000-000000000000}"/>
            </ac:spMkLst>
          </pc:spChg>
          <pc:spChg chg="mod">
            <ac:chgData name="Yixin Luo" userId="6db681b0a45feb16" providerId="LiveId" clId="{DC8B47DC-4D82-4DC0-831F-484CD766DE53}" dt="2018-01-20T19:10:25.173" v="646" actId="179"/>
            <ac:spMkLst>
              <pc:docMk/>
              <pc:sldMasterMk cId="3478902330" sldId="2147483744"/>
              <pc:sldLayoutMk cId="475213772" sldId="2147483752"/>
              <ac:spMk id="9" creationId="{00000000-0000-0000-0000-000000000000}"/>
            </ac:spMkLst>
          </pc:spChg>
        </pc:sldLayoutChg>
        <pc:sldLayoutChg chg="add del">
          <pc:chgData name="Yixin Luo" userId="6db681b0a45feb16" providerId="LiveId" clId="{DC8B47DC-4D82-4DC0-831F-484CD766DE53}" dt="2018-01-20T19:10:14.622" v="644" actId="2696"/>
          <pc:sldLayoutMkLst>
            <pc:docMk/>
            <pc:sldMasterMk cId="3478902330" sldId="2147483744"/>
            <pc:sldLayoutMk cId="381481002" sldId="2147483753"/>
          </pc:sldLayoutMkLst>
        </pc:sldLayoutChg>
      </pc:sldMasterChg>
    </pc:docChg>
  </pc:docChgLst>
  <pc:docChgLst>
    <pc:chgData name="Yixin Luo" userId="6db681b0a45feb16" providerId="LiveId" clId="{F400F22D-764C-4A0C-AEAA-E25625A56067}"/>
  </pc:docChgLst>
  <pc:docChgLst>
    <pc:chgData name="Yixin Luo" userId="6db681b0a45feb16" providerId="LiveId" clId="{1A9F5146-D5D6-4065-800D-46AFF58E56C9}"/>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Raw Bit Error Rate</c:v>
                </c:pt>
              </c:strCache>
            </c:strRef>
          </c:tx>
          <c:spPr>
            <a:ln w="38100" cap="rnd">
              <a:solidFill>
                <a:schemeClr val="accent1"/>
              </a:solidFill>
              <a:round/>
            </a:ln>
            <a:effectLst/>
          </c:spPr>
          <c:marker>
            <c:symbol val="circle"/>
            <c:size val="5"/>
            <c:spPr>
              <a:solidFill>
                <a:schemeClr val="accent1"/>
              </a:solidFill>
              <a:ln w="47625">
                <a:solidFill>
                  <a:schemeClr val="accent1"/>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Sheet1!$C$2:$C$7</c:f>
              <c:numCache>
                <c:formatCode>0.00E+00</c:formatCode>
                <c:ptCount val="6"/>
                <c:pt idx="0">
                  <c:v>1.0000000000000001E-9</c:v>
                </c:pt>
                <c:pt idx="1">
                  <c:v>9.9999999999999995E-8</c:v>
                </c:pt>
                <c:pt idx="2">
                  <c:v>4.9999999999999998E-7</c:v>
                </c:pt>
                <c:pt idx="3">
                  <c:v>1.0000000000000001E-5</c:v>
                </c:pt>
                <c:pt idx="4">
                  <c:v>1E-3</c:v>
                </c:pt>
                <c:pt idx="5">
                  <c:v>0.01</c:v>
                </c:pt>
              </c:numCache>
            </c:numRef>
          </c:val>
          <c:smooth val="0"/>
          <c:extLst>
            <c:ext xmlns:c16="http://schemas.microsoft.com/office/drawing/2014/chart" uri="{C3380CC4-5D6E-409C-BE32-E72D297353CC}">
              <c16:uniqueId val="{00000000-E0B4-4C8A-97C5-4BBE6D4E1D39}"/>
            </c:ext>
          </c:extLst>
        </c:ser>
        <c:dLbls>
          <c:showLegendKey val="0"/>
          <c:showVal val="0"/>
          <c:showCatName val="0"/>
          <c:showSerName val="0"/>
          <c:showPercent val="0"/>
          <c:showBubbleSize val="0"/>
        </c:dLbls>
        <c:marker val="1"/>
        <c:smooth val="0"/>
        <c:axId val="318686024"/>
        <c:axId val="318688976"/>
      </c:lineChart>
      <c:lineChart>
        <c:grouping val="standard"/>
        <c:varyColors val="0"/>
        <c:dLbls>
          <c:showLegendKey val="0"/>
          <c:showVal val="0"/>
          <c:showCatName val="0"/>
          <c:showSerName val="0"/>
          <c:showPercent val="0"/>
          <c:showBubbleSize val="0"/>
        </c:dLbls>
        <c:marker val="1"/>
        <c:smooth val="0"/>
        <c:axId val="443564608"/>
        <c:axId val="443563952"/>
        <c:extLst>
          <c:ext xmlns:c15="http://schemas.microsoft.com/office/drawing/2012/chart" uri="{02D57815-91ED-43cb-92C2-25804820EDAC}">
            <c15:filteredLineSeries>
              <c15:ser>
                <c:idx val="1"/>
                <c:order val="1"/>
                <c:tx>
                  <c:strRef>
                    <c:extLst>
                      <c:ext uri="{02D57815-91ED-43cb-92C2-25804820EDAC}">
                        <c15:formulaRef>
                          <c15:sqref>Sheet1!$D$1</c15:sqref>
                        </c15:formulaRef>
                      </c:ext>
                    </c:extLst>
                    <c:strCache>
                      <c:ptCount val="1"/>
                      <c:pt idx="0">
                        <c:v>ECC Redundancy</c:v>
                      </c:pt>
                    </c:strCache>
                  </c:strRef>
                </c:tx>
                <c:spPr>
                  <a:ln w="28575" cap="rnd">
                    <a:solidFill>
                      <a:schemeClr val="accent1"/>
                    </a:solidFill>
                    <a:round/>
                  </a:ln>
                  <a:effectLst/>
                </c:spPr>
                <c:marker>
                  <c:symbol val="circle"/>
                  <c:size val="5"/>
                  <c:spPr>
                    <a:solidFill>
                      <a:schemeClr val="accent1"/>
                    </a:solidFill>
                    <a:ln w="38100">
                      <a:solidFill>
                        <a:schemeClr val="accent1"/>
                      </a:solidFill>
                    </a:ln>
                    <a:effectLst/>
                  </c:spPr>
                </c:marker>
                <c:cat>
                  <c:numRef>
                    <c:extLst>
                      <c:ext uri="{02D57815-91ED-43cb-92C2-25804820EDAC}">
                        <c15:formulaRef>
                          <c15:sqref>Sheet1!$A$2:$A$7</c15:sqref>
                        </c15:formulaRef>
                      </c:ext>
                    </c:extLst>
                    <c:numCache>
                      <c:formatCode>General</c:formatCode>
                      <c:ptCount val="6"/>
                      <c:pt idx="0">
                        <c:v>90</c:v>
                      </c:pt>
                      <c:pt idx="1">
                        <c:v>72</c:v>
                      </c:pt>
                      <c:pt idx="2">
                        <c:v>50</c:v>
                      </c:pt>
                      <c:pt idx="3">
                        <c:v>32</c:v>
                      </c:pt>
                      <c:pt idx="4">
                        <c:v>25</c:v>
                      </c:pt>
                      <c:pt idx="5">
                        <c:v>20</c:v>
                      </c:pt>
                    </c:numCache>
                  </c:numRef>
                </c:cat>
                <c:val>
                  <c:numRef>
                    <c:extLst>
                      <c:ext uri="{02D57815-91ED-43cb-92C2-25804820EDAC}">
                        <c15:formulaRef>
                          <c15:sqref>Sheet1!$D$2:$D$7</c15:sqref>
                        </c15:formulaRef>
                      </c:ext>
                    </c:extLst>
                    <c:numCache>
                      <c:formatCode>General</c:formatCode>
                      <c:ptCount val="6"/>
                      <c:pt idx="0">
                        <c:v>2</c:v>
                      </c:pt>
                      <c:pt idx="1">
                        <c:v>2.2999999999999998</c:v>
                      </c:pt>
                      <c:pt idx="2">
                        <c:v>3.5</c:v>
                      </c:pt>
                      <c:pt idx="3">
                        <c:v>5</c:v>
                      </c:pt>
                      <c:pt idx="4">
                        <c:v>8</c:v>
                      </c:pt>
                      <c:pt idx="5">
                        <c:v>14</c:v>
                      </c:pt>
                    </c:numCache>
                  </c:numRef>
                </c:val>
                <c:smooth val="0"/>
                <c:extLst>
                  <c:ext xmlns:c16="http://schemas.microsoft.com/office/drawing/2014/chart" uri="{C3380CC4-5D6E-409C-BE32-E72D297353CC}">
                    <c16:uniqueId val="{00000001-E0B4-4C8A-97C5-4BBE6D4E1D39}"/>
                  </c:ext>
                </c:extLst>
              </c15:ser>
            </c15:filteredLineSeries>
          </c:ext>
        </c:extLst>
      </c:lineChart>
      <c:catAx>
        <c:axId val="318686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Technology Node (nm)</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8976"/>
        <c:crossesAt val="1.0000000000000005E-9"/>
        <c:auto val="1"/>
        <c:lblAlgn val="ctr"/>
        <c:lblOffset val="100"/>
        <c:noMultiLvlLbl val="0"/>
      </c:catAx>
      <c:valAx>
        <c:axId val="318688976"/>
        <c:scaling>
          <c:logBase val="10"/>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0" dirty="0">
                    <a:solidFill>
                      <a:schemeClr val="tx1"/>
                    </a:solidFill>
                  </a:rPr>
                  <a:t>Raw Bit Error Rate </a:t>
                </a:r>
                <a:r>
                  <a:rPr lang="en-US" sz="2400" b="0" dirty="0">
                    <a:solidFill>
                      <a:schemeClr val="bg1"/>
                    </a:solidFill>
                  </a:rPr>
                  <a:t>(RBER)</a:t>
                </a:r>
              </a:p>
            </c:rich>
          </c:tx>
          <c:layout>
            <c:manualLayout>
              <c:xMode val="edge"/>
              <c:yMode val="edge"/>
              <c:x val="1.4053456804570361E-2"/>
              <c:y val="4.1592920353982307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6024"/>
        <c:crosses val="autoZero"/>
        <c:crossBetween val="between"/>
      </c:valAx>
      <c:valAx>
        <c:axId val="443563952"/>
        <c:scaling>
          <c:logBase val="10"/>
          <c:orientation val="minMax"/>
        </c:scaling>
        <c:delete val="1"/>
        <c:axPos val="r"/>
        <c:numFmt formatCode="General" sourceLinked="1"/>
        <c:majorTickMark val="out"/>
        <c:minorTickMark val="none"/>
        <c:tickLblPos val="nextTo"/>
        <c:crossAx val="443564608"/>
        <c:crosses val="max"/>
        <c:crossBetween val="between"/>
      </c:valAx>
      <c:catAx>
        <c:axId val="443564608"/>
        <c:scaling>
          <c:orientation val="minMax"/>
        </c:scaling>
        <c:delete val="1"/>
        <c:axPos val="b"/>
        <c:numFmt formatCode="General" sourceLinked="1"/>
        <c:majorTickMark val="out"/>
        <c:minorTickMark val="none"/>
        <c:tickLblPos val="nextTo"/>
        <c:crossAx val="443563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Sheet1!$D$1</c:f>
              <c:strCache>
                <c:ptCount val="1"/>
                <c:pt idx="0">
                  <c:v>ECC Redundancy</c:v>
                </c:pt>
              </c:strCache>
            </c:strRef>
          </c:tx>
          <c:spPr>
            <a:ln w="38100" cap="rnd">
              <a:solidFill>
                <a:schemeClr val="accent1"/>
              </a:solidFill>
              <a:round/>
            </a:ln>
            <a:effectLst/>
          </c:spPr>
          <c:marker>
            <c:symbol val="circle"/>
            <c:size val="5"/>
            <c:spPr>
              <a:solidFill>
                <a:schemeClr val="accent1"/>
              </a:solidFill>
              <a:ln w="47625">
                <a:solidFill>
                  <a:schemeClr val="accent1"/>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Sheet1!$D$2:$D$7</c:f>
              <c:numCache>
                <c:formatCode>General</c:formatCode>
                <c:ptCount val="6"/>
                <c:pt idx="0">
                  <c:v>2</c:v>
                </c:pt>
                <c:pt idx="1">
                  <c:v>2.2999999999999998</c:v>
                </c:pt>
                <c:pt idx="2">
                  <c:v>3.5</c:v>
                </c:pt>
                <c:pt idx="3">
                  <c:v>5</c:v>
                </c:pt>
                <c:pt idx="4">
                  <c:v>8</c:v>
                </c:pt>
                <c:pt idx="5">
                  <c:v>14</c:v>
                </c:pt>
              </c:numCache>
            </c:numRef>
          </c:val>
          <c:smooth val="0"/>
          <c:extLst>
            <c:ext xmlns:c16="http://schemas.microsoft.com/office/drawing/2014/chart" uri="{C3380CC4-5D6E-409C-BE32-E72D297353CC}">
              <c16:uniqueId val="{00000001-E0B4-4C8A-97C5-4BBE6D4E1D39}"/>
            </c:ext>
          </c:extLst>
        </c:ser>
        <c:dLbls>
          <c:showLegendKey val="0"/>
          <c:showVal val="0"/>
          <c:showCatName val="0"/>
          <c:showSerName val="0"/>
          <c:showPercent val="0"/>
          <c:showBubbleSize val="0"/>
        </c:dLbls>
        <c:marker val="1"/>
        <c:smooth val="0"/>
        <c:axId val="318686024"/>
        <c:axId val="318688976"/>
      </c:lineChart>
      <c:catAx>
        <c:axId val="318686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Technology Node (nm)</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8976"/>
        <c:crosses val="autoZero"/>
        <c:auto val="1"/>
        <c:lblAlgn val="ctr"/>
        <c:lblOffset val="100"/>
        <c:noMultiLvlLbl val="0"/>
      </c:catAx>
      <c:valAx>
        <c:axId val="31868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i="0" baseline="0" dirty="0">
                    <a:effectLst/>
                  </a:rPr>
                  <a:t>ECC Redundancy (%)</a:t>
                </a:r>
                <a:endParaRPr lang="en-US" sz="2000" dirty="0">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6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Cycle Lifetime</c:v>
                </c:pt>
              </c:strCache>
            </c:strRef>
          </c:tx>
          <c:spPr>
            <a:ln w="38100" cap="rnd">
              <a:solidFill>
                <a:schemeClr val="accent2"/>
              </a:solidFill>
              <a:round/>
            </a:ln>
            <a:effectLst/>
          </c:spPr>
          <c:marker>
            <c:symbol val="circle"/>
            <c:size val="5"/>
            <c:spPr>
              <a:solidFill>
                <a:schemeClr val="accent2"/>
              </a:solidFill>
              <a:ln w="47625">
                <a:solidFill>
                  <a:schemeClr val="accent2"/>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Sheet1!$B$2:$B$7</c:f>
              <c:numCache>
                <c:formatCode>General</c:formatCode>
                <c:ptCount val="6"/>
                <c:pt idx="0">
                  <c:v>10000</c:v>
                </c:pt>
                <c:pt idx="1">
                  <c:v>10000</c:v>
                </c:pt>
                <c:pt idx="2">
                  <c:v>8000</c:v>
                </c:pt>
                <c:pt idx="3">
                  <c:v>4000</c:v>
                </c:pt>
                <c:pt idx="4">
                  <c:v>2000</c:v>
                </c:pt>
                <c:pt idx="5">
                  <c:v>1000</c:v>
                </c:pt>
              </c:numCache>
            </c:numRef>
          </c:val>
          <c:smooth val="0"/>
          <c:extLst>
            <c:ext xmlns:c16="http://schemas.microsoft.com/office/drawing/2014/chart" uri="{C3380CC4-5D6E-409C-BE32-E72D297353CC}">
              <c16:uniqueId val="{00000000-C565-40C2-B1CD-3850EC5F9FC7}"/>
            </c:ext>
          </c:extLst>
        </c:ser>
        <c:dLbls>
          <c:showLegendKey val="0"/>
          <c:showVal val="0"/>
          <c:showCatName val="0"/>
          <c:showSerName val="0"/>
          <c:showPercent val="0"/>
          <c:showBubbleSize val="0"/>
        </c:dLbls>
        <c:marker val="1"/>
        <c:smooth val="0"/>
        <c:axId val="318686024"/>
        <c:axId val="318688976"/>
      </c:lineChart>
      <c:lineChart>
        <c:grouping val="standard"/>
        <c:varyColors val="0"/>
        <c:ser>
          <c:idx val="2"/>
          <c:order val="2"/>
          <c:tx>
            <c:strRef>
              <c:f>Sheet1!$D$1</c:f>
              <c:strCache>
                <c:ptCount val="1"/>
                <c:pt idx="0">
                  <c:v>ECC Redundancy</c:v>
                </c:pt>
              </c:strCache>
            </c:strRef>
          </c:tx>
          <c:spPr>
            <a:ln w="38100" cap="rnd">
              <a:solidFill>
                <a:schemeClr val="accent1"/>
              </a:solidFill>
              <a:round/>
            </a:ln>
            <a:effectLst/>
          </c:spPr>
          <c:marker>
            <c:symbol val="circle"/>
            <c:size val="5"/>
            <c:spPr>
              <a:solidFill>
                <a:schemeClr val="accent1"/>
              </a:solidFill>
              <a:ln w="47625">
                <a:solidFill>
                  <a:schemeClr val="accent1"/>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Sheet1!$D$2:$D$7</c:f>
              <c:numCache>
                <c:formatCode>General</c:formatCode>
                <c:ptCount val="6"/>
                <c:pt idx="0">
                  <c:v>2</c:v>
                </c:pt>
                <c:pt idx="1">
                  <c:v>2.2999999999999998</c:v>
                </c:pt>
                <c:pt idx="2">
                  <c:v>3.5</c:v>
                </c:pt>
                <c:pt idx="3">
                  <c:v>5</c:v>
                </c:pt>
                <c:pt idx="4">
                  <c:v>8</c:v>
                </c:pt>
                <c:pt idx="5">
                  <c:v>14</c:v>
                </c:pt>
              </c:numCache>
            </c:numRef>
          </c:val>
          <c:smooth val="0"/>
          <c:extLst>
            <c:ext xmlns:c16="http://schemas.microsoft.com/office/drawing/2014/chart" uri="{C3380CC4-5D6E-409C-BE32-E72D297353CC}">
              <c16:uniqueId val="{00000002-C565-40C2-B1CD-3850EC5F9FC7}"/>
            </c:ext>
          </c:extLst>
        </c:ser>
        <c:dLbls>
          <c:showLegendKey val="0"/>
          <c:showVal val="0"/>
          <c:showCatName val="0"/>
          <c:showSerName val="0"/>
          <c:showPercent val="0"/>
          <c:showBubbleSize val="0"/>
        </c:dLbls>
        <c:marker val="1"/>
        <c:smooth val="0"/>
        <c:axId val="318814088"/>
        <c:axId val="318819992"/>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Raw Bit Error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Sheet1!$A$2:$A$7</c15:sqref>
                        </c15:formulaRef>
                      </c:ext>
                    </c:extLst>
                    <c:numCache>
                      <c:formatCode>General</c:formatCode>
                      <c:ptCount val="6"/>
                      <c:pt idx="0">
                        <c:v>90</c:v>
                      </c:pt>
                      <c:pt idx="1">
                        <c:v>72</c:v>
                      </c:pt>
                      <c:pt idx="2">
                        <c:v>50</c:v>
                      </c:pt>
                      <c:pt idx="3">
                        <c:v>32</c:v>
                      </c:pt>
                      <c:pt idx="4">
                        <c:v>25</c:v>
                      </c:pt>
                      <c:pt idx="5">
                        <c:v>20</c:v>
                      </c:pt>
                    </c:numCache>
                  </c:numRef>
                </c:cat>
                <c:val>
                  <c:numRef>
                    <c:extLst>
                      <c:ext uri="{02D57815-91ED-43cb-92C2-25804820EDAC}">
                        <c15:formulaRef>
                          <c15:sqref>Sheet1!$C$2:$C$7</c15:sqref>
                        </c15:formulaRef>
                      </c:ext>
                    </c:extLst>
                    <c:numCache>
                      <c:formatCode>0.00E+00</c:formatCode>
                      <c:ptCount val="6"/>
                      <c:pt idx="0">
                        <c:v>1.0000000000000001E-9</c:v>
                      </c:pt>
                      <c:pt idx="1">
                        <c:v>9.9999999999999995E-8</c:v>
                      </c:pt>
                      <c:pt idx="2">
                        <c:v>4.9999999999999998E-7</c:v>
                      </c:pt>
                      <c:pt idx="3">
                        <c:v>1.0000000000000001E-5</c:v>
                      </c:pt>
                      <c:pt idx="4">
                        <c:v>1E-3</c:v>
                      </c:pt>
                      <c:pt idx="5">
                        <c:v>0.01</c:v>
                      </c:pt>
                    </c:numCache>
                  </c:numRef>
                </c:val>
                <c:smooth val="0"/>
                <c:extLst>
                  <c:ext xmlns:c16="http://schemas.microsoft.com/office/drawing/2014/chart" uri="{C3380CC4-5D6E-409C-BE32-E72D297353CC}">
                    <c16:uniqueId val="{00000001-C565-40C2-B1CD-3850EC5F9FC7}"/>
                  </c:ext>
                </c:extLst>
              </c15:ser>
            </c15:filteredLineSeries>
          </c:ext>
        </c:extLst>
      </c:lineChart>
      <c:catAx>
        <c:axId val="318686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Technology Node (nm)</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8976"/>
        <c:crosses val="autoZero"/>
        <c:auto val="1"/>
        <c:lblAlgn val="ctr"/>
        <c:lblOffset val="100"/>
        <c:noMultiLvlLbl val="0"/>
      </c:catAx>
      <c:valAx>
        <c:axId val="31868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P/E Cycle Lifetime (Thousands)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6024"/>
        <c:crosses val="autoZero"/>
        <c:crossBetween val="between"/>
        <c:dispUnits>
          <c:builtInUnit val="thousands"/>
        </c:dispUnits>
      </c:valAx>
      <c:valAx>
        <c:axId val="318819992"/>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ECC Redundancy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814088"/>
        <c:crosses val="max"/>
        <c:crossBetween val="between"/>
      </c:valAx>
      <c:catAx>
        <c:axId val="318814088"/>
        <c:scaling>
          <c:orientation val="minMax"/>
        </c:scaling>
        <c:delete val="1"/>
        <c:axPos val="b"/>
        <c:numFmt formatCode="General" sourceLinked="1"/>
        <c:majorTickMark val="out"/>
        <c:minorTickMark val="none"/>
        <c:tickLblPos val="nextTo"/>
        <c:crossAx val="318819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74508520133012E-2"/>
          <c:y val="0.2517883885877622"/>
          <c:w val="0.90322767880218469"/>
          <c:h val="0.4023740441444158"/>
        </c:manualLayout>
      </c:layout>
      <c:barChart>
        <c:barDir val="bar"/>
        <c:grouping val="stacked"/>
        <c:varyColors val="0"/>
        <c:ser>
          <c:idx val="0"/>
          <c:order val="0"/>
          <c:tx>
            <c:strRef>
              <c:f>Sheet1!$A$2</c:f>
              <c:strCache>
                <c:ptCount val="1"/>
                <c:pt idx="0">
                  <c:v>P/E cycling errors @ 5K PEC</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C4C6-4904-9377-F9E9BC64668C}"/>
              </c:ext>
            </c:extLst>
          </c:dPt>
          <c:dLbls>
            <c:dLbl>
              <c:idx val="0"/>
              <c:layout>
                <c:manualLayout>
                  <c:x val="-3.4828568338148148E-3"/>
                  <c:y val="-0.37147060457298348"/>
                </c:manualLayout>
              </c:layout>
              <c:showLegendKey val="0"/>
              <c:showVal val="1"/>
              <c:showCatName val="0"/>
              <c:showSerName val="1"/>
              <c:showPercent val="0"/>
              <c:showBubbleSize val="0"/>
              <c:extLst>
                <c:ext xmlns:c15="http://schemas.microsoft.com/office/drawing/2012/chart" uri="{CE6537A1-D6FC-4f65-9D91-7224C49458BB}">
                  <c15:layout>
                    <c:manualLayout>
                      <c:w val="0.29278805774278216"/>
                      <c:h val="0.16058610323451478"/>
                    </c:manualLayout>
                  </c15:layout>
                </c:ext>
                <c:ext xmlns:c16="http://schemas.microsoft.com/office/drawing/2014/chart" uri="{C3380CC4-5D6E-409C-BE32-E72D297353CC}">
                  <c16:uniqueId val="{00000002-C4C6-4904-9377-F9E9BC64668C}"/>
                </c:ext>
              </c:extLst>
            </c:dLbl>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SSD Errors</c:v>
                </c:pt>
              </c:strCache>
            </c:strRef>
          </c:cat>
          <c:val>
            <c:numRef>
              <c:f>Sheet1!$B$2</c:f>
              <c:numCache>
                <c:formatCode>General</c:formatCode>
                <c:ptCount val="1"/>
                <c:pt idx="0">
                  <c:v>0.1894565651</c:v>
                </c:pt>
              </c:numCache>
            </c:numRef>
          </c:val>
          <c:extLst>
            <c:ext xmlns:c16="http://schemas.microsoft.com/office/drawing/2014/chart" uri="{C3380CC4-5D6E-409C-BE32-E72D297353CC}">
              <c16:uniqueId val="{00000000-C4C6-4904-9377-F9E9BC64668C}"/>
            </c:ext>
          </c:extLst>
        </c:ser>
        <c:ser>
          <c:idx val="1"/>
          <c:order val="1"/>
          <c:tx>
            <c:strRef>
              <c:f>Sheet1!$A$3</c:f>
              <c:strCache>
                <c:ptCount val="1"/>
                <c:pt idx="0">
                  <c:v>Read disturb errors @ 900K reads</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8-4EE7-491A-976E-A44308467263}"/>
              </c:ext>
            </c:extLst>
          </c:dPt>
          <c:dLbls>
            <c:dLbl>
              <c:idx val="0"/>
              <c:layout>
                <c:manualLayout>
                  <c:x val="5.1272692475940511E-2"/>
                  <c:y val="-0.19733175548004159"/>
                </c:manualLayout>
              </c:layout>
              <c:showLegendKey val="0"/>
              <c:showVal val="1"/>
              <c:showCatName val="0"/>
              <c:showSerName val="1"/>
              <c:showPercent val="0"/>
              <c:showBubbleSize val="0"/>
              <c:extLst>
                <c:ext xmlns:c15="http://schemas.microsoft.com/office/drawing/2012/chart" uri="{CE6537A1-D6FC-4f65-9D91-7224C49458BB}">
                  <c15:layout>
                    <c:manualLayout>
                      <c:w val="0.31513254593175849"/>
                      <c:h val="0.16378623973402864"/>
                    </c:manualLayout>
                  </c15:layout>
                </c:ext>
                <c:ext xmlns:c16="http://schemas.microsoft.com/office/drawing/2014/chart" uri="{C3380CC4-5D6E-409C-BE32-E72D297353CC}">
                  <c16:uniqueId val="{00000008-4EE7-491A-976E-A44308467263}"/>
                </c:ext>
              </c:extLst>
            </c:dLbl>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SSD Errors</c:v>
                </c:pt>
              </c:strCache>
            </c:strRef>
          </c:cat>
          <c:val>
            <c:numRef>
              <c:f>Sheet1!$B$3</c:f>
              <c:numCache>
                <c:formatCode>General</c:formatCode>
                <c:ptCount val="1"/>
                <c:pt idx="0">
                  <c:v>9.0140693499999994E-2</c:v>
                </c:pt>
              </c:numCache>
            </c:numRef>
          </c:val>
          <c:extLst>
            <c:ext xmlns:c16="http://schemas.microsoft.com/office/drawing/2014/chart" uri="{C3380CC4-5D6E-409C-BE32-E72D297353CC}">
              <c16:uniqueId val="{00000006-4EE7-491A-976E-A44308467263}"/>
            </c:ext>
          </c:extLst>
        </c:ser>
        <c:ser>
          <c:idx val="2"/>
          <c:order val="2"/>
          <c:tx>
            <c:strRef>
              <c:f>Sheet1!$A$4</c:f>
              <c:strCache>
                <c:ptCount val="1"/>
                <c:pt idx="0">
                  <c:v>Retention errors @ 3 day</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5-965F-4A53-9351-D9E1C0FA438D}"/>
              </c:ext>
            </c:extLst>
          </c:dPt>
          <c:dLbls>
            <c:dLbl>
              <c:idx val="0"/>
              <c:layout>
                <c:manualLayout>
                  <c:x val="-2.2714184164479439E-2"/>
                  <c:y val="-1.389811696555499E-2"/>
                </c:manualLayout>
              </c:layout>
              <c:numFmt formatCode="0%" sourceLinked="0"/>
              <c:spPr>
                <a:noFill/>
                <a:ln>
                  <a:noFill/>
                </a:ln>
                <a:effectLst/>
              </c:spPr>
              <c:txPr>
                <a:bodyPr rot="0" spcFirstLastPara="1" vertOverflow="ellipsis" vert="horz" wrap="square" anchor="ctr" anchorCtr="1"/>
                <a:lstStyle/>
                <a:p>
                  <a:pPr>
                    <a:defRPr sz="2400" b="1" i="0" u="none" strike="noStrike" kern="1200" baseline="0">
                      <a:solidFill>
                        <a:schemeClr val="accent5"/>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8688670166229219"/>
                      <c:h val="0.22010631082189433"/>
                    </c:manualLayout>
                  </c15:layout>
                </c:ext>
                <c:ext xmlns:c16="http://schemas.microsoft.com/office/drawing/2014/chart" uri="{C3380CC4-5D6E-409C-BE32-E72D297353CC}">
                  <c16:uniqueId val="{00000005-965F-4A53-9351-D9E1C0FA438D}"/>
                </c:ext>
              </c:extLst>
            </c:dLbl>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accent5"/>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SSD Errors</c:v>
                </c:pt>
              </c:strCache>
            </c:strRef>
          </c:cat>
          <c:val>
            <c:numRef>
              <c:f>Sheet1!$B$4</c:f>
              <c:numCache>
                <c:formatCode>General</c:formatCode>
                <c:ptCount val="1"/>
                <c:pt idx="0">
                  <c:v>0.72040274140000005</c:v>
                </c:pt>
              </c:numCache>
            </c:numRef>
          </c:val>
          <c:extLst>
            <c:ext xmlns:c16="http://schemas.microsoft.com/office/drawing/2014/chart" uri="{C3380CC4-5D6E-409C-BE32-E72D297353CC}">
              <c16:uniqueId val="{00000007-4EE7-491A-976E-A44308467263}"/>
            </c:ext>
          </c:extLst>
        </c:ser>
        <c:dLbls>
          <c:showLegendKey val="0"/>
          <c:showVal val="0"/>
          <c:showCatName val="0"/>
          <c:showSerName val="0"/>
          <c:showPercent val="0"/>
          <c:showBubbleSize val="0"/>
        </c:dLbls>
        <c:gapWidth val="100"/>
        <c:overlap val="100"/>
        <c:axId val="633328712"/>
        <c:axId val="633334288"/>
      </c:barChart>
      <c:valAx>
        <c:axId val="633334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3328712"/>
        <c:crosses val="autoZero"/>
        <c:crossBetween val="between"/>
      </c:valAx>
      <c:catAx>
        <c:axId val="633328712"/>
        <c:scaling>
          <c:orientation val="minMax"/>
        </c:scaling>
        <c:delete val="1"/>
        <c:axPos val="l"/>
        <c:numFmt formatCode="General" sourceLinked="1"/>
        <c:majorTickMark val="out"/>
        <c:minorTickMark val="none"/>
        <c:tickLblPos val="nextTo"/>
        <c:crossAx val="6333342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400" b="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38100" cap="rnd">
              <a:solidFill>
                <a:schemeClr val="accent1"/>
              </a:solidFill>
              <a:round/>
            </a:ln>
            <a:effectLst/>
          </c:spPr>
          <c:marker>
            <c:symbol val="none"/>
          </c:marker>
          <c:xVal>
            <c:numRef>
              <c:f>Sheet1!$A$2:$A$12</c:f>
              <c:numCache>
                <c:formatCode>General</c:formatCode>
                <c:ptCount val="11"/>
                <c:pt idx="0">
                  <c:v>0</c:v>
                </c:pt>
                <c:pt idx="1">
                  <c:v>1000</c:v>
                </c:pt>
                <c:pt idx="2">
                  <c:v>2000</c:v>
                </c:pt>
                <c:pt idx="3">
                  <c:v>3000</c:v>
                </c:pt>
                <c:pt idx="4">
                  <c:v>4000</c:v>
                </c:pt>
                <c:pt idx="5">
                  <c:v>5000</c:v>
                </c:pt>
                <c:pt idx="6">
                  <c:v>6000</c:v>
                </c:pt>
                <c:pt idx="7">
                  <c:v>7000</c:v>
                </c:pt>
                <c:pt idx="8">
                  <c:v>8000</c:v>
                </c:pt>
                <c:pt idx="9">
                  <c:v>9000</c:v>
                </c:pt>
                <c:pt idx="10">
                  <c:v>10000</c:v>
                </c:pt>
              </c:numCache>
            </c:numRef>
          </c:xVal>
          <c:yVal>
            <c:numRef>
              <c:f>Sheet1!$B$2:$B$12</c:f>
              <c:numCache>
                <c:formatCode>General</c:formatCode>
                <c:ptCount val="11"/>
                <c:pt idx="0">
                  <c:v>226.5</c:v>
                </c:pt>
                <c:pt idx="1">
                  <c:v>227.7</c:v>
                </c:pt>
                <c:pt idx="2">
                  <c:v>228.3</c:v>
                </c:pt>
                <c:pt idx="3">
                  <c:v>228.70000000000002</c:v>
                </c:pt>
                <c:pt idx="4">
                  <c:v>229.55</c:v>
                </c:pt>
                <c:pt idx="5">
                  <c:v>229.6</c:v>
                </c:pt>
                <c:pt idx="6">
                  <c:v>230.25</c:v>
                </c:pt>
                <c:pt idx="7">
                  <c:v>230.2</c:v>
                </c:pt>
                <c:pt idx="8">
                  <c:v>230.8</c:v>
                </c:pt>
                <c:pt idx="9">
                  <c:v>230.75</c:v>
                </c:pt>
                <c:pt idx="10">
                  <c:v>231.65</c:v>
                </c:pt>
              </c:numCache>
            </c:numRef>
          </c:yVal>
          <c:smooth val="0"/>
          <c:extLst>
            <c:ext xmlns:c16="http://schemas.microsoft.com/office/drawing/2014/chart" uri="{C3380CC4-5D6E-409C-BE32-E72D297353CC}">
              <c16:uniqueId val="{00000000-87B9-4031-B780-A3071C6509D5}"/>
            </c:ext>
          </c:extLst>
        </c:ser>
        <c:dLbls>
          <c:showLegendKey val="0"/>
          <c:showVal val="0"/>
          <c:showCatName val="0"/>
          <c:showSerName val="0"/>
          <c:showPercent val="0"/>
          <c:showBubbleSize val="0"/>
        </c:dLbls>
        <c:axId val="729018704"/>
        <c:axId val="729019032"/>
      </c:scatterChart>
      <c:valAx>
        <c:axId val="729018704"/>
        <c:scaling>
          <c:orientation val="minMax"/>
          <c:max val="10000"/>
        </c:scaling>
        <c:delete val="0"/>
        <c:axPos val="b"/>
        <c:majorGridlines>
          <c:spPr>
            <a:ln w="9525" cap="flat" cmpd="sng" algn="ctr">
              <a:solidFill>
                <a:schemeClr val="tx1">
                  <a:lumMod val="75000"/>
                  <a:lumOff val="2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r>
                  <a:rPr lang="en-US"/>
                  <a:t>P/E Cycles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75000"/>
                <a:lumOff val="2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crossAx val="729019032"/>
        <c:crosses val="autoZero"/>
        <c:crossBetween val="midCat"/>
      </c:valAx>
      <c:valAx>
        <c:axId val="729019032"/>
        <c:scaling>
          <c:orientation val="minMax"/>
        </c:scaling>
        <c:delete val="0"/>
        <c:axPos val="l"/>
        <c:majorGridlines>
          <c:spPr>
            <a:ln w="9525" cap="flat" cmpd="sng" algn="ctr">
              <a:solidFill>
                <a:schemeClr val="tx1">
                  <a:lumMod val="75000"/>
                  <a:lumOff val="2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r>
                  <a:rPr lang="en-US"/>
                  <a:t>Optimal Read Ref. Voltage</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crossAx val="729018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a:solidFill>
            <a:schemeClr val="tx1">
              <a:lumMod val="75000"/>
              <a:lumOff val="2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57590960961967"/>
          <c:y val="2.6739590269851659E-2"/>
          <c:w val="0.76006283703033217"/>
          <c:h val="0.78866784969096349"/>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1-960F-48AC-824F-D770A0A8B3F0}"/>
              </c:ext>
            </c:extLst>
          </c:dPt>
          <c:dPt>
            <c:idx val="2"/>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960F-48AC-824F-D770A0A8B3F0}"/>
              </c:ext>
            </c:extLst>
          </c:dPt>
          <c:dPt>
            <c:idx val="4"/>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3C55-4DF2-9FBB-E7062EACAC08}"/>
              </c:ext>
            </c:extLst>
          </c:dPt>
          <c:cat>
            <c:strRef>
              <c:f>Sheet1!$A$2:$A$7</c:f>
              <c:strCache>
                <c:ptCount val="6"/>
                <c:pt idx="4">
                  <c:v>Worst RBER</c:v>
                </c:pt>
                <c:pt idx="5">
                  <c:v>Avg. RBER</c:v>
                </c:pt>
              </c:strCache>
            </c:strRef>
          </c:cat>
          <c:val>
            <c:numRef>
              <c:f>Sheet1!$B$2:$B$7</c:f>
              <c:numCache>
                <c:formatCode>General</c:formatCode>
                <c:ptCount val="6"/>
                <c:pt idx="0">
                  <c:v>0</c:v>
                </c:pt>
                <c:pt idx="4">
                  <c:v>4.77498910967E-4</c:v>
                </c:pt>
                <c:pt idx="5">
                  <c:v>1.6000000000000001E-4</c:v>
                </c:pt>
              </c:numCache>
            </c:numRef>
          </c:val>
          <c:extLst>
            <c:ext xmlns:c16="http://schemas.microsoft.com/office/drawing/2014/chart" uri="{C3380CC4-5D6E-409C-BE32-E72D297353CC}">
              <c16:uniqueId val="{00000006-960F-48AC-824F-D770A0A8B3F0}"/>
            </c:ext>
          </c:extLst>
        </c:ser>
        <c:dLbls>
          <c:showLegendKey val="0"/>
          <c:showVal val="0"/>
          <c:showCatName val="0"/>
          <c:showSerName val="0"/>
          <c:showPercent val="0"/>
          <c:showBubbleSize val="0"/>
        </c:dLbls>
        <c:gapWidth val="80"/>
        <c:axId val="345627408"/>
        <c:axId val="345628064"/>
      </c:barChart>
      <c:catAx>
        <c:axId val="3456274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crossAx val="345628064"/>
        <c:crosses val="autoZero"/>
        <c:auto val="1"/>
        <c:lblAlgn val="ctr"/>
        <c:lblOffset val="100"/>
        <c:noMultiLvlLbl val="0"/>
      </c:catAx>
      <c:valAx>
        <c:axId val="34562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r>
                  <a:rPr lang="en-US"/>
                  <a:t>99% RBER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crossAx val="345627408"/>
        <c:crosses val="autoZero"/>
        <c:crossBetween val="between"/>
        <c:majorUnit val="2.0000000000000006E-4"/>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mn-lt"/>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57590960961967"/>
          <c:y val="2.6739590269851659E-2"/>
          <c:w val="0.76006283703033217"/>
          <c:h val="0.78866784969096349"/>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1-960F-48AC-824F-D770A0A8B3F0}"/>
              </c:ext>
            </c:extLst>
          </c:dPt>
          <c:dPt>
            <c:idx val="2"/>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960F-48AC-824F-D770A0A8B3F0}"/>
              </c:ext>
            </c:extLst>
          </c:dPt>
          <c:dPt>
            <c:idx val="4"/>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3C55-4DF2-9FBB-E7062EACAC08}"/>
              </c:ext>
            </c:extLst>
          </c:dPt>
          <c:cat>
            <c:strRef>
              <c:f>Sheet1!$A$2:$A$7</c:f>
              <c:strCache>
                <c:ptCount val="6"/>
                <c:pt idx="2">
                  <c:v>Worst RBER (Vopt)</c:v>
                </c:pt>
                <c:pt idx="3">
                  <c:v>Avg. RBER (Vopt)</c:v>
                </c:pt>
                <c:pt idx="4">
                  <c:v>Worst RBER</c:v>
                </c:pt>
                <c:pt idx="5">
                  <c:v>Avg. RBER</c:v>
                </c:pt>
              </c:strCache>
            </c:strRef>
          </c:cat>
          <c:val>
            <c:numRef>
              <c:f>Sheet1!$B$2:$B$7</c:f>
              <c:numCache>
                <c:formatCode>General</c:formatCode>
                <c:ptCount val="6"/>
                <c:pt idx="0">
                  <c:v>0</c:v>
                </c:pt>
                <c:pt idx="2">
                  <c:v>4.3142445464600001E-4</c:v>
                </c:pt>
                <c:pt idx="3">
                  <c:v>1.3999999999999999E-4</c:v>
                </c:pt>
                <c:pt idx="4">
                  <c:v>4.77498910967E-4</c:v>
                </c:pt>
                <c:pt idx="5">
                  <c:v>1.6000000000000001E-4</c:v>
                </c:pt>
              </c:numCache>
            </c:numRef>
          </c:val>
          <c:extLst>
            <c:ext xmlns:c16="http://schemas.microsoft.com/office/drawing/2014/chart" uri="{C3380CC4-5D6E-409C-BE32-E72D297353CC}">
              <c16:uniqueId val="{00000006-960F-48AC-824F-D770A0A8B3F0}"/>
            </c:ext>
          </c:extLst>
        </c:ser>
        <c:dLbls>
          <c:showLegendKey val="0"/>
          <c:showVal val="0"/>
          <c:showCatName val="0"/>
          <c:showSerName val="0"/>
          <c:showPercent val="0"/>
          <c:showBubbleSize val="0"/>
        </c:dLbls>
        <c:gapWidth val="80"/>
        <c:axId val="345627408"/>
        <c:axId val="345628064"/>
      </c:barChart>
      <c:catAx>
        <c:axId val="3456274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crossAx val="345628064"/>
        <c:crosses val="autoZero"/>
        <c:auto val="1"/>
        <c:lblAlgn val="ctr"/>
        <c:lblOffset val="100"/>
        <c:noMultiLvlLbl val="0"/>
      </c:catAx>
      <c:valAx>
        <c:axId val="34562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r>
                  <a:rPr lang="en-US"/>
                  <a:t>99% RBER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Times New Roman" panose="02020603050405020304" pitchFamily="18" charset="0"/>
              </a:defRPr>
            </a:pPr>
            <a:endParaRPr lang="en-US"/>
          </a:p>
        </c:txPr>
        <c:crossAx val="345627408"/>
        <c:crosses val="autoZero"/>
        <c:crossBetween val="between"/>
        <c:majorUnit val="2.0000000000000006E-4"/>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mn-lt"/>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Raw Bit Error Rate</c:v>
                </c:pt>
              </c:strCache>
            </c:strRef>
          </c:tx>
          <c:spPr>
            <a:ln w="38100" cap="rnd">
              <a:solidFill>
                <a:schemeClr val="accent2"/>
              </a:solidFill>
              <a:round/>
            </a:ln>
            <a:effectLst/>
          </c:spPr>
          <c:marker>
            <c:symbol val="circle"/>
            <c:size val="5"/>
            <c:spPr>
              <a:solidFill>
                <a:schemeClr val="accent2"/>
              </a:solidFill>
              <a:ln w="47625">
                <a:solidFill>
                  <a:schemeClr val="accent2"/>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Sheet1!$C$2:$C$7</c:f>
              <c:numCache>
                <c:formatCode>0.00E+00</c:formatCode>
                <c:ptCount val="6"/>
                <c:pt idx="0">
                  <c:v>1.0000000000000001E-9</c:v>
                </c:pt>
                <c:pt idx="1">
                  <c:v>9.9999999999999995E-8</c:v>
                </c:pt>
                <c:pt idx="2">
                  <c:v>4.9999999999999998E-7</c:v>
                </c:pt>
                <c:pt idx="3">
                  <c:v>1.0000000000000001E-5</c:v>
                </c:pt>
                <c:pt idx="4">
                  <c:v>1E-3</c:v>
                </c:pt>
                <c:pt idx="5">
                  <c:v>0.01</c:v>
                </c:pt>
              </c:numCache>
            </c:numRef>
          </c:val>
          <c:smooth val="0"/>
          <c:extLst>
            <c:ext xmlns:c16="http://schemas.microsoft.com/office/drawing/2014/chart" uri="{C3380CC4-5D6E-409C-BE32-E72D297353CC}">
              <c16:uniqueId val="{00000000-E0B4-4C8A-97C5-4BBE6D4E1D39}"/>
            </c:ext>
          </c:extLst>
        </c:ser>
        <c:dLbls>
          <c:showLegendKey val="0"/>
          <c:showVal val="0"/>
          <c:showCatName val="0"/>
          <c:showSerName val="0"/>
          <c:showPercent val="0"/>
          <c:showBubbleSize val="0"/>
        </c:dLbls>
        <c:marker val="1"/>
        <c:smooth val="0"/>
        <c:axId val="318686024"/>
        <c:axId val="318688976"/>
      </c:lineChart>
      <c:lineChart>
        <c:grouping val="standard"/>
        <c:varyColors val="0"/>
        <c:ser>
          <c:idx val="1"/>
          <c:order val="1"/>
          <c:tx>
            <c:strRef>
              <c:f>Sheet1!$D$1</c:f>
              <c:strCache>
                <c:ptCount val="1"/>
                <c:pt idx="0">
                  <c:v>ECC Redundancy</c:v>
                </c:pt>
              </c:strCache>
            </c:strRef>
          </c:tx>
          <c:spPr>
            <a:ln w="38100" cap="rnd">
              <a:solidFill>
                <a:schemeClr val="accent1"/>
              </a:solidFill>
              <a:round/>
            </a:ln>
            <a:effectLst/>
          </c:spPr>
          <c:marker>
            <c:symbol val="circle"/>
            <c:size val="5"/>
            <c:spPr>
              <a:solidFill>
                <a:schemeClr val="accent1"/>
              </a:solidFill>
              <a:ln w="47625">
                <a:solidFill>
                  <a:schemeClr val="accent1"/>
                </a:solidFill>
              </a:ln>
              <a:effectLst/>
            </c:spPr>
          </c:marker>
          <c:cat>
            <c:numRef>
              <c:f>Sheet1!$A$2:$A$7</c:f>
              <c:numCache>
                <c:formatCode>General</c:formatCode>
                <c:ptCount val="6"/>
                <c:pt idx="0">
                  <c:v>90</c:v>
                </c:pt>
                <c:pt idx="1">
                  <c:v>72</c:v>
                </c:pt>
                <c:pt idx="2">
                  <c:v>50</c:v>
                </c:pt>
                <c:pt idx="3">
                  <c:v>32</c:v>
                </c:pt>
                <c:pt idx="4">
                  <c:v>25</c:v>
                </c:pt>
                <c:pt idx="5">
                  <c:v>20</c:v>
                </c:pt>
              </c:numCache>
            </c:numRef>
          </c:cat>
          <c:val>
            <c:numRef>
              <c:f>Sheet1!$D$2:$D$7</c:f>
              <c:numCache>
                <c:formatCode>General</c:formatCode>
                <c:ptCount val="6"/>
                <c:pt idx="0">
                  <c:v>2</c:v>
                </c:pt>
                <c:pt idx="1">
                  <c:v>2.2999999999999998</c:v>
                </c:pt>
                <c:pt idx="2">
                  <c:v>3.5</c:v>
                </c:pt>
                <c:pt idx="3">
                  <c:v>5</c:v>
                </c:pt>
                <c:pt idx="4">
                  <c:v>8</c:v>
                </c:pt>
                <c:pt idx="5">
                  <c:v>14</c:v>
                </c:pt>
              </c:numCache>
            </c:numRef>
          </c:val>
          <c:smooth val="0"/>
          <c:extLst>
            <c:ext xmlns:c16="http://schemas.microsoft.com/office/drawing/2014/chart" uri="{C3380CC4-5D6E-409C-BE32-E72D297353CC}">
              <c16:uniqueId val="{00000001-E0B4-4C8A-97C5-4BBE6D4E1D39}"/>
            </c:ext>
          </c:extLst>
        </c:ser>
        <c:dLbls>
          <c:showLegendKey val="0"/>
          <c:showVal val="0"/>
          <c:showCatName val="0"/>
          <c:showSerName val="0"/>
          <c:showPercent val="0"/>
          <c:showBubbleSize val="0"/>
        </c:dLbls>
        <c:marker val="1"/>
        <c:smooth val="0"/>
        <c:axId val="443564608"/>
        <c:axId val="443563952"/>
      </c:lineChart>
      <c:catAx>
        <c:axId val="318686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Technology Node (nm)</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8976"/>
        <c:crossesAt val="1.0000000000000005E-9"/>
        <c:auto val="1"/>
        <c:lblAlgn val="ctr"/>
        <c:lblOffset val="100"/>
        <c:noMultiLvlLbl val="0"/>
      </c:catAx>
      <c:valAx>
        <c:axId val="318688976"/>
        <c:scaling>
          <c:logBase val="10"/>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Raw Bit Error Rate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686024"/>
        <c:crosses val="autoZero"/>
        <c:crossBetween val="between"/>
      </c:valAx>
      <c:valAx>
        <c:axId val="443563952"/>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ECC Redundancy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43564608"/>
        <c:crosses val="max"/>
        <c:crossBetween val="between"/>
      </c:valAx>
      <c:catAx>
        <c:axId val="443564608"/>
        <c:scaling>
          <c:orientation val="minMax"/>
        </c:scaling>
        <c:delete val="1"/>
        <c:axPos val="b"/>
        <c:numFmt formatCode="General" sourceLinked="1"/>
        <c:majorTickMark val="out"/>
        <c:minorTickMark val="none"/>
        <c:tickLblPos val="nextTo"/>
        <c:crossAx val="44356395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08E83-2C9B-4EF9-9D39-41BB7C38950B}" type="doc">
      <dgm:prSet loTypeId="urn:microsoft.com/office/officeart/2005/8/layout/pyramid1" loCatId="pyramid" qsTypeId="urn:microsoft.com/office/officeart/2005/8/quickstyle/simple1" qsCatId="simple" csTypeId="urn:microsoft.com/office/officeart/2005/8/colors/colorful4" csCatId="colorful" phldr="1"/>
      <dgm:spPr/>
    </dgm:pt>
    <dgm:pt modelId="{8F0A3464-198C-4DC9-A096-4D77AABFDEE3}">
      <dgm:prSet phldrT="[Text]" custT="1"/>
      <dgm:spPr/>
      <dgm:t>
        <a:bodyPr/>
        <a:lstStyle/>
        <a:p>
          <a:r>
            <a:rPr lang="en-US" sz="2400" b="1" dirty="0">
              <a:solidFill>
                <a:schemeClr val="bg1"/>
              </a:solidFill>
            </a:rPr>
            <a:t>High Density, Low Cost</a:t>
          </a:r>
        </a:p>
      </dgm:t>
    </dgm:pt>
    <dgm:pt modelId="{5B89AC75-4F31-48F1-8345-8619C1CF3710}" type="parTrans" cxnId="{7E4B7933-5D1F-4862-8C5A-267A3EBE570C}">
      <dgm:prSet/>
      <dgm:spPr/>
      <dgm:t>
        <a:bodyPr/>
        <a:lstStyle/>
        <a:p>
          <a:endParaRPr lang="en-US" sz="1100" b="1">
            <a:solidFill>
              <a:schemeClr val="bg1"/>
            </a:solidFill>
          </a:endParaRPr>
        </a:p>
      </dgm:t>
    </dgm:pt>
    <dgm:pt modelId="{EABC465E-25EE-4DF8-A2C4-B3FF1C4CCE35}" type="sibTrans" cxnId="{7E4B7933-5D1F-4862-8C5A-267A3EBE570C}">
      <dgm:prSet/>
      <dgm:spPr/>
      <dgm:t>
        <a:bodyPr/>
        <a:lstStyle/>
        <a:p>
          <a:endParaRPr lang="en-US" sz="1100" b="1">
            <a:solidFill>
              <a:schemeClr val="bg1"/>
            </a:solidFill>
          </a:endParaRPr>
        </a:p>
      </dgm:t>
    </dgm:pt>
    <dgm:pt modelId="{BD2CE661-3054-40D6-87C6-B9A1AA8F1F2E}">
      <dgm:prSet phldrT="[Text]" custT="1"/>
      <dgm:spPr/>
      <dgm:t>
        <a:bodyPr/>
        <a:lstStyle/>
        <a:p>
          <a:r>
            <a:rPr lang="en-US" sz="2400" b="1" dirty="0">
              <a:solidFill>
                <a:schemeClr val="bg1"/>
              </a:solidFill>
            </a:rPr>
            <a:t>High Reliability</a:t>
          </a:r>
        </a:p>
      </dgm:t>
    </dgm:pt>
    <dgm:pt modelId="{F58C48C9-72E1-4B0B-A7C1-775A3E093518}" type="parTrans" cxnId="{39D1106C-91D2-4BFD-96B2-1F8AFE9A091A}">
      <dgm:prSet/>
      <dgm:spPr/>
      <dgm:t>
        <a:bodyPr/>
        <a:lstStyle/>
        <a:p>
          <a:endParaRPr lang="en-US" sz="1100" b="1">
            <a:solidFill>
              <a:schemeClr val="bg1"/>
            </a:solidFill>
          </a:endParaRPr>
        </a:p>
      </dgm:t>
    </dgm:pt>
    <dgm:pt modelId="{50ED64BA-DEA3-4D70-AA3D-A9808E1EE1B3}" type="sibTrans" cxnId="{39D1106C-91D2-4BFD-96B2-1F8AFE9A091A}">
      <dgm:prSet/>
      <dgm:spPr/>
      <dgm:t>
        <a:bodyPr/>
        <a:lstStyle/>
        <a:p>
          <a:endParaRPr lang="en-US" sz="1100" b="1">
            <a:solidFill>
              <a:schemeClr val="bg1"/>
            </a:solidFill>
          </a:endParaRPr>
        </a:p>
      </dgm:t>
    </dgm:pt>
    <dgm:pt modelId="{0DF4AEAD-32E7-43D7-AA6C-D5ECBA327480}">
      <dgm:prSet phldrT="[Text]" custT="1"/>
      <dgm:spPr/>
      <dgm:t>
        <a:bodyPr/>
        <a:lstStyle/>
        <a:p>
          <a:r>
            <a:rPr lang="en-US" sz="2400" b="1" dirty="0">
              <a:solidFill>
                <a:schemeClr val="bg1"/>
              </a:solidFill>
            </a:rPr>
            <a:t>Low Latency</a:t>
          </a:r>
        </a:p>
      </dgm:t>
    </dgm:pt>
    <dgm:pt modelId="{236861AE-983D-45A0-81BF-2911C80271DE}" type="parTrans" cxnId="{04CC96CE-38DA-4489-88FC-970448E6C909}">
      <dgm:prSet/>
      <dgm:spPr/>
      <dgm:t>
        <a:bodyPr/>
        <a:lstStyle/>
        <a:p>
          <a:endParaRPr lang="en-US" sz="1100" b="1">
            <a:solidFill>
              <a:schemeClr val="bg1"/>
            </a:solidFill>
          </a:endParaRPr>
        </a:p>
      </dgm:t>
    </dgm:pt>
    <dgm:pt modelId="{7F00F5BB-40F6-4F8A-BEEA-0FB698AA5349}" type="sibTrans" cxnId="{04CC96CE-38DA-4489-88FC-970448E6C909}">
      <dgm:prSet/>
      <dgm:spPr/>
      <dgm:t>
        <a:bodyPr/>
        <a:lstStyle/>
        <a:p>
          <a:endParaRPr lang="en-US" sz="1100" b="1">
            <a:solidFill>
              <a:schemeClr val="bg1"/>
            </a:solidFill>
          </a:endParaRPr>
        </a:p>
      </dgm:t>
    </dgm:pt>
    <dgm:pt modelId="{22760704-2F13-4FAE-B9E3-BD2A28521769}">
      <dgm:prSet phldrT="[Text]" custT="1"/>
      <dgm:spPr/>
      <dgm:t>
        <a:bodyPr/>
        <a:lstStyle/>
        <a:p>
          <a:br>
            <a:rPr lang="en-US" sz="2400" b="1" dirty="0">
              <a:solidFill>
                <a:schemeClr val="bg1"/>
              </a:solidFill>
            </a:rPr>
          </a:br>
          <a:br>
            <a:rPr lang="en-US" sz="2400" b="1" dirty="0">
              <a:solidFill>
                <a:schemeClr val="bg1"/>
              </a:solidFill>
            </a:rPr>
          </a:br>
          <a:br>
            <a:rPr lang="en-US" sz="2400" b="1" dirty="0">
              <a:solidFill>
                <a:schemeClr val="bg1"/>
              </a:solidFill>
            </a:rPr>
          </a:br>
          <a:r>
            <a:rPr lang="en-US" sz="2400" b="1" dirty="0">
              <a:solidFill>
                <a:schemeClr val="bg1"/>
              </a:solidFill>
            </a:rPr>
            <a:t>Small</a:t>
          </a:r>
          <a:br>
            <a:rPr lang="en-US" sz="2400" b="1" dirty="0">
              <a:solidFill>
                <a:schemeClr val="bg1"/>
              </a:solidFill>
            </a:rPr>
          </a:br>
          <a:r>
            <a:rPr lang="en-US" sz="2400" b="1" dirty="0">
              <a:solidFill>
                <a:schemeClr val="bg1"/>
              </a:solidFill>
            </a:rPr>
            <a:t>Form Factor</a:t>
          </a:r>
        </a:p>
      </dgm:t>
    </dgm:pt>
    <dgm:pt modelId="{DD1402E7-62D1-45C4-B530-BD315E8AF90C}" type="parTrans" cxnId="{66C4E6FA-D8DD-466A-9AF3-D5A6262DED82}">
      <dgm:prSet/>
      <dgm:spPr/>
      <dgm:t>
        <a:bodyPr/>
        <a:lstStyle/>
        <a:p>
          <a:endParaRPr lang="en-US" sz="1100" b="1"/>
        </a:p>
      </dgm:t>
    </dgm:pt>
    <dgm:pt modelId="{7F2B7544-0D23-41BA-BAF8-4B3A93CD0BD3}" type="sibTrans" cxnId="{66C4E6FA-D8DD-466A-9AF3-D5A6262DED82}">
      <dgm:prSet/>
      <dgm:spPr/>
      <dgm:t>
        <a:bodyPr/>
        <a:lstStyle/>
        <a:p>
          <a:endParaRPr lang="en-US" sz="1100" b="1"/>
        </a:p>
      </dgm:t>
    </dgm:pt>
    <dgm:pt modelId="{05423754-8B00-46C6-A20D-A2F52A87C12A}">
      <dgm:prSet phldrT="[Text]" custT="1"/>
      <dgm:spPr/>
      <dgm:t>
        <a:bodyPr/>
        <a:lstStyle/>
        <a:p>
          <a:r>
            <a:rPr lang="en-US" sz="2400" b="1" dirty="0">
              <a:solidFill>
                <a:schemeClr val="bg1"/>
              </a:solidFill>
            </a:rPr>
            <a:t>High Bandwidth</a:t>
          </a:r>
        </a:p>
      </dgm:t>
    </dgm:pt>
    <dgm:pt modelId="{1F4A5A12-F027-4DEE-B392-F21D57820EA6}" type="parTrans" cxnId="{845142DD-3966-44C2-8D47-108AF4507509}">
      <dgm:prSet/>
      <dgm:spPr/>
      <dgm:t>
        <a:bodyPr/>
        <a:lstStyle/>
        <a:p>
          <a:endParaRPr lang="en-US" sz="1600" b="1"/>
        </a:p>
      </dgm:t>
    </dgm:pt>
    <dgm:pt modelId="{A18251FA-A7F9-4FD7-9902-5B7EB2842B13}" type="sibTrans" cxnId="{845142DD-3966-44C2-8D47-108AF4507509}">
      <dgm:prSet/>
      <dgm:spPr/>
      <dgm:t>
        <a:bodyPr/>
        <a:lstStyle/>
        <a:p>
          <a:endParaRPr lang="en-US" sz="1600" b="1"/>
        </a:p>
      </dgm:t>
    </dgm:pt>
    <dgm:pt modelId="{E2A13AC4-8C70-4C7F-94EF-EDE33533650A}">
      <dgm:prSet phldrT="[Text]" custT="1"/>
      <dgm:spPr/>
      <dgm:t>
        <a:bodyPr/>
        <a:lstStyle/>
        <a:p>
          <a:r>
            <a:rPr lang="en-US" sz="2400" b="1" dirty="0">
              <a:solidFill>
                <a:schemeClr val="bg1"/>
              </a:solidFill>
            </a:rPr>
            <a:t>Low Power</a:t>
          </a:r>
        </a:p>
      </dgm:t>
    </dgm:pt>
    <dgm:pt modelId="{F811158E-C921-4FE9-BFB7-5973EB680B42}" type="parTrans" cxnId="{67970CB9-0A1F-40CD-998B-27BFDBF81BDB}">
      <dgm:prSet/>
      <dgm:spPr/>
      <dgm:t>
        <a:bodyPr/>
        <a:lstStyle/>
        <a:p>
          <a:endParaRPr lang="en-US"/>
        </a:p>
      </dgm:t>
    </dgm:pt>
    <dgm:pt modelId="{E0929D7F-7378-41C1-B169-36A21022D83D}" type="sibTrans" cxnId="{67970CB9-0A1F-40CD-998B-27BFDBF81BDB}">
      <dgm:prSet/>
      <dgm:spPr/>
      <dgm:t>
        <a:bodyPr/>
        <a:lstStyle/>
        <a:p>
          <a:endParaRPr lang="en-US"/>
        </a:p>
      </dgm:t>
    </dgm:pt>
    <dgm:pt modelId="{34247659-ED5B-4866-94BC-A9434C963250}" type="pres">
      <dgm:prSet presAssocID="{42E08E83-2C9B-4EF9-9D39-41BB7C38950B}" presName="Name0" presStyleCnt="0">
        <dgm:presLayoutVars>
          <dgm:dir/>
          <dgm:animLvl val="lvl"/>
          <dgm:resizeHandles val="exact"/>
        </dgm:presLayoutVars>
      </dgm:prSet>
      <dgm:spPr/>
    </dgm:pt>
    <dgm:pt modelId="{CD3F7EEF-93B9-4E2E-BD52-12206D3473FC}" type="pres">
      <dgm:prSet presAssocID="{22760704-2F13-4FAE-B9E3-BD2A28521769}" presName="Name8" presStyleCnt="0"/>
      <dgm:spPr/>
    </dgm:pt>
    <dgm:pt modelId="{7A2E9555-4831-43E0-96D9-F71E0D55AE8B}" type="pres">
      <dgm:prSet presAssocID="{22760704-2F13-4FAE-B9E3-BD2A28521769}" presName="level" presStyleLbl="node1" presStyleIdx="0" presStyleCnt="6" custScaleY="145911">
        <dgm:presLayoutVars>
          <dgm:chMax val="1"/>
          <dgm:bulletEnabled val="1"/>
        </dgm:presLayoutVars>
      </dgm:prSet>
      <dgm:spPr/>
    </dgm:pt>
    <dgm:pt modelId="{07F5DE41-B835-4A0E-A0AB-53C06A6F478D}" type="pres">
      <dgm:prSet presAssocID="{22760704-2F13-4FAE-B9E3-BD2A28521769}" presName="levelTx" presStyleLbl="revTx" presStyleIdx="0" presStyleCnt="0">
        <dgm:presLayoutVars>
          <dgm:chMax val="1"/>
          <dgm:bulletEnabled val="1"/>
        </dgm:presLayoutVars>
      </dgm:prSet>
      <dgm:spPr/>
    </dgm:pt>
    <dgm:pt modelId="{AC5AC7DC-BBCC-43B0-A2F6-4F14C4BF5150}" type="pres">
      <dgm:prSet presAssocID="{E2A13AC4-8C70-4C7F-94EF-EDE33533650A}" presName="Name8" presStyleCnt="0"/>
      <dgm:spPr/>
    </dgm:pt>
    <dgm:pt modelId="{163791B5-681E-4A48-A56D-BFD695787D81}" type="pres">
      <dgm:prSet presAssocID="{E2A13AC4-8C70-4C7F-94EF-EDE33533650A}" presName="level" presStyleLbl="node1" presStyleIdx="1" presStyleCnt="6" custScaleY="64720">
        <dgm:presLayoutVars>
          <dgm:chMax val="1"/>
          <dgm:bulletEnabled val="1"/>
        </dgm:presLayoutVars>
      </dgm:prSet>
      <dgm:spPr/>
    </dgm:pt>
    <dgm:pt modelId="{99BC24F8-537E-4676-BD92-1EBB0E585CC5}" type="pres">
      <dgm:prSet presAssocID="{E2A13AC4-8C70-4C7F-94EF-EDE33533650A}" presName="levelTx" presStyleLbl="revTx" presStyleIdx="0" presStyleCnt="0">
        <dgm:presLayoutVars>
          <dgm:chMax val="1"/>
          <dgm:bulletEnabled val="1"/>
        </dgm:presLayoutVars>
      </dgm:prSet>
      <dgm:spPr/>
    </dgm:pt>
    <dgm:pt modelId="{F51A2214-08B5-45E1-838A-22DFE660488E}" type="pres">
      <dgm:prSet presAssocID="{0DF4AEAD-32E7-43D7-AA6C-D5ECBA327480}" presName="Name8" presStyleCnt="0"/>
      <dgm:spPr/>
    </dgm:pt>
    <dgm:pt modelId="{5937606C-CC6E-4B3B-8C25-4F0A7E5B629F}" type="pres">
      <dgm:prSet presAssocID="{0DF4AEAD-32E7-43D7-AA6C-D5ECBA327480}" presName="level" presStyleLbl="node1" presStyleIdx="2" presStyleCnt="6" custScaleY="68062">
        <dgm:presLayoutVars>
          <dgm:chMax val="1"/>
          <dgm:bulletEnabled val="1"/>
        </dgm:presLayoutVars>
      </dgm:prSet>
      <dgm:spPr/>
    </dgm:pt>
    <dgm:pt modelId="{15C0F6AC-B541-4C5F-86FA-0EA0AA4CBA4D}" type="pres">
      <dgm:prSet presAssocID="{0DF4AEAD-32E7-43D7-AA6C-D5ECBA327480}" presName="levelTx" presStyleLbl="revTx" presStyleIdx="0" presStyleCnt="0">
        <dgm:presLayoutVars>
          <dgm:chMax val="1"/>
          <dgm:bulletEnabled val="1"/>
        </dgm:presLayoutVars>
      </dgm:prSet>
      <dgm:spPr/>
    </dgm:pt>
    <dgm:pt modelId="{8A728DAC-E8C5-444D-A039-F1A453824747}" type="pres">
      <dgm:prSet presAssocID="{05423754-8B00-46C6-A20D-A2F52A87C12A}" presName="Name8" presStyleCnt="0"/>
      <dgm:spPr/>
    </dgm:pt>
    <dgm:pt modelId="{1A3A0C0B-FFCD-42BF-96C6-B6588DE00A1E}" type="pres">
      <dgm:prSet presAssocID="{05423754-8B00-46C6-A20D-A2F52A87C12A}" presName="level" presStyleLbl="node1" presStyleIdx="3" presStyleCnt="6" custScaleY="70174">
        <dgm:presLayoutVars>
          <dgm:chMax val="1"/>
          <dgm:bulletEnabled val="1"/>
        </dgm:presLayoutVars>
      </dgm:prSet>
      <dgm:spPr/>
    </dgm:pt>
    <dgm:pt modelId="{EE95EB7E-62EC-4C2D-9CE1-2235B8ECCFBF}" type="pres">
      <dgm:prSet presAssocID="{05423754-8B00-46C6-A20D-A2F52A87C12A}" presName="levelTx" presStyleLbl="revTx" presStyleIdx="0" presStyleCnt="0">
        <dgm:presLayoutVars>
          <dgm:chMax val="1"/>
          <dgm:bulletEnabled val="1"/>
        </dgm:presLayoutVars>
      </dgm:prSet>
      <dgm:spPr/>
    </dgm:pt>
    <dgm:pt modelId="{A97C2A41-BA5B-46E8-BAD1-A34BCE5785F6}" type="pres">
      <dgm:prSet presAssocID="{8F0A3464-198C-4DC9-A096-4D77AABFDEE3}" presName="Name8" presStyleCnt="0"/>
      <dgm:spPr/>
    </dgm:pt>
    <dgm:pt modelId="{B95D221A-14A8-4CD5-9485-C92593AE327C}" type="pres">
      <dgm:prSet presAssocID="{8F0A3464-198C-4DC9-A096-4D77AABFDEE3}" presName="level" presStyleLbl="node1" presStyleIdx="4" presStyleCnt="6" custScaleY="69109">
        <dgm:presLayoutVars>
          <dgm:chMax val="1"/>
          <dgm:bulletEnabled val="1"/>
        </dgm:presLayoutVars>
      </dgm:prSet>
      <dgm:spPr/>
    </dgm:pt>
    <dgm:pt modelId="{F79ECE4F-4B32-451B-AD1B-2D20670F3ADE}" type="pres">
      <dgm:prSet presAssocID="{8F0A3464-198C-4DC9-A096-4D77AABFDEE3}" presName="levelTx" presStyleLbl="revTx" presStyleIdx="0" presStyleCnt="0">
        <dgm:presLayoutVars>
          <dgm:chMax val="1"/>
          <dgm:bulletEnabled val="1"/>
        </dgm:presLayoutVars>
      </dgm:prSet>
      <dgm:spPr/>
    </dgm:pt>
    <dgm:pt modelId="{FB7CAC2B-6CE4-4EFA-A801-A7B13DDC8A45}" type="pres">
      <dgm:prSet presAssocID="{BD2CE661-3054-40D6-87C6-B9A1AA8F1F2E}" presName="Name8" presStyleCnt="0"/>
      <dgm:spPr/>
    </dgm:pt>
    <dgm:pt modelId="{A5114D05-0B6F-4519-9881-9ADC74FFBE71}" type="pres">
      <dgm:prSet presAssocID="{BD2CE661-3054-40D6-87C6-B9A1AA8F1F2E}" presName="level" presStyleLbl="node1" presStyleIdx="5" presStyleCnt="6" custScaleY="67113">
        <dgm:presLayoutVars>
          <dgm:chMax val="1"/>
          <dgm:bulletEnabled val="1"/>
        </dgm:presLayoutVars>
      </dgm:prSet>
      <dgm:spPr/>
    </dgm:pt>
    <dgm:pt modelId="{02EA4E0E-4F8E-4ABF-B288-F9F6E94274EA}" type="pres">
      <dgm:prSet presAssocID="{BD2CE661-3054-40D6-87C6-B9A1AA8F1F2E}" presName="levelTx" presStyleLbl="revTx" presStyleIdx="0" presStyleCnt="0">
        <dgm:presLayoutVars>
          <dgm:chMax val="1"/>
          <dgm:bulletEnabled val="1"/>
        </dgm:presLayoutVars>
      </dgm:prSet>
      <dgm:spPr/>
    </dgm:pt>
  </dgm:ptLst>
  <dgm:cxnLst>
    <dgm:cxn modelId="{71473902-9943-4CC1-9FC0-B9C68C0011B4}" type="presOf" srcId="{E2A13AC4-8C70-4C7F-94EF-EDE33533650A}" destId="{163791B5-681E-4A48-A56D-BFD695787D81}" srcOrd="0" destOrd="0" presId="urn:microsoft.com/office/officeart/2005/8/layout/pyramid1"/>
    <dgm:cxn modelId="{1D91E018-132E-4718-A1F2-07A1C95E8B55}" type="presOf" srcId="{0DF4AEAD-32E7-43D7-AA6C-D5ECBA327480}" destId="{15C0F6AC-B541-4C5F-86FA-0EA0AA4CBA4D}" srcOrd="1" destOrd="0" presId="urn:microsoft.com/office/officeart/2005/8/layout/pyramid1"/>
    <dgm:cxn modelId="{AAAF1820-5FC5-4E2B-B00F-81C0B9F39D5D}" type="presOf" srcId="{05423754-8B00-46C6-A20D-A2F52A87C12A}" destId="{1A3A0C0B-FFCD-42BF-96C6-B6588DE00A1E}" srcOrd="0" destOrd="0" presId="urn:microsoft.com/office/officeart/2005/8/layout/pyramid1"/>
    <dgm:cxn modelId="{1EFF1022-0D05-45B9-B1B6-F8E580D5E9BE}" type="presOf" srcId="{E2A13AC4-8C70-4C7F-94EF-EDE33533650A}" destId="{99BC24F8-537E-4676-BD92-1EBB0E585CC5}" srcOrd="1" destOrd="0" presId="urn:microsoft.com/office/officeart/2005/8/layout/pyramid1"/>
    <dgm:cxn modelId="{7E4B7933-5D1F-4862-8C5A-267A3EBE570C}" srcId="{42E08E83-2C9B-4EF9-9D39-41BB7C38950B}" destId="{8F0A3464-198C-4DC9-A096-4D77AABFDEE3}" srcOrd="4" destOrd="0" parTransId="{5B89AC75-4F31-48F1-8345-8619C1CF3710}" sibTransId="{EABC465E-25EE-4DF8-A2C4-B3FF1C4CCE35}"/>
    <dgm:cxn modelId="{D612603B-54CC-41BE-A773-4CFFB5899911}" type="presOf" srcId="{BD2CE661-3054-40D6-87C6-B9A1AA8F1F2E}" destId="{A5114D05-0B6F-4519-9881-9ADC74FFBE71}" srcOrd="0" destOrd="0" presId="urn:microsoft.com/office/officeart/2005/8/layout/pyramid1"/>
    <dgm:cxn modelId="{FE5C9466-6C82-4C08-AD6C-8CE394C446EF}" type="presOf" srcId="{8F0A3464-198C-4DC9-A096-4D77AABFDEE3}" destId="{B95D221A-14A8-4CD5-9485-C92593AE327C}" srcOrd="0" destOrd="0" presId="urn:microsoft.com/office/officeart/2005/8/layout/pyramid1"/>
    <dgm:cxn modelId="{39D1106C-91D2-4BFD-96B2-1F8AFE9A091A}" srcId="{42E08E83-2C9B-4EF9-9D39-41BB7C38950B}" destId="{BD2CE661-3054-40D6-87C6-B9A1AA8F1F2E}" srcOrd="5" destOrd="0" parTransId="{F58C48C9-72E1-4B0B-A7C1-775A3E093518}" sibTransId="{50ED64BA-DEA3-4D70-AA3D-A9808E1EE1B3}"/>
    <dgm:cxn modelId="{C8E71A71-CB39-40BC-88CE-716D500D8B24}" type="presOf" srcId="{22760704-2F13-4FAE-B9E3-BD2A28521769}" destId="{7A2E9555-4831-43E0-96D9-F71E0D55AE8B}" srcOrd="0" destOrd="0" presId="urn:microsoft.com/office/officeart/2005/8/layout/pyramid1"/>
    <dgm:cxn modelId="{546C3871-6951-4013-9980-3902052714B3}" type="presOf" srcId="{22760704-2F13-4FAE-B9E3-BD2A28521769}" destId="{07F5DE41-B835-4A0E-A0AB-53C06A6F478D}" srcOrd="1" destOrd="0" presId="urn:microsoft.com/office/officeart/2005/8/layout/pyramid1"/>
    <dgm:cxn modelId="{280B7897-76AF-497B-A109-7B7EB6C8D270}" type="presOf" srcId="{42E08E83-2C9B-4EF9-9D39-41BB7C38950B}" destId="{34247659-ED5B-4866-94BC-A9434C963250}" srcOrd="0" destOrd="0" presId="urn:microsoft.com/office/officeart/2005/8/layout/pyramid1"/>
    <dgm:cxn modelId="{E44B919C-C12D-46BC-ACC2-FBA970497EBF}" type="presOf" srcId="{BD2CE661-3054-40D6-87C6-B9A1AA8F1F2E}" destId="{02EA4E0E-4F8E-4ABF-B288-F9F6E94274EA}" srcOrd="1" destOrd="0" presId="urn:microsoft.com/office/officeart/2005/8/layout/pyramid1"/>
    <dgm:cxn modelId="{147A3E9F-C279-4BA2-85E1-558DD1166157}" type="presOf" srcId="{05423754-8B00-46C6-A20D-A2F52A87C12A}" destId="{EE95EB7E-62EC-4C2D-9CE1-2235B8ECCFBF}" srcOrd="1" destOrd="0" presId="urn:microsoft.com/office/officeart/2005/8/layout/pyramid1"/>
    <dgm:cxn modelId="{D28674A7-409A-4841-8E98-BDF6728A7928}" type="presOf" srcId="{8F0A3464-198C-4DC9-A096-4D77AABFDEE3}" destId="{F79ECE4F-4B32-451B-AD1B-2D20670F3ADE}" srcOrd="1" destOrd="0" presId="urn:microsoft.com/office/officeart/2005/8/layout/pyramid1"/>
    <dgm:cxn modelId="{67970CB9-0A1F-40CD-998B-27BFDBF81BDB}" srcId="{42E08E83-2C9B-4EF9-9D39-41BB7C38950B}" destId="{E2A13AC4-8C70-4C7F-94EF-EDE33533650A}" srcOrd="1" destOrd="0" parTransId="{F811158E-C921-4FE9-BFB7-5973EB680B42}" sibTransId="{E0929D7F-7378-41C1-B169-36A21022D83D}"/>
    <dgm:cxn modelId="{04CC96CE-38DA-4489-88FC-970448E6C909}" srcId="{42E08E83-2C9B-4EF9-9D39-41BB7C38950B}" destId="{0DF4AEAD-32E7-43D7-AA6C-D5ECBA327480}" srcOrd="2" destOrd="0" parTransId="{236861AE-983D-45A0-81BF-2911C80271DE}" sibTransId="{7F00F5BB-40F6-4F8A-BEEA-0FB698AA5349}"/>
    <dgm:cxn modelId="{845142DD-3966-44C2-8D47-108AF4507509}" srcId="{42E08E83-2C9B-4EF9-9D39-41BB7C38950B}" destId="{05423754-8B00-46C6-A20D-A2F52A87C12A}" srcOrd="3" destOrd="0" parTransId="{1F4A5A12-F027-4DEE-B392-F21D57820EA6}" sibTransId="{A18251FA-A7F9-4FD7-9902-5B7EB2842B13}"/>
    <dgm:cxn modelId="{9C8448F6-DF95-4643-B2E3-562A688A2C50}" type="presOf" srcId="{0DF4AEAD-32E7-43D7-AA6C-D5ECBA327480}" destId="{5937606C-CC6E-4B3B-8C25-4F0A7E5B629F}" srcOrd="0" destOrd="0" presId="urn:microsoft.com/office/officeart/2005/8/layout/pyramid1"/>
    <dgm:cxn modelId="{66C4E6FA-D8DD-466A-9AF3-D5A6262DED82}" srcId="{42E08E83-2C9B-4EF9-9D39-41BB7C38950B}" destId="{22760704-2F13-4FAE-B9E3-BD2A28521769}" srcOrd="0" destOrd="0" parTransId="{DD1402E7-62D1-45C4-B530-BD315E8AF90C}" sibTransId="{7F2B7544-0D23-41BA-BAF8-4B3A93CD0BD3}"/>
    <dgm:cxn modelId="{FD97D332-4093-4EBC-9E46-0982ED63E2E6}" type="presParOf" srcId="{34247659-ED5B-4866-94BC-A9434C963250}" destId="{CD3F7EEF-93B9-4E2E-BD52-12206D3473FC}" srcOrd="0" destOrd="0" presId="urn:microsoft.com/office/officeart/2005/8/layout/pyramid1"/>
    <dgm:cxn modelId="{0F0CA4AE-6643-4E95-9C74-567F16091CE6}" type="presParOf" srcId="{CD3F7EEF-93B9-4E2E-BD52-12206D3473FC}" destId="{7A2E9555-4831-43E0-96D9-F71E0D55AE8B}" srcOrd="0" destOrd="0" presId="urn:microsoft.com/office/officeart/2005/8/layout/pyramid1"/>
    <dgm:cxn modelId="{EBE622F1-71E3-47E4-BA8C-4BF56FAF68BC}" type="presParOf" srcId="{CD3F7EEF-93B9-4E2E-BD52-12206D3473FC}" destId="{07F5DE41-B835-4A0E-A0AB-53C06A6F478D}" srcOrd="1" destOrd="0" presId="urn:microsoft.com/office/officeart/2005/8/layout/pyramid1"/>
    <dgm:cxn modelId="{F2147225-878B-466B-8CB6-E6F3B2FF18FC}" type="presParOf" srcId="{34247659-ED5B-4866-94BC-A9434C963250}" destId="{AC5AC7DC-BBCC-43B0-A2F6-4F14C4BF5150}" srcOrd="1" destOrd="0" presId="urn:microsoft.com/office/officeart/2005/8/layout/pyramid1"/>
    <dgm:cxn modelId="{2AFC123E-7150-4B7D-BF26-494A52F557A8}" type="presParOf" srcId="{AC5AC7DC-BBCC-43B0-A2F6-4F14C4BF5150}" destId="{163791B5-681E-4A48-A56D-BFD695787D81}" srcOrd="0" destOrd="0" presId="urn:microsoft.com/office/officeart/2005/8/layout/pyramid1"/>
    <dgm:cxn modelId="{7FE004DB-3510-4248-A864-A99470D4E031}" type="presParOf" srcId="{AC5AC7DC-BBCC-43B0-A2F6-4F14C4BF5150}" destId="{99BC24F8-537E-4676-BD92-1EBB0E585CC5}" srcOrd="1" destOrd="0" presId="urn:microsoft.com/office/officeart/2005/8/layout/pyramid1"/>
    <dgm:cxn modelId="{48D8BAB6-5B2B-4DF8-8F3F-72EB1CE0ACC7}" type="presParOf" srcId="{34247659-ED5B-4866-94BC-A9434C963250}" destId="{F51A2214-08B5-45E1-838A-22DFE660488E}" srcOrd="2" destOrd="0" presId="urn:microsoft.com/office/officeart/2005/8/layout/pyramid1"/>
    <dgm:cxn modelId="{03E43DC1-860B-45CF-B37D-EF819B59BB1B}" type="presParOf" srcId="{F51A2214-08B5-45E1-838A-22DFE660488E}" destId="{5937606C-CC6E-4B3B-8C25-4F0A7E5B629F}" srcOrd="0" destOrd="0" presId="urn:microsoft.com/office/officeart/2005/8/layout/pyramid1"/>
    <dgm:cxn modelId="{8810F57F-5CA8-4BA8-8729-D0C5F3570FE6}" type="presParOf" srcId="{F51A2214-08B5-45E1-838A-22DFE660488E}" destId="{15C0F6AC-B541-4C5F-86FA-0EA0AA4CBA4D}" srcOrd="1" destOrd="0" presId="urn:microsoft.com/office/officeart/2005/8/layout/pyramid1"/>
    <dgm:cxn modelId="{BC71D34F-A059-4CEC-932F-4F1CF170E094}" type="presParOf" srcId="{34247659-ED5B-4866-94BC-A9434C963250}" destId="{8A728DAC-E8C5-444D-A039-F1A453824747}" srcOrd="3" destOrd="0" presId="urn:microsoft.com/office/officeart/2005/8/layout/pyramid1"/>
    <dgm:cxn modelId="{EEE98CFE-9B99-45E1-ABEE-16B01E30E19A}" type="presParOf" srcId="{8A728DAC-E8C5-444D-A039-F1A453824747}" destId="{1A3A0C0B-FFCD-42BF-96C6-B6588DE00A1E}" srcOrd="0" destOrd="0" presId="urn:microsoft.com/office/officeart/2005/8/layout/pyramid1"/>
    <dgm:cxn modelId="{2E01CD2D-8987-4780-8F66-8352A125D21C}" type="presParOf" srcId="{8A728DAC-E8C5-444D-A039-F1A453824747}" destId="{EE95EB7E-62EC-4C2D-9CE1-2235B8ECCFBF}" srcOrd="1" destOrd="0" presId="urn:microsoft.com/office/officeart/2005/8/layout/pyramid1"/>
    <dgm:cxn modelId="{B8A68D8B-0B86-464F-839D-C0EBFAEAFFAB}" type="presParOf" srcId="{34247659-ED5B-4866-94BC-A9434C963250}" destId="{A97C2A41-BA5B-46E8-BAD1-A34BCE5785F6}" srcOrd="4" destOrd="0" presId="urn:microsoft.com/office/officeart/2005/8/layout/pyramid1"/>
    <dgm:cxn modelId="{FB14B7A5-900C-4343-953E-1AAB2A1D22F3}" type="presParOf" srcId="{A97C2A41-BA5B-46E8-BAD1-A34BCE5785F6}" destId="{B95D221A-14A8-4CD5-9485-C92593AE327C}" srcOrd="0" destOrd="0" presId="urn:microsoft.com/office/officeart/2005/8/layout/pyramid1"/>
    <dgm:cxn modelId="{54A81108-6933-4041-BC49-AE312CE7E815}" type="presParOf" srcId="{A97C2A41-BA5B-46E8-BAD1-A34BCE5785F6}" destId="{F79ECE4F-4B32-451B-AD1B-2D20670F3ADE}" srcOrd="1" destOrd="0" presId="urn:microsoft.com/office/officeart/2005/8/layout/pyramid1"/>
    <dgm:cxn modelId="{7850A04E-E252-4C17-B36E-3B119287B96B}" type="presParOf" srcId="{34247659-ED5B-4866-94BC-A9434C963250}" destId="{FB7CAC2B-6CE4-4EFA-A801-A7B13DDC8A45}" srcOrd="5" destOrd="0" presId="urn:microsoft.com/office/officeart/2005/8/layout/pyramid1"/>
    <dgm:cxn modelId="{A06FC8AA-E723-4C70-8FDE-AA8FF9C9F782}" type="presParOf" srcId="{FB7CAC2B-6CE4-4EFA-A801-A7B13DDC8A45}" destId="{A5114D05-0B6F-4519-9881-9ADC74FFBE71}" srcOrd="0" destOrd="0" presId="urn:microsoft.com/office/officeart/2005/8/layout/pyramid1"/>
    <dgm:cxn modelId="{8FAF1361-94A1-4C06-8544-6C2330639D92}" type="presParOf" srcId="{FB7CAC2B-6CE4-4EFA-A801-A7B13DDC8A45}" destId="{02EA4E0E-4F8E-4ABF-B288-F9F6E94274E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E9555-4831-43E0-96D9-F71E0D55AE8B}">
      <dsp:nvSpPr>
        <dsp:cNvPr id="0" name=""/>
        <dsp:cNvSpPr/>
      </dsp:nvSpPr>
      <dsp:spPr>
        <a:xfrm>
          <a:off x="2437982" y="0"/>
          <a:ext cx="2097591" cy="1623064"/>
        </a:xfrm>
        <a:prstGeom prst="trapezoid">
          <a:avLst>
            <a:gd name="adj" fmla="val 6461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br>
            <a:rPr lang="en-US" sz="2400" b="1" kern="1200" dirty="0">
              <a:solidFill>
                <a:schemeClr val="bg1"/>
              </a:solidFill>
            </a:rPr>
          </a:br>
          <a:br>
            <a:rPr lang="en-US" sz="2400" b="1" kern="1200" dirty="0">
              <a:solidFill>
                <a:schemeClr val="bg1"/>
              </a:solidFill>
            </a:rPr>
          </a:br>
          <a:br>
            <a:rPr lang="en-US" sz="2400" b="1" kern="1200" dirty="0">
              <a:solidFill>
                <a:schemeClr val="bg1"/>
              </a:solidFill>
            </a:rPr>
          </a:br>
          <a:r>
            <a:rPr lang="en-US" sz="2400" b="1" kern="1200" dirty="0">
              <a:solidFill>
                <a:schemeClr val="bg1"/>
              </a:solidFill>
            </a:rPr>
            <a:t>Small</a:t>
          </a:r>
          <a:br>
            <a:rPr lang="en-US" sz="2400" b="1" kern="1200" dirty="0">
              <a:solidFill>
                <a:schemeClr val="bg1"/>
              </a:solidFill>
            </a:rPr>
          </a:br>
          <a:r>
            <a:rPr lang="en-US" sz="2400" b="1" kern="1200" dirty="0">
              <a:solidFill>
                <a:schemeClr val="bg1"/>
              </a:solidFill>
            </a:rPr>
            <a:t>Form Factor</a:t>
          </a:r>
        </a:p>
      </dsp:txBody>
      <dsp:txXfrm>
        <a:off x="2437982" y="0"/>
        <a:ext cx="2097591" cy="1623064"/>
      </dsp:txXfrm>
    </dsp:sp>
    <dsp:sp modelId="{163791B5-681E-4A48-A56D-BFD695787D81}">
      <dsp:nvSpPr>
        <dsp:cNvPr id="0" name=""/>
        <dsp:cNvSpPr/>
      </dsp:nvSpPr>
      <dsp:spPr>
        <a:xfrm>
          <a:off x="1972780" y="1623064"/>
          <a:ext cx="3027995" cy="719923"/>
        </a:xfrm>
        <a:prstGeom prst="trapezoid">
          <a:avLst>
            <a:gd name="adj" fmla="val 64618"/>
          </a:avLst>
        </a:prstGeom>
        <a:solidFill>
          <a:schemeClr val="accent4">
            <a:hueOff val="-542120"/>
            <a:satOff val="0"/>
            <a:lumOff val="-2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Low Power</a:t>
          </a:r>
        </a:p>
      </dsp:txBody>
      <dsp:txXfrm>
        <a:off x="2502679" y="1623064"/>
        <a:ext cx="1968196" cy="719923"/>
      </dsp:txXfrm>
    </dsp:sp>
    <dsp:sp modelId="{5937606C-CC6E-4B3B-8C25-4F0A7E5B629F}">
      <dsp:nvSpPr>
        <dsp:cNvPr id="0" name=""/>
        <dsp:cNvSpPr/>
      </dsp:nvSpPr>
      <dsp:spPr>
        <a:xfrm>
          <a:off x="1483556" y="2342987"/>
          <a:ext cx="4006442" cy="757098"/>
        </a:xfrm>
        <a:prstGeom prst="trapezoid">
          <a:avLst>
            <a:gd name="adj" fmla="val 64618"/>
          </a:avLst>
        </a:prstGeom>
        <a:solidFill>
          <a:schemeClr val="accent4">
            <a:hueOff val="-1084240"/>
            <a:satOff val="0"/>
            <a:lumOff val="-4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Low Latency</a:t>
          </a:r>
        </a:p>
      </dsp:txBody>
      <dsp:txXfrm>
        <a:off x="2184684" y="2342987"/>
        <a:ext cx="2604187" cy="757098"/>
      </dsp:txXfrm>
    </dsp:sp>
    <dsp:sp modelId="{1A3A0C0B-FFCD-42BF-96C6-B6588DE00A1E}">
      <dsp:nvSpPr>
        <dsp:cNvPr id="0" name=""/>
        <dsp:cNvSpPr/>
      </dsp:nvSpPr>
      <dsp:spPr>
        <a:xfrm>
          <a:off x="979152" y="3100085"/>
          <a:ext cx="5015251" cy="780591"/>
        </a:xfrm>
        <a:prstGeom prst="trapezoid">
          <a:avLst>
            <a:gd name="adj" fmla="val 64618"/>
          </a:avLst>
        </a:prstGeom>
        <a:solidFill>
          <a:schemeClr val="accent4">
            <a:hueOff val="-1626359"/>
            <a:satOff val="0"/>
            <a:lumOff val="-7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High Bandwidth</a:t>
          </a:r>
        </a:p>
      </dsp:txBody>
      <dsp:txXfrm>
        <a:off x="1856821" y="3100085"/>
        <a:ext cx="3259913" cy="780591"/>
      </dsp:txXfrm>
    </dsp:sp>
    <dsp:sp modelId="{B95D221A-14A8-4CD5-9485-C92593AE327C}">
      <dsp:nvSpPr>
        <dsp:cNvPr id="0" name=""/>
        <dsp:cNvSpPr/>
      </dsp:nvSpPr>
      <dsp:spPr>
        <a:xfrm>
          <a:off x="482402" y="3880677"/>
          <a:ext cx="6008751" cy="768744"/>
        </a:xfrm>
        <a:prstGeom prst="trapezoid">
          <a:avLst>
            <a:gd name="adj" fmla="val 64618"/>
          </a:avLst>
        </a:prstGeom>
        <a:solidFill>
          <a:schemeClr val="accent4">
            <a:hueOff val="-2168479"/>
            <a:satOff val="0"/>
            <a:lumOff val="-9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High Density, Low Cost</a:t>
          </a:r>
        </a:p>
      </dsp:txBody>
      <dsp:txXfrm>
        <a:off x="1533933" y="3880677"/>
        <a:ext cx="3905688" cy="768744"/>
      </dsp:txXfrm>
    </dsp:sp>
    <dsp:sp modelId="{A5114D05-0B6F-4519-9881-9ADC74FFBE71}">
      <dsp:nvSpPr>
        <dsp:cNvPr id="0" name=""/>
        <dsp:cNvSpPr/>
      </dsp:nvSpPr>
      <dsp:spPr>
        <a:xfrm>
          <a:off x="0" y="4649421"/>
          <a:ext cx="6973555" cy="746542"/>
        </a:xfrm>
        <a:prstGeom prst="trapezoid">
          <a:avLst>
            <a:gd name="adj" fmla="val 64618"/>
          </a:avLst>
        </a:prstGeom>
        <a:solidFill>
          <a:schemeClr val="accent4">
            <a:hueOff val="-2710599"/>
            <a:satOff val="0"/>
            <a:lumOff val="-1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High Reliability</a:t>
          </a:r>
        </a:p>
      </dsp:txBody>
      <dsp:txXfrm>
        <a:off x="1220372" y="4649421"/>
        <a:ext cx="4532811" cy="7465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EF63FF-16AE-4EAA-A2A4-656D6FC15F7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9D45B78-3E3C-4E77-A1AF-C2F8C805CD5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19D1B30-C479-4763-B0E3-A5C80A841E56}" type="datetimeFigureOut">
              <a:rPr lang="en-US" smtClean="0"/>
              <a:t>4/14/2018</a:t>
            </a:fld>
            <a:endParaRPr lang="en-US"/>
          </a:p>
        </p:txBody>
      </p:sp>
      <p:sp>
        <p:nvSpPr>
          <p:cNvPr id="4" name="Footer Placeholder 3">
            <a:extLst>
              <a:ext uri="{FF2B5EF4-FFF2-40B4-BE49-F238E27FC236}">
                <a16:creationId xmlns:a16="http://schemas.microsoft.com/office/drawing/2014/main" id="{FE4A0756-9311-4EF1-BD78-B88758FA72E9}"/>
              </a:ext>
            </a:extLst>
          </p:cNvPr>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EF4F3C2-93E5-4CE5-B38B-7815B51475F7}"/>
              </a:ext>
            </a:extLst>
          </p:cNvPr>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AE2E7368-8186-4786-AEF9-1C52C54393FB}" type="slidenum">
              <a:rPr lang="en-US" smtClean="0"/>
              <a:t>‹#›</a:t>
            </a:fld>
            <a:endParaRPr lang="en-US"/>
          </a:p>
        </p:txBody>
      </p:sp>
    </p:spTree>
    <p:extLst>
      <p:ext uri="{BB962C8B-B14F-4D97-AF65-F5344CB8AC3E}">
        <p14:creationId xmlns:p14="http://schemas.microsoft.com/office/powerpoint/2010/main" val="267394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1EBB939-1D75-4AC7-870D-E20803F57DDA}" type="datetimeFigureOut">
              <a:rPr lang="en-US" smtClean="0"/>
              <a:t>4/12/2018</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61" tIns="48331" rIns="96661" bIns="48331" rtlCol="0" anchor="b"/>
          <a:lstStyle>
            <a:lvl1pPr algn="r">
              <a:defRPr sz="1300"/>
            </a:lvl1pPr>
          </a:lstStyle>
          <a:p>
            <a:fld id="{8F30E7BD-8D0F-4639-A9DD-304D85886A5A}" type="slidenum">
              <a:rPr lang="en-US" smtClean="0"/>
              <a:t>‹#›</a:t>
            </a:fld>
            <a:endParaRPr lang="en-US"/>
          </a:p>
        </p:txBody>
      </p:sp>
    </p:spTree>
    <p:extLst>
      <p:ext uri="{BB962C8B-B14F-4D97-AF65-F5344CB8AC3E}">
        <p14:creationId xmlns:p14="http://schemas.microsoft.com/office/powerpoint/2010/main" val="80600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Hi, my name is Yixin Luo. Today, I will present my thesis work, which is about “Architectural Techniques for Improving NAND Flash Memory Reliability”.</a:t>
            </a:r>
          </a:p>
          <a:p>
            <a:r>
              <a:rPr lang="en-US" sz="1100" dirty="0"/>
              <a:t>Here are my thesis committee members: my advisor, Onur Mutlu, Phil Gibbons and James Hoe, from CMU, Erich Haratsch, from Seagate, and Yu Cai, from Hynix.</a:t>
            </a:r>
          </a:p>
          <a:p>
            <a:r>
              <a:rPr lang="en-US" sz="1100" dirty="0"/>
              <a:t>(Pause)</a:t>
            </a:r>
          </a:p>
          <a:p>
            <a:r>
              <a:rPr lang="en-US" sz="1100" dirty="0"/>
              <a:t>As we all know, NAND flash memory is an important type of storage technology. And Storage is an important part of computer systems.</a:t>
            </a:r>
          </a:p>
        </p:txBody>
      </p:sp>
      <p:sp>
        <p:nvSpPr>
          <p:cNvPr id="4" name="Slide Number Placeholder 3"/>
          <p:cNvSpPr>
            <a:spLocks noGrp="1"/>
          </p:cNvSpPr>
          <p:nvPr>
            <p:ph type="sldNum" sz="quarter" idx="10"/>
          </p:nvPr>
        </p:nvSpPr>
        <p:spPr/>
        <p:txBody>
          <a:bodyPr/>
          <a:lstStyle/>
          <a:p>
            <a:fld id="{8F30E7BD-8D0F-4639-A9DD-304D85886A5A}" type="slidenum">
              <a:rPr lang="en-US" smtClean="0"/>
              <a:t>1</a:t>
            </a:fld>
            <a:endParaRPr lang="en-US"/>
          </a:p>
        </p:txBody>
      </p:sp>
    </p:spTree>
    <p:extLst>
      <p:ext uri="{BB962C8B-B14F-4D97-AF65-F5344CB8AC3E}">
        <p14:creationId xmlns:p14="http://schemas.microsoft.com/office/powerpoint/2010/main" val="47835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here is the trend how P/E cycle lifetime has decreased over each generation of NAND flash memory, despite of the higher ECC cost.</a:t>
            </a:r>
            <a:endParaRPr lang="en-US" altLang="zh-CN" dirty="0"/>
          </a:p>
          <a:p>
            <a:r>
              <a:rPr lang="en-US" dirty="0"/>
              <a:t>The orange curve shows the decreasing lifetime.</a:t>
            </a:r>
          </a:p>
          <a:p>
            <a:r>
              <a:rPr lang="en-US" altLang="zh-CN" dirty="0"/>
              <a:t>The blue curve shows the increasing ECC redundancy.</a:t>
            </a:r>
            <a:endParaRPr lang="en-US" dirty="0"/>
          </a:p>
          <a:p>
            <a:r>
              <a:rPr lang="en-US" dirty="0"/>
              <a:t>So this calls for a more cost-efficient way to improve flash reliability.</a:t>
            </a:r>
          </a:p>
        </p:txBody>
      </p:sp>
      <p:sp>
        <p:nvSpPr>
          <p:cNvPr id="4" name="Slide Number Placeholder 3"/>
          <p:cNvSpPr>
            <a:spLocks noGrp="1"/>
          </p:cNvSpPr>
          <p:nvPr>
            <p:ph type="sldNum" sz="quarter" idx="10"/>
          </p:nvPr>
        </p:nvSpPr>
        <p:spPr/>
        <p:txBody>
          <a:bodyPr/>
          <a:lstStyle/>
          <a:p>
            <a:fld id="{8F30E7BD-8D0F-4639-A9DD-304D85886A5A}" type="slidenum">
              <a:rPr lang="en-US" smtClean="0"/>
              <a:t>10</a:t>
            </a:fld>
            <a:endParaRPr lang="en-US"/>
          </a:p>
        </p:txBody>
      </p:sp>
    </p:spTree>
    <p:extLst>
      <p:ext uri="{BB962C8B-B14F-4D97-AF65-F5344CB8AC3E}">
        <p14:creationId xmlns:p14="http://schemas.microsoft.com/office/powerpoint/2010/main" val="22883158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100</a:t>
            </a:fld>
            <a:endParaRPr lang="en-US"/>
          </a:p>
        </p:txBody>
      </p:sp>
    </p:spTree>
    <p:extLst>
      <p:ext uri="{BB962C8B-B14F-4D97-AF65-F5344CB8AC3E}">
        <p14:creationId xmlns:p14="http://schemas.microsoft.com/office/powerpoint/2010/main" val="10593997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101</a:t>
            </a:fld>
            <a:endParaRPr lang="en-US"/>
          </a:p>
        </p:txBody>
      </p:sp>
    </p:spTree>
    <p:extLst>
      <p:ext uri="{BB962C8B-B14F-4D97-AF65-F5344CB8AC3E}">
        <p14:creationId xmlns:p14="http://schemas.microsoft.com/office/powerpoint/2010/main" val="8084555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more accurate prediction of the optimal read reference voltage leads to lower RBER.</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102</a:t>
            </a:fld>
            <a:endParaRPr lang="en-US"/>
          </a:p>
        </p:txBody>
      </p:sp>
    </p:spTree>
    <p:extLst>
      <p:ext uri="{BB962C8B-B14F-4D97-AF65-F5344CB8AC3E}">
        <p14:creationId xmlns:p14="http://schemas.microsoft.com/office/powerpoint/2010/main" val="31873737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103</a:t>
            </a:fld>
            <a:endParaRPr lang="en-US"/>
          </a:p>
        </p:txBody>
      </p:sp>
    </p:spTree>
    <p:extLst>
      <p:ext uri="{BB962C8B-B14F-4D97-AF65-F5344CB8AC3E}">
        <p14:creationId xmlns:p14="http://schemas.microsoft.com/office/powerpoint/2010/main" val="6341057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104</a:t>
            </a:fld>
            <a:endParaRPr lang="en-US"/>
          </a:p>
        </p:txBody>
      </p:sp>
    </p:spTree>
    <p:extLst>
      <p:ext uri="{BB962C8B-B14F-4D97-AF65-F5344CB8AC3E}">
        <p14:creationId xmlns:p14="http://schemas.microsoft.com/office/powerpoint/2010/main" val="34888155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 up, we find that dwell time and temperature both affect retention.</a:t>
            </a:r>
          </a:p>
          <a:p>
            <a:r>
              <a:rPr lang="en-US" dirty="0"/>
              <a:t>Conventional retention model is insufficient.</a:t>
            </a:r>
          </a:p>
          <a:p>
            <a:r>
              <a:rPr lang="en-US" dirty="0"/>
              <a:t>So we propose </a:t>
            </a:r>
            <a:r>
              <a:rPr lang="en-US" dirty="0" err="1"/>
              <a:t>HeatWatch</a:t>
            </a:r>
            <a:r>
              <a:rPr lang="en-US" dirty="0"/>
              <a:t>, which uses a new model that unifies six different parameters.</a:t>
            </a:r>
          </a:p>
          <a:p>
            <a:r>
              <a:rPr lang="en-US" dirty="0"/>
              <a:t>And it provides a mechanism to efficiently track the effective retention or dwell time.</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105</a:t>
            </a:fld>
            <a:endParaRPr lang="en-US"/>
          </a:p>
        </p:txBody>
      </p:sp>
    </p:spTree>
    <p:extLst>
      <p:ext uri="{BB962C8B-B14F-4D97-AF65-F5344CB8AC3E}">
        <p14:creationId xmlns:p14="http://schemas.microsoft.com/office/powerpoint/2010/main" val="8014553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decade, NAND flash based Solid-State drives, or SSDs, have become increasingly popular in data center servers, personal laptops, and wide varieties of mobile devices.</a:t>
            </a:r>
          </a:p>
        </p:txBody>
      </p:sp>
      <p:sp>
        <p:nvSpPr>
          <p:cNvPr id="4" name="Slide Number Placeholder 3"/>
          <p:cNvSpPr>
            <a:spLocks noGrp="1"/>
          </p:cNvSpPr>
          <p:nvPr>
            <p:ph type="sldNum" sz="quarter" idx="10"/>
          </p:nvPr>
        </p:nvSpPr>
        <p:spPr/>
        <p:txBody>
          <a:bodyPr/>
          <a:lstStyle/>
          <a:p>
            <a:fld id="{C0416287-060C-486A-BD8E-AC271F509BD5}" type="slidenum">
              <a:rPr lang="en-US" smtClean="0"/>
              <a:t>106</a:t>
            </a:fld>
            <a:endParaRPr lang="en-US"/>
          </a:p>
        </p:txBody>
      </p:sp>
    </p:spTree>
    <p:extLst>
      <p:ext uri="{BB962C8B-B14F-4D97-AF65-F5344CB8AC3E}">
        <p14:creationId xmlns:p14="http://schemas.microsoft.com/office/powerpoint/2010/main" val="14883792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107</a:t>
            </a:fld>
            <a:endParaRPr lang="en-US"/>
          </a:p>
        </p:txBody>
      </p:sp>
    </p:spTree>
    <p:extLst>
      <p:ext uri="{BB962C8B-B14F-4D97-AF65-F5344CB8AC3E}">
        <p14:creationId xmlns:p14="http://schemas.microsoft.com/office/powerpoint/2010/main" val="993143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108</a:t>
            </a:fld>
            <a:endParaRPr lang="en-US"/>
          </a:p>
        </p:txBody>
      </p:sp>
    </p:spTree>
    <p:extLst>
      <p:ext uri="{BB962C8B-B14F-4D97-AF65-F5344CB8AC3E}">
        <p14:creationId xmlns:p14="http://schemas.microsoft.com/office/powerpoint/2010/main" val="2898600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109</a:t>
            </a:fld>
            <a:endParaRPr lang="en-US"/>
          </a:p>
        </p:txBody>
      </p:sp>
    </p:spTree>
    <p:extLst>
      <p:ext uri="{BB962C8B-B14F-4D97-AF65-F5344CB8AC3E}">
        <p14:creationId xmlns:p14="http://schemas.microsoft.com/office/powerpoint/2010/main" val="264367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in this thesis, is to propose new mechanisms to improve flash reliability at a low cost.</a:t>
            </a:r>
          </a:p>
        </p:txBody>
      </p:sp>
      <p:sp>
        <p:nvSpPr>
          <p:cNvPr id="4" name="Slide Number Placeholder 3"/>
          <p:cNvSpPr>
            <a:spLocks noGrp="1"/>
          </p:cNvSpPr>
          <p:nvPr>
            <p:ph type="sldNum" sz="quarter" idx="10"/>
          </p:nvPr>
        </p:nvSpPr>
        <p:spPr/>
        <p:txBody>
          <a:bodyPr/>
          <a:lstStyle/>
          <a:p>
            <a:fld id="{8F30E7BD-8D0F-4639-A9DD-304D85886A5A}" type="slidenum">
              <a:rPr lang="en-US" smtClean="0"/>
              <a:t>11</a:t>
            </a:fld>
            <a:endParaRPr lang="en-US"/>
          </a:p>
        </p:txBody>
      </p:sp>
    </p:spTree>
    <p:extLst>
      <p:ext uri="{BB962C8B-B14F-4D97-AF65-F5344CB8AC3E}">
        <p14:creationId xmlns:p14="http://schemas.microsoft.com/office/powerpoint/2010/main" val="23428584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raw bit errors are caused by many factors. And we want to mitigate these raw bit errors from their root!</a:t>
            </a:r>
          </a:p>
          <a:p>
            <a:r>
              <a:rPr lang="en-US" baseline="0" dirty="0"/>
              <a:t>We find that some of these factors are hardware factors, such as …</a:t>
            </a:r>
          </a:p>
          <a:p>
            <a:r>
              <a:rPr lang="en-US" baseline="0" dirty="0"/>
              <a:t>There are also many software factors such as …</a:t>
            </a:r>
          </a:p>
          <a:p>
            <a:r>
              <a:rPr lang="en-US" baseline="0" dirty="0"/>
              <a:t>Since there are both hardware and software aspects that cause these raw bit errors, we need hardware-software coordination or an architectural solution to approach this problem.</a:t>
            </a:r>
          </a:p>
        </p:txBody>
      </p:sp>
      <p:sp>
        <p:nvSpPr>
          <p:cNvPr id="4" name="Slide Number Placeholder 3"/>
          <p:cNvSpPr>
            <a:spLocks noGrp="1"/>
          </p:cNvSpPr>
          <p:nvPr>
            <p:ph type="sldNum" sz="quarter" idx="10"/>
          </p:nvPr>
        </p:nvSpPr>
        <p:spPr/>
        <p:txBody>
          <a:bodyPr/>
          <a:lstStyle/>
          <a:p>
            <a:fld id="{04B2B863-5878-41F0-A738-673086B4580F}" type="slidenum">
              <a:rPr lang="en-US" smtClean="0"/>
              <a:t>110</a:t>
            </a:fld>
            <a:endParaRPr lang="en-US"/>
          </a:p>
        </p:txBody>
      </p:sp>
    </p:spTree>
    <p:extLst>
      <p:ext uri="{BB962C8B-B14F-4D97-AF65-F5344CB8AC3E}">
        <p14:creationId xmlns:p14="http://schemas.microsoft.com/office/powerpoint/2010/main" val="13879900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raw bit errors are caused by many factors. And we want to mitigate these raw bit errors from their root!</a:t>
            </a:r>
          </a:p>
          <a:p>
            <a:r>
              <a:rPr lang="en-US" baseline="0" dirty="0"/>
              <a:t>We find that some of these factors are hardware factors, such as …</a:t>
            </a:r>
          </a:p>
          <a:p>
            <a:r>
              <a:rPr lang="en-US" baseline="0" dirty="0"/>
              <a:t>There are also many software factors such as …</a:t>
            </a:r>
          </a:p>
          <a:p>
            <a:r>
              <a:rPr lang="en-US" baseline="0" dirty="0"/>
              <a:t>Since there are both hardware and software aspects that cause these raw bit errors, we need hardware-software coordination or an architectural solution to approach this problem.</a:t>
            </a:r>
          </a:p>
        </p:txBody>
      </p:sp>
      <p:sp>
        <p:nvSpPr>
          <p:cNvPr id="4" name="Slide Number Placeholder 3"/>
          <p:cNvSpPr>
            <a:spLocks noGrp="1"/>
          </p:cNvSpPr>
          <p:nvPr>
            <p:ph type="sldNum" sz="quarter" idx="10"/>
          </p:nvPr>
        </p:nvSpPr>
        <p:spPr/>
        <p:txBody>
          <a:bodyPr/>
          <a:lstStyle/>
          <a:p>
            <a:fld id="{04B2B863-5878-41F0-A738-673086B4580F}" type="slidenum">
              <a:rPr lang="en-US" smtClean="0"/>
              <a:t>111</a:t>
            </a:fld>
            <a:endParaRPr lang="en-US"/>
          </a:p>
        </p:txBody>
      </p:sp>
    </p:spTree>
    <p:extLst>
      <p:ext uri="{BB962C8B-B14F-4D97-AF65-F5344CB8AC3E}">
        <p14:creationId xmlns:p14="http://schemas.microsoft.com/office/powerpoint/2010/main" val="22434353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112</a:t>
            </a:fld>
            <a:endParaRPr lang="en-US"/>
          </a:p>
        </p:txBody>
      </p:sp>
    </p:spTree>
    <p:extLst>
      <p:ext uri="{BB962C8B-B14F-4D97-AF65-F5344CB8AC3E}">
        <p14:creationId xmlns:p14="http://schemas.microsoft.com/office/powerpoint/2010/main" val="9834879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Stands for</a:t>
            </a:r>
          </a:p>
          <a:p>
            <a:r>
              <a:rPr lang="en-US" dirty="0"/>
              <a:t>Geo-replicated</a:t>
            </a:r>
          </a:p>
          <a:p>
            <a:r>
              <a:rPr lang="en-US" dirty="0"/>
              <a:t>Reliability – cost trade-off becomes greater concern</a:t>
            </a:r>
          </a:p>
          <a:p>
            <a:r>
              <a:rPr lang="en-US" dirty="0"/>
              <a:t>Our research can be applied to any generation</a:t>
            </a:r>
          </a:p>
        </p:txBody>
      </p:sp>
      <p:sp>
        <p:nvSpPr>
          <p:cNvPr id="4" name="Slide Number Placeholder 3"/>
          <p:cNvSpPr>
            <a:spLocks noGrp="1"/>
          </p:cNvSpPr>
          <p:nvPr>
            <p:ph type="sldNum" sz="quarter" idx="10"/>
          </p:nvPr>
        </p:nvSpPr>
        <p:spPr/>
        <p:txBody>
          <a:bodyPr/>
          <a:lstStyle/>
          <a:p>
            <a:fld id="{8F30E7BD-8D0F-4639-A9DD-304D85886A5A}" type="slidenum">
              <a:rPr lang="en-US" smtClean="0"/>
              <a:t>113</a:t>
            </a:fld>
            <a:endParaRPr lang="en-US"/>
          </a:p>
        </p:txBody>
      </p:sp>
    </p:spTree>
    <p:extLst>
      <p:ext uri="{BB962C8B-B14F-4D97-AF65-F5344CB8AC3E}">
        <p14:creationId xmlns:p14="http://schemas.microsoft.com/office/powerpoint/2010/main" val="37973765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114</a:t>
            </a:fld>
            <a:endParaRPr lang="en-US"/>
          </a:p>
        </p:txBody>
      </p:sp>
    </p:spTree>
    <p:extLst>
      <p:ext uri="{BB962C8B-B14F-4D97-AF65-F5344CB8AC3E}">
        <p14:creationId xmlns:p14="http://schemas.microsoft.com/office/powerpoint/2010/main" val="22136095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115</a:t>
            </a:fld>
            <a:endParaRPr lang="en-US"/>
          </a:p>
        </p:txBody>
      </p:sp>
    </p:spTree>
    <p:extLst>
      <p:ext uri="{BB962C8B-B14F-4D97-AF65-F5344CB8AC3E}">
        <p14:creationId xmlns:p14="http://schemas.microsoft.com/office/powerpoint/2010/main" val="155943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three opportunities to improve flash reliability more efficiently.</a:t>
            </a:r>
          </a:p>
          <a:p>
            <a:r>
              <a:rPr lang="en-US" dirty="0"/>
              <a:t>First, we can take advantage of the flash device characteristics to mitigate raw bit errors.</a:t>
            </a:r>
          </a:p>
          <a:p>
            <a:r>
              <a:rPr lang="en-US" dirty="0"/>
              <a:t>Second, we can take advantage of the workload characteristics, which also affects how raw bit error occurs.</a:t>
            </a:r>
          </a:p>
          <a:p>
            <a:r>
              <a:rPr lang="en-US" dirty="0"/>
              <a:t>Third, we can use the existing powerful SSD controller and DRAM to better manage the NAND flash memory</a:t>
            </a:r>
          </a:p>
          <a:p>
            <a:r>
              <a:rPr lang="en-US" dirty="0"/>
              <a:t>(by, for example, modeling the flash characteristics and monitoring the workload behavior)</a:t>
            </a:r>
          </a:p>
        </p:txBody>
      </p:sp>
      <p:sp>
        <p:nvSpPr>
          <p:cNvPr id="4" name="Slide Number Placeholder 3"/>
          <p:cNvSpPr>
            <a:spLocks noGrp="1"/>
          </p:cNvSpPr>
          <p:nvPr>
            <p:ph type="sldNum" sz="quarter" idx="10"/>
          </p:nvPr>
        </p:nvSpPr>
        <p:spPr/>
        <p:txBody>
          <a:bodyPr/>
          <a:lstStyle/>
          <a:p>
            <a:fld id="{8F30E7BD-8D0F-4639-A9DD-304D85886A5A}" type="slidenum">
              <a:rPr lang="en-US" smtClean="0"/>
              <a:t>12</a:t>
            </a:fld>
            <a:endParaRPr lang="en-US"/>
          </a:p>
        </p:txBody>
      </p:sp>
    </p:spTree>
    <p:extLst>
      <p:ext uri="{BB962C8B-B14F-4D97-AF65-F5344CB8AC3E}">
        <p14:creationId xmlns:p14="http://schemas.microsoft.com/office/powerpoint/2010/main" val="141650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thesis statement is the following:</a:t>
            </a:r>
          </a:p>
          <a:p>
            <a:r>
              <a:rPr lang="en-US" dirty="0"/>
              <a:t>(slowly)</a:t>
            </a:r>
          </a:p>
        </p:txBody>
      </p:sp>
      <p:sp>
        <p:nvSpPr>
          <p:cNvPr id="4" name="Slide Number Placeholder 3"/>
          <p:cNvSpPr>
            <a:spLocks noGrp="1"/>
          </p:cNvSpPr>
          <p:nvPr>
            <p:ph type="sldNum" sz="quarter" idx="10"/>
          </p:nvPr>
        </p:nvSpPr>
        <p:spPr/>
        <p:txBody>
          <a:bodyPr/>
          <a:lstStyle/>
          <a:p>
            <a:fld id="{8F30E7BD-8D0F-4639-A9DD-304D85886A5A}" type="slidenum">
              <a:rPr lang="en-US" smtClean="0"/>
              <a:t>13</a:t>
            </a:fld>
            <a:endParaRPr lang="en-US"/>
          </a:p>
        </p:txBody>
      </p:sp>
    </p:spTree>
    <p:extLst>
      <p:ext uri="{BB962C8B-B14F-4D97-AF65-F5344CB8AC3E}">
        <p14:creationId xmlns:p14="http://schemas.microsoft.com/office/powerpoint/2010/main" val="137525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contributions of this thesis dissertation.</a:t>
            </a:r>
          </a:p>
          <a:p>
            <a:r>
              <a:rPr lang="en-US" dirty="0"/>
              <a:t>We proposed four new works to improve flash reliability at low cost.</a:t>
            </a:r>
          </a:p>
        </p:txBody>
      </p:sp>
      <p:sp>
        <p:nvSpPr>
          <p:cNvPr id="4" name="Slide Number Placeholder 3"/>
          <p:cNvSpPr>
            <a:spLocks noGrp="1"/>
          </p:cNvSpPr>
          <p:nvPr>
            <p:ph type="sldNum" sz="quarter" idx="10"/>
          </p:nvPr>
        </p:nvSpPr>
        <p:spPr/>
        <p:txBody>
          <a:bodyPr/>
          <a:lstStyle/>
          <a:p>
            <a:fld id="{8F30E7BD-8D0F-4639-A9DD-304D85886A5A}" type="slidenum">
              <a:rPr lang="en-US" smtClean="0"/>
              <a:t>14</a:t>
            </a:fld>
            <a:endParaRPr lang="en-US"/>
          </a:p>
        </p:txBody>
      </p:sp>
    </p:spTree>
    <p:extLst>
      <p:ext uri="{BB962C8B-B14F-4D97-AF65-F5344CB8AC3E}">
        <p14:creationId xmlns:p14="http://schemas.microsoft.com/office/powerpoint/2010/main" val="402540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propose an access pattern aware technique called WARM, write-hotness aware (slow) retention management, which was published in MSST 2015.</a:t>
            </a:r>
          </a:p>
          <a:p>
            <a:r>
              <a:rPr lang="en-US" dirty="0"/>
              <a:t>(slowly) Retention is the phenomenon of charge leakage from flash cell over time.</a:t>
            </a:r>
          </a:p>
          <a:p>
            <a:r>
              <a:rPr lang="en-US" dirty="0"/>
              <a:t>We observe that data with different write-hotness requires different retention time guarantee.</a:t>
            </a:r>
          </a:p>
          <a:p>
            <a:r>
              <a:rPr lang="en-US" dirty="0"/>
              <a:t>WARM includes a mechanism that identifies write-hot and write cold data, and put them into separate pools of flash blocks.</a:t>
            </a:r>
          </a:p>
          <a:p>
            <a:r>
              <a:rPr lang="en-US" dirty="0"/>
              <a:t>And then, for each pool, WARM applies different flash management policies optimized for different write-hotness.</a:t>
            </a:r>
          </a:p>
          <a:p>
            <a:r>
              <a:rPr lang="en-US" dirty="0"/>
              <a:t>As a result, WARM improves flash lifetime by 13 times.</a:t>
            </a:r>
          </a:p>
        </p:txBody>
      </p:sp>
      <p:sp>
        <p:nvSpPr>
          <p:cNvPr id="4" name="Slide Number Placeholder 3"/>
          <p:cNvSpPr>
            <a:spLocks noGrp="1"/>
          </p:cNvSpPr>
          <p:nvPr>
            <p:ph type="sldNum" sz="quarter" idx="10"/>
          </p:nvPr>
        </p:nvSpPr>
        <p:spPr/>
        <p:txBody>
          <a:bodyPr/>
          <a:lstStyle/>
          <a:p>
            <a:fld id="{8F30E7BD-8D0F-4639-A9DD-304D85886A5A}" type="slidenum">
              <a:rPr lang="en-US" smtClean="0"/>
              <a:t>15</a:t>
            </a:fld>
            <a:endParaRPr lang="en-US"/>
          </a:p>
        </p:txBody>
      </p:sp>
    </p:spTree>
    <p:extLst>
      <p:ext uri="{BB962C8B-B14F-4D97-AF65-F5344CB8AC3E}">
        <p14:creationId xmlns:p14="http://schemas.microsoft.com/office/powerpoint/2010/main" val="379467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(slowly) Second, we propose a flash error characteristics aware framework called online flash channel modeling, which was published in JSAC 2016.</a:t>
            </a:r>
          </a:p>
          <a:p>
            <a:r>
              <a:rPr lang="en-US" dirty="0"/>
              <a:t>(slowly) We find that existing flash channel models are only designed for offline analysis.</a:t>
            </a:r>
          </a:p>
          <a:p>
            <a:r>
              <a:rPr lang="en-US" dirty="0"/>
              <a:t>So we propose a new accurate and easy-to-compute model that captures the static threshold voltage distribution and in the meantime dynamically adjusts to </a:t>
            </a:r>
            <a:r>
              <a:rPr lang="en-US" dirty="0" err="1"/>
              <a:t>wearout</a:t>
            </a:r>
            <a:r>
              <a:rPr lang="en-US" dirty="0"/>
              <a:t> on the flash memory.</a:t>
            </a:r>
          </a:p>
          <a:p>
            <a:r>
              <a:rPr lang="en-US" dirty="0"/>
              <a:t>We develop several applications of this model to perform runtime optimization and analysis within the SSD.</a:t>
            </a:r>
          </a:p>
          <a:p>
            <a:r>
              <a:rPr lang="en-US" dirty="0"/>
              <a:t>These applications improve flash lifetime by up to 70%.</a:t>
            </a:r>
          </a:p>
        </p:txBody>
      </p:sp>
      <p:sp>
        <p:nvSpPr>
          <p:cNvPr id="4" name="Slide Number Placeholder 3"/>
          <p:cNvSpPr>
            <a:spLocks noGrp="1"/>
          </p:cNvSpPr>
          <p:nvPr>
            <p:ph type="sldNum" sz="quarter" idx="10"/>
          </p:nvPr>
        </p:nvSpPr>
        <p:spPr/>
        <p:txBody>
          <a:bodyPr/>
          <a:lstStyle/>
          <a:p>
            <a:fld id="{8F30E7BD-8D0F-4639-A9DD-304D85886A5A}" type="slidenum">
              <a:rPr lang="en-US" smtClean="0"/>
              <a:t>16</a:t>
            </a:fld>
            <a:endParaRPr lang="en-US"/>
          </a:p>
        </p:txBody>
      </p:sp>
    </p:spTree>
    <p:extLst>
      <p:ext uri="{BB962C8B-B14F-4D97-AF65-F5344CB8AC3E}">
        <p14:creationId xmlns:p14="http://schemas.microsoft.com/office/powerpoint/2010/main" val="360607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In fact, similar to our work, there is a large body of recent research, including work from other groups highlighted in blue,</a:t>
            </a:r>
          </a:p>
          <a:p>
            <a:r>
              <a:rPr lang="en-US" dirty="0"/>
              <a:t>(slow) that characterize many different types of flash errors in planar NAND (pause and point), and propose new mechanisms to exploit these error characteristics.</a:t>
            </a:r>
          </a:p>
          <a:p>
            <a:r>
              <a:rPr lang="en-US" dirty="0"/>
              <a:t>So today, planar NAND errors are relatively well-studied.</a:t>
            </a:r>
          </a:p>
          <a:p>
            <a:r>
              <a:rPr lang="en-US" dirty="0"/>
              <a:t>Recently, a new type of NAND flash device have been developed to enable a new dimension of scaling by stacking multiple flash cells vertically on top of each other.</a:t>
            </a:r>
          </a:p>
          <a:p>
            <a:r>
              <a:rPr lang="en-US" dirty="0"/>
              <a:t>In 2013, the world’s first commercialized 3D NAND SSD was announced by Samsung.</a:t>
            </a:r>
          </a:p>
          <a:p>
            <a:r>
              <a:rPr lang="en-US" dirty="0"/>
              <a:t>Later in mid-2014, the 3D NAND SSD is available to buy in consumer market.</a:t>
            </a:r>
          </a:p>
          <a:p>
            <a:r>
              <a:rPr lang="en-US" dirty="0"/>
              <a:t>(fast) In 2014 and 15, Samsung published a whitepaper and a conference paper at ISSCC that discussed 3D NAND characteristics.</a:t>
            </a:r>
          </a:p>
          <a:p>
            <a:r>
              <a:rPr lang="en-US" dirty="0"/>
              <a:t>In about late 2015 and early 2016, 3D NAND become widely available and begin mass production by all major flash vendors.</a:t>
            </a:r>
          </a:p>
          <a:p>
            <a:r>
              <a:rPr lang="en-US" dirty="0"/>
              <a:t>Until now, it has been 2 years, there is still no 3D NAND data from extensive characterization available to the public.</a:t>
            </a:r>
          </a:p>
        </p:txBody>
      </p:sp>
      <p:sp>
        <p:nvSpPr>
          <p:cNvPr id="4" name="Slide Number Placeholder 3"/>
          <p:cNvSpPr>
            <a:spLocks noGrp="1"/>
          </p:cNvSpPr>
          <p:nvPr>
            <p:ph type="sldNum" sz="quarter" idx="10"/>
          </p:nvPr>
        </p:nvSpPr>
        <p:spPr/>
        <p:txBody>
          <a:bodyPr/>
          <a:lstStyle/>
          <a:p>
            <a:fld id="{8F30E7BD-8D0F-4639-A9DD-304D85886A5A}" type="slidenum">
              <a:rPr lang="en-US" smtClean="0"/>
              <a:t>17</a:t>
            </a:fld>
            <a:endParaRPr lang="en-US"/>
          </a:p>
        </p:txBody>
      </p:sp>
    </p:spTree>
    <p:extLst>
      <p:ext uri="{BB962C8B-B14F-4D97-AF65-F5344CB8AC3E}">
        <p14:creationId xmlns:p14="http://schemas.microsoft.com/office/powerpoint/2010/main" val="161605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motivated two of our most recent contributions in the thesis.</a:t>
            </a:r>
          </a:p>
          <a:p>
            <a:r>
              <a:rPr lang="en-US" dirty="0"/>
              <a:t>We performed comprehensive characterizations using real 3D NAND chips in order to understand 3D NAND error characteristics.</a:t>
            </a:r>
          </a:p>
          <a:p>
            <a:r>
              <a:rPr lang="en-US" dirty="0"/>
              <a:t>Based on our results, we developed new mechanisms to handle the new error characteristics in 3D NAND.</a:t>
            </a:r>
          </a:p>
          <a:p>
            <a:r>
              <a:rPr lang="en-US" dirty="0"/>
              <a:t>We propose layer-interleaved RAID to tolerate the error rate variation in 3D NAND.</a:t>
            </a:r>
          </a:p>
          <a:p>
            <a:r>
              <a:rPr lang="en-US" dirty="0"/>
              <a:t>And we propose </a:t>
            </a:r>
            <a:r>
              <a:rPr lang="en-US" dirty="0" err="1"/>
              <a:t>HeatWatch</a:t>
            </a:r>
            <a:r>
              <a:rPr lang="en-US" dirty="0"/>
              <a:t> to exploit self-recovery and temperature awareness in 3D NAND.</a:t>
            </a:r>
          </a:p>
          <a:p>
            <a:r>
              <a:rPr lang="en-US" dirty="0"/>
              <a:t>(click) Next, we introduce these two works in turn.</a:t>
            </a:r>
          </a:p>
        </p:txBody>
      </p:sp>
      <p:sp>
        <p:nvSpPr>
          <p:cNvPr id="4" name="Slide Number Placeholder 3"/>
          <p:cNvSpPr>
            <a:spLocks noGrp="1"/>
          </p:cNvSpPr>
          <p:nvPr>
            <p:ph type="sldNum" sz="quarter" idx="10"/>
          </p:nvPr>
        </p:nvSpPr>
        <p:spPr/>
        <p:txBody>
          <a:bodyPr/>
          <a:lstStyle/>
          <a:p>
            <a:fld id="{8F30E7BD-8D0F-4639-A9DD-304D85886A5A}" type="slidenum">
              <a:rPr lang="en-US" smtClean="0"/>
              <a:t>18</a:t>
            </a:fld>
            <a:endParaRPr lang="en-US"/>
          </a:p>
        </p:txBody>
      </p:sp>
    </p:spTree>
    <p:extLst>
      <p:ext uri="{BB962C8B-B14F-4D97-AF65-F5344CB8AC3E}">
        <p14:creationId xmlns:p14="http://schemas.microsoft.com/office/powerpoint/2010/main" val="87356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the findings from our 3D NAND characterization.</a:t>
            </a:r>
          </a:p>
          <a:p>
            <a:r>
              <a:rPr lang="en-US" dirty="0"/>
              <a:t>The goal is to understand 3D NAND error characteristics and to enable techniques to mitigate them.</a:t>
            </a:r>
          </a:p>
        </p:txBody>
      </p:sp>
      <p:sp>
        <p:nvSpPr>
          <p:cNvPr id="4" name="Slide Number Placeholder 3"/>
          <p:cNvSpPr>
            <a:spLocks noGrp="1"/>
          </p:cNvSpPr>
          <p:nvPr>
            <p:ph type="sldNum" sz="quarter" idx="10"/>
          </p:nvPr>
        </p:nvSpPr>
        <p:spPr/>
        <p:txBody>
          <a:bodyPr/>
          <a:lstStyle/>
          <a:p>
            <a:fld id="{8F30E7BD-8D0F-4639-A9DD-304D85886A5A}" type="slidenum">
              <a:rPr lang="en-US" smtClean="0"/>
              <a:t>19</a:t>
            </a:fld>
            <a:endParaRPr lang="en-US"/>
          </a:p>
        </p:txBody>
      </p:sp>
    </p:spTree>
    <p:extLst>
      <p:ext uri="{BB962C8B-B14F-4D97-AF65-F5344CB8AC3E}">
        <p14:creationId xmlns:p14="http://schemas.microsoft.com/office/powerpoint/2010/main" val="427798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applications today drives for faster access to larger amounts of persistent data. And we should design the next gen NAND flash memory to satisfy these requirements.</a:t>
            </a:r>
          </a:p>
        </p:txBody>
      </p:sp>
      <p:sp>
        <p:nvSpPr>
          <p:cNvPr id="4" name="Slide Number Placeholder 3"/>
          <p:cNvSpPr>
            <a:spLocks noGrp="1"/>
          </p:cNvSpPr>
          <p:nvPr>
            <p:ph type="sldNum" sz="quarter" idx="10"/>
          </p:nvPr>
        </p:nvSpPr>
        <p:spPr/>
        <p:txBody>
          <a:bodyPr/>
          <a:lstStyle/>
          <a:p>
            <a:fld id="{8F30E7BD-8D0F-4639-A9DD-304D85886A5A}" type="slidenum">
              <a:rPr lang="en-US" smtClean="0"/>
              <a:t>2</a:t>
            </a:fld>
            <a:endParaRPr lang="en-US"/>
          </a:p>
        </p:txBody>
      </p:sp>
    </p:spTree>
    <p:extLst>
      <p:ext uri="{BB962C8B-B14F-4D97-AF65-F5344CB8AC3E}">
        <p14:creationId xmlns:p14="http://schemas.microsoft.com/office/powerpoint/2010/main" val="427266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methodology we use.</a:t>
            </a:r>
          </a:p>
          <a:p>
            <a:r>
              <a:rPr lang="en-US" dirty="0"/>
              <a:t>I would like to point out that all of the results throughout the thesis are obtained by interacting with real flash chips.</a:t>
            </a:r>
          </a:p>
          <a:p>
            <a:r>
              <a:rPr lang="en-US" dirty="0"/>
              <a:t>Here is a toy diagram of our characterization platform, which consists of a form-factor SSD connected to a host machine.</a:t>
            </a:r>
          </a:p>
          <a:p>
            <a:r>
              <a:rPr lang="en-US" dirty="0"/>
              <a:t>We use a modified firmware version in the SSD controller, which allows us to control the read reference voltage of the flash chip,</a:t>
            </a:r>
          </a:p>
          <a:p>
            <a:r>
              <a:rPr lang="en-US" dirty="0"/>
              <a:t>and to bypass ECC to get raw NAND data.</a:t>
            </a:r>
          </a:p>
          <a:p>
            <a:r>
              <a:rPr lang="en-US" dirty="0"/>
              <a:t>And, when necessary, we used a heat chamber to control SSD temperature.</a:t>
            </a:r>
          </a:p>
        </p:txBody>
      </p:sp>
      <p:sp>
        <p:nvSpPr>
          <p:cNvPr id="4" name="Slide Number Placeholder 3"/>
          <p:cNvSpPr>
            <a:spLocks noGrp="1"/>
          </p:cNvSpPr>
          <p:nvPr>
            <p:ph type="sldNum" sz="quarter" idx="10"/>
          </p:nvPr>
        </p:nvSpPr>
        <p:spPr/>
        <p:txBody>
          <a:bodyPr/>
          <a:lstStyle/>
          <a:p>
            <a:fld id="{8F30E7BD-8D0F-4639-A9DD-304D85886A5A}" type="slidenum">
              <a:rPr lang="en-US" smtClean="0"/>
              <a:t>20</a:t>
            </a:fld>
            <a:endParaRPr lang="en-US"/>
          </a:p>
        </p:txBody>
      </p:sp>
    </p:spTree>
    <p:extLst>
      <p:ext uri="{BB962C8B-B14F-4D97-AF65-F5344CB8AC3E}">
        <p14:creationId xmlns:p14="http://schemas.microsoft.com/office/powerpoint/2010/main" val="36301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methodology, it took us 5 months to collect the data, and even more for the analysis.</a:t>
            </a:r>
          </a:p>
          <a:p>
            <a:r>
              <a:rPr lang="en-US" dirty="0"/>
              <a:t>Overall, I collected over 180GB of compressed data.</a:t>
            </a:r>
          </a:p>
          <a:p>
            <a:r>
              <a:rPr lang="en-US" dirty="0"/>
              <a:t>This is because we characterize the threshold voltage of *each* flash cell rather than just the raw bit error rate, which is much more time consuming but provides much more information.</a:t>
            </a:r>
          </a:p>
          <a:p>
            <a:r>
              <a:rPr lang="en-US" dirty="0"/>
              <a:t>This cannot be done without our unique methodology and the modified firmware.</a:t>
            </a:r>
          </a:p>
          <a:p>
            <a:r>
              <a:rPr lang="en-US" dirty="0"/>
              <a:t>But, as we shall see later, this uncovers new insights into why these errors happen and enables new techniques.</a:t>
            </a:r>
          </a:p>
          <a:p>
            <a:r>
              <a:rPr lang="en-US" dirty="0"/>
              <a:t>Our experiments are rigorously designed and our study comprehensively covers 7 types of errors in 3D NAND, which is the first in open literature.</a:t>
            </a:r>
          </a:p>
          <a:p>
            <a:r>
              <a:rPr lang="en-US" dirty="0"/>
              <a:t>And finally, we develop insights into these data through statistical modeling and analysis, which are used to design new techniques.</a:t>
            </a:r>
          </a:p>
        </p:txBody>
      </p:sp>
      <p:sp>
        <p:nvSpPr>
          <p:cNvPr id="4" name="Slide Number Placeholder 3"/>
          <p:cNvSpPr>
            <a:spLocks noGrp="1"/>
          </p:cNvSpPr>
          <p:nvPr>
            <p:ph type="sldNum" sz="quarter" idx="10"/>
          </p:nvPr>
        </p:nvSpPr>
        <p:spPr/>
        <p:txBody>
          <a:bodyPr/>
          <a:lstStyle/>
          <a:p>
            <a:fld id="{8F30E7BD-8D0F-4639-A9DD-304D85886A5A}" type="slidenum">
              <a:rPr lang="en-US" smtClean="0"/>
              <a:t>21</a:t>
            </a:fld>
            <a:endParaRPr lang="en-US"/>
          </a:p>
        </p:txBody>
      </p:sp>
    </p:spTree>
    <p:extLst>
      <p:ext uri="{BB962C8B-B14F-4D97-AF65-F5344CB8AC3E}">
        <p14:creationId xmlns:p14="http://schemas.microsoft.com/office/powerpoint/2010/main" val="3357604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our discoveries.</a:t>
            </a:r>
          </a:p>
          <a:p>
            <a:r>
              <a:rPr lang="en-US" dirty="0"/>
              <a:t>I don’t want to bore you with details, so I will only highlight a few key points.</a:t>
            </a:r>
          </a:p>
          <a:p>
            <a:r>
              <a:rPr lang="en-US" dirty="0"/>
              <a:t>(fast) But remember that every one of these results are backed with extensive characterization data and analysis.</a:t>
            </a:r>
          </a:p>
          <a:p>
            <a:r>
              <a:rPr lang="en-US" dirty="0"/>
              <a:t>(slow) First, we find that, under normal use cases, retention errors dominate all types of errors in 3D NAND.</a:t>
            </a:r>
          </a:p>
          <a:p>
            <a:r>
              <a:rPr lang="en-US" dirty="0"/>
              <a:t>Second, we find layer-to-layer process variation errors in 3D NAND because of the vertical stacking of flash cells.</a:t>
            </a:r>
          </a:p>
          <a:p>
            <a:r>
              <a:rPr lang="en-US" dirty="0"/>
              <a:t>Third, we find that all other errors become less significant when compared to planar NAND because of the larger process technology currently used in 3D NAND. However, these errors might eventually come back in the future when adding more layers become less economically viable.</a:t>
            </a:r>
          </a:p>
          <a:p>
            <a:r>
              <a:rPr lang="en-US" dirty="0"/>
              <a:t>(click) In the remaining of this talk, I will focus on our new solutions to the first two error characteristics of 3D NAND.</a:t>
            </a:r>
          </a:p>
        </p:txBody>
      </p:sp>
      <p:sp>
        <p:nvSpPr>
          <p:cNvPr id="4" name="Slide Number Placeholder 3"/>
          <p:cNvSpPr>
            <a:spLocks noGrp="1"/>
          </p:cNvSpPr>
          <p:nvPr>
            <p:ph type="sldNum" sz="quarter" idx="10"/>
          </p:nvPr>
        </p:nvSpPr>
        <p:spPr/>
        <p:txBody>
          <a:bodyPr/>
          <a:lstStyle/>
          <a:p>
            <a:fld id="{8F30E7BD-8D0F-4639-A9DD-304D85886A5A}" type="slidenum">
              <a:rPr lang="en-US" smtClean="0"/>
              <a:t>22</a:t>
            </a:fld>
            <a:endParaRPr lang="en-US"/>
          </a:p>
        </p:txBody>
      </p:sp>
    </p:spTree>
    <p:extLst>
      <p:ext uri="{BB962C8B-B14F-4D97-AF65-F5344CB8AC3E}">
        <p14:creationId xmlns:p14="http://schemas.microsoft.com/office/powerpoint/2010/main" val="3604911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propose a technique called </a:t>
            </a:r>
            <a:r>
              <a:rPr lang="en-US" dirty="0" err="1"/>
              <a:t>HeatWatch</a:t>
            </a:r>
            <a:r>
              <a:rPr lang="en-US" dirty="0"/>
              <a:t>, which mitigates 3D NAND retention errors using self-recovery and temperature awareness.</a:t>
            </a:r>
          </a:p>
        </p:txBody>
      </p:sp>
      <p:sp>
        <p:nvSpPr>
          <p:cNvPr id="4" name="Slide Number Placeholder 3"/>
          <p:cNvSpPr>
            <a:spLocks noGrp="1"/>
          </p:cNvSpPr>
          <p:nvPr>
            <p:ph type="sldNum" sz="quarter" idx="10"/>
          </p:nvPr>
        </p:nvSpPr>
        <p:spPr/>
        <p:txBody>
          <a:bodyPr/>
          <a:lstStyle/>
          <a:p>
            <a:fld id="{8F30E7BD-8D0F-4639-A9DD-304D85886A5A}" type="slidenum">
              <a:rPr lang="en-US" smtClean="0"/>
              <a:t>23</a:t>
            </a:fld>
            <a:endParaRPr lang="en-US"/>
          </a:p>
        </p:txBody>
      </p:sp>
    </p:spTree>
    <p:extLst>
      <p:ext uri="{BB962C8B-B14F-4D97-AF65-F5344CB8AC3E}">
        <p14:creationId xmlns:p14="http://schemas.microsoft.com/office/powerpoint/2010/main" val="353443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what causes retention errors.</a:t>
            </a:r>
          </a:p>
          <a:p>
            <a:r>
              <a:rPr lang="en-US" dirty="0"/>
              <a:t>Flash memory stores data as different amounts of charge in the flash cell. (point)</a:t>
            </a:r>
          </a:p>
          <a:p>
            <a:r>
              <a:rPr lang="en-US" dirty="0"/>
              <a:t>This can be measured by the (point) threshold voltage of the cell.</a:t>
            </a:r>
          </a:p>
          <a:p>
            <a:r>
              <a:rPr lang="en-US" dirty="0"/>
              <a:t>(click) So the bit values stored in each flash cell can be read by comparing its threshold voltage with a read reference voltage.</a:t>
            </a:r>
          </a:p>
          <a:p>
            <a:r>
              <a:rPr lang="en-US" dirty="0"/>
              <a:t>(fast) In this figure, the black curves plot the threshold voltage distribution of the higher threshold voltage states.</a:t>
            </a:r>
          </a:p>
          <a:p>
            <a:r>
              <a:rPr lang="en-US" dirty="0"/>
              <a:t>(fast) Due to process variation, the threshold voltage of each state follows a Gaussian distribution. </a:t>
            </a:r>
          </a:p>
          <a:p>
            <a:r>
              <a:rPr lang="en-US" dirty="0"/>
              <a:t>(slow) Now let’s shift the topic back to retention. Retention is the phenomenon of charge leakage over time.</a:t>
            </a:r>
          </a:p>
          <a:p>
            <a:r>
              <a:rPr lang="en-US" dirty="0"/>
              <a:t>Since threshold voltage represents the amount of charge, the threshold voltage distributions shift over retention time.</a:t>
            </a:r>
          </a:p>
          <a:p>
            <a:r>
              <a:rPr lang="en-US" dirty="0"/>
              <a:t>After the shift, a larger fraction of the distribution goes across the read reference voltage.</a:t>
            </a:r>
          </a:p>
          <a:p>
            <a:r>
              <a:rPr lang="en-US" dirty="0"/>
              <a:t>These cells will be read with a different bit value due to retention loss, so we call them retention errors.</a:t>
            </a:r>
          </a:p>
          <a:p>
            <a:endParaRPr lang="en-US" dirty="0"/>
          </a:p>
          <a:p>
            <a:r>
              <a:rPr lang="en-US" dirty="0"/>
              <a:t>Charge -&gt; Vth, Vth -&gt; bit, program variation -&gt; distribution, read -&gt; </a:t>
            </a:r>
            <a:r>
              <a:rPr lang="en-US" dirty="0" err="1"/>
              <a:t>Vref</a:t>
            </a:r>
            <a:endParaRPr lang="en-US" dirty="0"/>
          </a:p>
          <a:p>
            <a:r>
              <a:rPr lang="en-US" dirty="0"/>
              <a:t>Retention -&gt; charge leakage, charge leakage -&gt; shift, cross over -&gt; errors</a:t>
            </a:r>
          </a:p>
          <a:p>
            <a:r>
              <a:rPr lang="en-US" dirty="0"/>
              <a:t>Predict shift -&gt; </a:t>
            </a:r>
            <a:r>
              <a:rPr lang="en-US" dirty="0" err="1"/>
              <a:t>Vopt</a:t>
            </a:r>
            <a:r>
              <a:rPr lang="en-US" dirty="0"/>
              <a:t>, </a:t>
            </a:r>
            <a:r>
              <a:rPr lang="en-US" dirty="0" err="1"/>
              <a:t>Vopt</a:t>
            </a:r>
            <a:r>
              <a:rPr lang="en-US" dirty="0"/>
              <a:t> -&gt; fewer errors</a:t>
            </a:r>
          </a:p>
        </p:txBody>
      </p:sp>
      <p:sp>
        <p:nvSpPr>
          <p:cNvPr id="4" name="Slide Number Placeholder 3"/>
          <p:cNvSpPr>
            <a:spLocks noGrp="1"/>
          </p:cNvSpPr>
          <p:nvPr>
            <p:ph type="sldNum" sz="quarter" idx="10"/>
          </p:nvPr>
        </p:nvSpPr>
        <p:spPr/>
        <p:txBody>
          <a:bodyPr/>
          <a:lstStyle/>
          <a:p>
            <a:fld id="{8F30E7BD-8D0F-4639-A9DD-304D85886A5A}" type="slidenum">
              <a:rPr lang="en-US" smtClean="0"/>
              <a:t>24</a:t>
            </a:fld>
            <a:endParaRPr lang="en-US"/>
          </a:p>
        </p:txBody>
      </p:sp>
    </p:spTree>
    <p:extLst>
      <p:ext uri="{BB962C8B-B14F-4D97-AF65-F5344CB8AC3E}">
        <p14:creationId xmlns:p14="http://schemas.microsoft.com/office/powerpoint/2010/main" val="3803443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Here is a simple result to motivate why we focus on mitigating retention errors at first.</a:t>
            </a:r>
          </a:p>
          <a:p>
            <a:r>
              <a:rPr lang="en-US" dirty="0"/>
              <a:t>(fast) We find that 72% of all 3D NAND errors are caused by retention loss, this is assuming only 3-day retention time.</a:t>
            </a:r>
          </a:p>
          <a:p>
            <a:r>
              <a:rPr lang="en-US" dirty="0"/>
              <a:t>Under real use cases, when retention time of the data is longer, this fraction can be even bigger.</a:t>
            </a:r>
          </a:p>
        </p:txBody>
      </p:sp>
      <p:sp>
        <p:nvSpPr>
          <p:cNvPr id="4" name="Slide Number Placeholder 3"/>
          <p:cNvSpPr>
            <a:spLocks noGrp="1"/>
          </p:cNvSpPr>
          <p:nvPr>
            <p:ph type="sldNum" sz="quarter" idx="10"/>
          </p:nvPr>
        </p:nvSpPr>
        <p:spPr/>
        <p:txBody>
          <a:bodyPr/>
          <a:lstStyle/>
          <a:p>
            <a:fld id="{8F30E7BD-8D0F-4639-A9DD-304D85886A5A}" type="slidenum">
              <a:rPr lang="en-US" smtClean="0"/>
              <a:t>25</a:t>
            </a:fld>
            <a:endParaRPr lang="en-US"/>
          </a:p>
        </p:txBody>
      </p:sp>
    </p:spTree>
    <p:extLst>
      <p:ext uri="{BB962C8B-B14F-4D97-AF65-F5344CB8AC3E}">
        <p14:creationId xmlns:p14="http://schemas.microsoft.com/office/powerpoint/2010/main" val="426791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how we can mitigate retention errors.</a:t>
            </a:r>
          </a:p>
          <a:p>
            <a:r>
              <a:rPr lang="en-US" dirty="0"/>
              <a:t>Recall that retention errors are caused by the distribution shifting across the fixed read reference voltage.</a:t>
            </a:r>
          </a:p>
          <a:p>
            <a:r>
              <a:rPr lang="en-US" dirty="0"/>
              <a:t>We find that, (slow) ideally, we can minimize retention errors if we shift the read reference voltage *with* the distribution,</a:t>
            </a:r>
          </a:p>
          <a:p>
            <a:r>
              <a:rPr lang="en-US" dirty="0"/>
              <a:t>and keep it at the boundary of the two states. We call this the optimal read reference voltage.</a:t>
            </a:r>
          </a:p>
          <a:p>
            <a:r>
              <a:rPr lang="en-US" dirty="0"/>
              <a:t>However, this is “ideally”. In reality, the flash controller does not know how much the threshold voltage has shifted.</a:t>
            </a:r>
          </a:p>
          <a:p>
            <a:r>
              <a:rPr lang="en-US" dirty="0"/>
              <a:t>(pause) So we propose to predict this shift using a retention model.</a:t>
            </a:r>
          </a:p>
          <a:p>
            <a:endParaRPr lang="en-US" dirty="0"/>
          </a:p>
          <a:p>
            <a:r>
              <a:rPr lang="en-US" dirty="0"/>
              <a:t>Predict shift -&gt; </a:t>
            </a:r>
            <a:r>
              <a:rPr lang="en-US" dirty="0" err="1"/>
              <a:t>Vopt</a:t>
            </a:r>
            <a:r>
              <a:rPr lang="en-US" dirty="0"/>
              <a:t>, </a:t>
            </a:r>
            <a:r>
              <a:rPr lang="en-US" dirty="0" err="1"/>
              <a:t>Vopt</a:t>
            </a:r>
            <a:r>
              <a:rPr lang="en-US" dirty="0"/>
              <a:t> -&gt; fewer errors</a:t>
            </a:r>
          </a:p>
        </p:txBody>
      </p:sp>
      <p:sp>
        <p:nvSpPr>
          <p:cNvPr id="4" name="Slide Number Placeholder 3"/>
          <p:cNvSpPr>
            <a:spLocks noGrp="1"/>
          </p:cNvSpPr>
          <p:nvPr>
            <p:ph type="sldNum" sz="quarter" idx="10"/>
          </p:nvPr>
        </p:nvSpPr>
        <p:spPr/>
        <p:txBody>
          <a:bodyPr/>
          <a:lstStyle/>
          <a:p>
            <a:fld id="{8F30E7BD-8D0F-4639-A9DD-304D85886A5A}" type="slidenum">
              <a:rPr lang="en-US" smtClean="0"/>
              <a:t>26</a:t>
            </a:fld>
            <a:endParaRPr lang="en-US"/>
          </a:p>
        </p:txBody>
      </p:sp>
    </p:spTree>
    <p:extLst>
      <p:ext uri="{BB962C8B-B14F-4D97-AF65-F5344CB8AC3E}">
        <p14:creationId xmlns:p14="http://schemas.microsoft.com/office/powerpoint/2010/main" val="57537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break down how we want to model the optimal read reference voltage.</a:t>
            </a:r>
          </a:p>
          <a:p>
            <a:r>
              <a:rPr lang="en-US" dirty="0"/>
              <a:t>So we break it down into two parts.</a:t>
            </a:r>
          </a:p>
          <a:p>
            <a:r>
              <a:rPr lang="en-US" dirty="0"/>
              <a:t>First part is the initial voltage V0 before retention loss.</a:t>
            </a:r>
          </a:p>
          <a:p>
            <a:r>
              <a:rPr lang="en-US" dirty="0"/>
              <a:t>Second part is the voltage shift due to retention loss.</a:t>
            </a:r>
          </a:p>
          <a:p>
            <a:r>
              <a:rPr lang="en-US" dirty="0"/>
              <a:t>And adding them together, we can get the optimal read reference voltage after retention loss.</a:t>
            </a:r>
          </a:p>
        </p:txBody>
      </p:sp>
      <p:sp>
        <p:nvSpPr>
          <p:cNvPr id="4" name="Slide Number Placeholder 3"/>
          <p:cNvSpPr>
            <a:spLocks noGrp="1"/>
          </p:cNvSpPr>
          <p:nvPr>
            <p:ph type="sldNum" sz="quarter" idx="10"/>
          </p:nvPr>
        </p:nvSpPr>
        <p:spPr/>
        <p:txBody>
          <a:bodyPr/>
          <a:lstStyle/>
          <a:p>
            <a:fld id="{8F30E7BD-8D0F-4639-A9DD-304D85886A5A}" type="slidenum">
              <a:rPr lang="en-US" smtClean="0"/>
              <a:t>27</a:t>
            </a:fld>
            <a:endParaRPr lang="en-US"/>
          </a:p>
        </p:txBody>
      </p:sp>
    </p:spTree>
    <p:extLst>
      <p:ext uri="{BB962C8B-B14F-4D97-AF65-F5344CB8AC3E}">
        <p14:creationId xmlns:p14="http://schemas.microsoft.com/office/powerpoint/2010/main" val="427220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start with the first part, the initial voltage, V0.</a:t>
            </a:r>
          </a:p>
          <a:p>
            <a:r>
              <a:rPr lang="en-US" dirty="0"/>
              <a:t>According to existing knowledge about planar NAND, the initial voltage right after programming depends only on the amount of </a:t>
            </a:r>
            <a:r>
              <a:rPr lang="en-US" dirty="0" err="1"/>
              <a:t>wearout</a:t>
            </a:r>
            <a:r>
              <a:rPr lang="en-US" dirty="0"/>
              <a:t> or P/E cycles. In fact, our JSAC paper models this effect and shows that it follows a power-law trend.</a:t>
            </a:r>
          </a:p>
          <a:p>
            <a:r>
              <a:rPr lang="en-US" dirty="0"/>
              <a:t>However, in 3D NAND, we find that the </a:t>
            </a:r>
            <a:r>
              <a:rPr lang="en-US" dirty="0" err="1"/>
              <a:t>wearout</a:t>
            </a:r>
            <a:r>
              <a:rPr lang="en-US" dirty="0"/>
              <a:t> effect is different because it uses a different flash cell design.</a:t>
            </a:r>
          </a:p>
          <a:p>
            <a:r>
              <a:rPr lang="en-US" dirty="0"/>
              <a:t>So in the </a:t>
            </a:r>
            <a:r>
              <a:rPr lang="en-US" dirty="0" err="1"/>
              <a:t>HeatWatch</a:t>
            </a:r>
            <a:r>
              <a:rPr lang="en-US" dirty="0"/>
              <a:t> model, the </a:t>
            </a:r>
            <a:r>
              <a:rPr lang="en-US" dirty="0" err="1"/>
              <a:t>wearout</a:t>
            </a:r>
            <a:r>
              <a:rPr lang="en-US" dirty="0"/>
              <a:t> component uses a linear model.</a:t>
            </a:r>
          </a:p>
        </p:txBody>
      </p:sp>
      <p:sp>
        <p:nvSpPr>
          <p:cNvPr id="4" name="Slide Number Placeholder 3"/>
          <p:cNvSpPr>
            <a:spLocks noGrp="1"/>
          </p:cNvSpPr>
          <p:nvPr>
            <p:ph type="sldNum" sz="quarter" idx="10"/>
          </p:nvPr>
        </p:nvSpPr>
        <p:spPr/>
        <p:txBody>
          <a:bodyPr/>
          <a:lstStyle/>
          <a:p>
            <a:fld id="{8F30E7BD-8D0F-4639-A9DD-304D85886A5A}" type="slidenum">
              <a:rPr lang="en-US" smtClean="0"/>
              <a:t>28</a:t>
            </a:fld>
            <a:endParaRPr lang="en-US"/>
          </a:p>
        </p:txBody>
      </p:sp>
    </p:spTree>
    <p:extLst>
      <p:ext uri="{BB962C8B-B14F-4D97-AF65-F5344CB8AC3E}">
        <p14:creationId xmlns:p14="http://schemas.microsoft.com/office/powerpoint/2010/main" val="283591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results to prove this difference.</a:t>
            </a:r>
          </a:p>
          <a:p>
            <a:r>
              <a:rPr lang="en-US" dirty="0"/>
              <a:t>In this figure, I plot how 3D NAND </a:t>
            </a:r>
            <a:r>
              <a:rPr lang="en-US" dirty="0" err="1"/>
              <a:t>wearout</a:t>
            </a:r>
            <a:r>
              <a:rPr lang="en-US" dirty="0"/>
              <a:t> changes the optimal read reference voltage between the two higher voltage states.</a:t>
            </a:r>
          </a:p>
          <a:p>
            <a:r>
              <a:rPr lang="en-US" dirty="0"/>
              <a:t>The x-axis is the P/E cycles.</a:t>
            </a:r>
          </a:p>
          <a:p>
            <a:r>
              <a:rPr lang="en-US" dirty="0"/>
              <a:t>The y-axis is the optimal read reference voltage, the numbers (point) are the ids of the voltage steps.</a:t>
            </a:r>
          </a:p>
          <a:p>
            <a:r>
              <a:rPr lang="en-US" dirty="0"/>
              <a:t>Clearly, 3D NAND </a:t>
            </a:r>
            <a:r>
              <a:rPr lang="en-US" dirty="0" err="1"/>
              <a:t>wearout</a:t>
            </a:r>
            <a:r>
              <a:rPr lang="en-US" dirty="0"/>
              <a:t> follows a linear trend rather than a power law trend.</a:t>
            </a:r>
          </a:p>
          <a:p>
            <a:r>
              <a:rPr lang="en-US" dirty="0"/>
              <a:t>In fact, we verify this trend using a lot more data in the thesis than just the data in this figure. And our statistical analysis shows a linear model explains 92% of all the variations.</a:t>
            </a:r>
          </a:p>
        </p:txBody>
      </p:sp>
      <p:sp>
        <p:nvSpPr>
          <p:cNvPr id="4" name="Slide Number Placeholder 3"/>
          <p:cNvSpPr>
            <a:spLocks noGrp="1"/>
          </p:cNvSpPr>
          <p:nvPr>
            <p:ph type="sldNum" sz="quarter" idx="10"/>
          </p:nvPr>
        </p:nvSpPr>
        <p:spPr/>
        <p:txBody>
          <a:bodyPr/>
          <a:lstStyle/>
          <a:p>
            <a:fld id="{8F30E7BD-8D0F-4639-A9DD-304D85886A5A}" type="slidenum">
              <a:rPr lang="en-US" smtClean="0"/>
              <a:t>29</a:t>
            </a:fld>
            <a:endParaRPr lang="en-US"/>
          </a:p>
        </p:txBody>
      </p:sp>
    </p:spTree>
    <p:extLst>
      <p:ext uri="{BB962C8B-B14F-4D97-AF65-F5344CB8AC3E}">
        <p14:creationId xmlns:p14="http://schemas.microsoft.com/office/powerpoint/2010/main" val="383391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internal architecture for a flash memory based solid state drive, or SSD.</a:t>
            </a:r>
          </a:p>
          <a:p>
            <a:r>
              <a:rPr lang="en-US" dirty="0"/>
              <a:t>It contains an SSD controller to process requests from the host. The controller accesses data stored in NAND flash chips, and buffers a small amount of hot data within DRAM.</a:t>
            </a:r>
          </a:p>
          <a:p>
            <a:r>
              <a:rPr lang="en-US" dirty="0"/>
              <a:t>Today’s SSD controller is designed to be very powerful in order to sustain fast access speeds.</a:t>
            </a:r>
          </a:p>
          <a:p>
            <a:r>
              <a:rPr lang="en-US" dirty="0"/>
              <a:t>And the flash vendors keep scaling the NAND flash memory each year in order to pack more data in the SSD.</a:t>
            </a:r>
          </a:p>
        </p:txBody>
      </p:sp>
      <p:sp>
        <p:nvSpPr>
          <p:cNvPr id="4" name="Slide Number Placeholder 3"/>
          <p:cNvSpPr>
            <a:spLocks noGrp="1"/>
          </p:cNvSpPr>
          <p:nvPr>
            <p:ph type="sldNum" sz="quarter" idx="10"/>
          </p:nvPr>
        </p:nvSpPr>
        <p:spPr/>
        <p:txBody>
          <a:bodyPr/>
          <a:lstStyle/>
          <a:p>
            <a:fld id="{8F30E7BD-8D0F-4639-A9DD-304D85886A5A}" type="slidenum">
              <a:rPr lang="en-US" smtClean="0"/>
              <a:t>3</a:t>
            </a:fld>
            <a:endParaRPr lang="en-US"/>
          </a:p>
        </p:txBody>
      </p:sp>
    </p:spTree>
    <p:extLst>
      <p:ext uri="{BB962C8B-B14F-4D97-AF65-F5344CB8AC3E}">
        <p14:creationId xmlns:p14="http://schemas.microsoft.com/office/powerpoint/2010/main" val="70519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t>
            </a:r>
            <a:r>
              <a:rPr lang="en-US" dirty="0" err="1"/>
              <a:t>HeatWatch</a:t>
            </a:r>
            <a:r>
              <a:rPr lang="en-US" dirty="0"/>
              <a:t> model doesn’t stop with just that, we find that programming temperature also has a huge effect on the optimal read reference voltage.</a:t>
            </a:r>
          </a:p>
        </p:txBody>
      </p:sp>
      <p:sp>
        <p:nvSpPr>
          <p:cNvPr id="4" name="Slide Number Placeholder 3"/>
          <p:cNvSpPr>
            <a:spLocks noGrp="1"/>
          </p:cNvSpPr>
          <p:nvPr>
            <p:ph type="sldNum" sz="quarter" idx="10"/>
          </p:nvPr>
        </p:nvSpPr>
        <p:spPr/>
        <p:txBody>
          <a:bodyPr/>
          <a:lstStyle/>
          <a:p>
            <a:fld id="{8F30E7BD-8D0F-4639-A9DD-304D85886A5A}" type="slidenum">
              <a:rPr lang="en-US" smtClean="0"/>
              <a:t>30</a:t>
            </a:fld>
            <a:endParaRPr lang="en-US"/>
          </a:p>
        </p:txBody>
      </p:sp>
    </p:spTree>
    <p:extLst>
      <p:ext uri="{BB962C8B-B14F-4D97-AF65-F5344CB8AC3E}">
        <p14:creationId xmlns:p14="http://schemas.microsoft.com/office/powerpoint/2010/main" val="140504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that shows one of the temperature effect.</a:t>
            </a:r>
          </a:p>
          <a:p>
            <a:r>
              <a:rPr lang="en-US" dirty="0"/>
              <a:t>In this figure, I plot the initial threshold voltage distribution after programming under 0 and 70 </a:t>
            </a:r>
            <a:r>
              <a:rPr lang="en-US" baseline="30000" dirty="0" err="1"/>
              <a:t>o</a:t>
            </a:r>
            <a:r>
              <a:rPr lang="en-US" dirty="0" err="1"/>
              <a:t>C.</a:t>
            </a:r>
            <a:endParaRPr lang="en-US" dirty="0"/>
          </a:p>
          <a:p>
            <a:r>
              <a:rPr lang="en-US" dirty="0"/>
              <a:t>We observe that under higher programming temperature, the distribution spans a larger threshold voltage range.</a:t>
            </a:r>
          </a:p>
          <a:p>
            <a:r>
              <a:rPr lang="en-US" dirty="0"/>
              <a:t>And now (click) I am adding a mark for the optimal read reference voltages for 0 and 70 C.</a:t>
            </a:r>
          </a:p>
          <a:p>
            <a:r>
              <a:rPr lang="en-US" dirty="0"/>
              <a:t>(click) We can clearly see that a higher temperature increases the optimal read reference voltage.</a:t>
            </a:r>
          </a:p>
        </p:txBody>
      </p:sp>
      <p:sp>
        <p:nvSpPr>
          <p:cNvPr id="4" name="Slide Number Placeholder 3"/>
          <p:cNvSpPr>
            <a:spLocks noGrp="1"/>
          </p:cNvSpPr>
          <p:nvPr>
            <p:ph type="sldNum" sz="quarter" idx="10"/>
          </p:nvPr>
        </p:nvSpPr>
        <p:spPr/>
        <p:txBody>
          <a:bodyPr/>
          <a:lstStyle/>
          <a:p>
            <a:fld id="{8F30E7BD-8D0F-4639-A9DD-304D85886A5A}" type="slidenum">
              <a:rPr lang="en-US" smtClean="0"/>
              <a:t>31</a:t>
            </a:fld>
            <a:endParaRPr lang="en-US"/>
          </a:p>
        </p:txBody>
      </p:sp>
    </p:spTree>
    <p:extLst>
      <p:ext uri="{BB962C8B-B14F-4D97-AF65-F5344CB8AC3E}">
        <p14:creationId xmlns:p14="http://schemas.microsoft.com/office/powerpoint/2010/main" val="516361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all for predicting the initial voltage.</a:t>
            </a:r>
          </a:p>
          <a:p>
            <a:r>
              <a:rPr lang="en-US" dirty="0"/>
              <a:t>We incorporate the </a:t>
            </a:r>
            <a:r>
              <a:rPr lang="en-US" dirty="0" err="1"/>
              <a:t>wearout</a:t>
            </a:r>
            <a:r>
              <a:rPr lang="en-US" dirty="0"/>
              <a:t> and temperature effect into a program variation component, because it predicts the voltage after programming.</a:t>
            </a:r>
          </a:p>
          <a:p>
            <a:r>
              <a:rPr lang="en-US" dirty="0"/>
              <a:t>Now, let’s Segway into the next component.</a:t>
            </a:r>
          </a:p>
          <a:p>
            <a:r>
              <a:rPr lang="en-US" dirty="0"/>
              <a:t>The second component predicts the amount of voltage shift due to retention loss.</a:t>
            </a:r>
          </a:p>
        </p:txBody>
      </p:sp>
      <p:sp>
        <p:nvSpPr>
          <p:cNvPr id="4" name="Slide Number Placeholder 3"/>
          <p:cNvSpPr>
            <a:spLocks noGrp="1"/>
          </p:cNvSpPr>
          <p:nvPr>
            <p:ph type="sldNum" sz="quarter" idx="10"/>
          </p:nvPr>
        </p:nvSpPr>
        <p:spPr/>
        <p:txBody>
          <a:bodyPr/>
          <a:lstStyle/>
          <a:p>
            <a:fld id="{8F30E7BD-8D0F-4639-A9DD-304D85886A5A}" type="slidenum">
              <a:rPr lang="en-US" smtClean="0"/>
              <a:t>32</a:t>
            </a:fld>
            <a:endParaRPr lang="en-US"/>
          </a:p>
        </p:txBody>
      </p:sp>
    </p:spTree>
    <p:extLst>
      <p:ext uri="{BB962C8B-B14F-4D97-AF65-F5344CB8AC3E}">
        <p14:creationId xmlns:p14="http://schemas.microsoft.com/office/powerpoint/2010/main" val="3073054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existing knowledge about planar NAND, the retention shift is correlated with </a:t>
            </a:r>
            <a:r>
              <a:rPr lang="en-US" dirty="0" err="1"/>
              <a:t>wearout</a:t>
            </a:r>
            <a:r>
              <a:rPr lang="en-US" dirty="0"/>
              <a:t> and retention time.</a:t>
            </a:r>
          </a:p>
          <a:p>
            <a:r>
              <a:rPr lang="en-US" dirty="0"/>
              <a:t>And it is the same in 3D NAND, except that </a:t>
            </a:r>
            <a:r>
              <a:rPr lang="en-US" dirty="0" err="1"/>
              <a:t>wearout</a:t>
            </a:r>
            <a:r>
              <a:rPr lang="en-US" dirty="0"/>
              <a:t> follows a linear trend, which is similar to what we showed before.</a:t>
            </a:r>
          </a:p>
          <a:p>
            <a:r>
              <a:rPr lang="en-US" dirty="0"/>
              <a:t>In addition to these, retention shift also strongly correlates with the dwell time, which is the idle time between consecutive program cycles.</a:t>
            </a:r>
          </a:p>
        </p:txBody>
      </p:sp>
      <p:sp>
        <p:nvSpPr>
          <p:cNvPr id="4" name="Slide Number Placeholder 3"/>
          <p:cNvSpPr>
            <a:spLocks noGrp="1"/>
          </p:cNvSpPr>
          <p:nvPr>
            <p:ph type="sldNum" sz="quarter" idx="10"/>
          </p:nvPr>
        </p:nvSpPr>
        <p:spPr/>
        <p:txBody>
          <a:bodyPr/>
          <a:lstStyle/>
          <a:p>
            <a:fld id="{8F30E7BD-8D0F-4639-A9DD-304D85886A5A}" type="slidenum">
              <a:rPr lang="en-US" smtClean="0"/>
              <a:t>33</a:t>
            </a:fld>
            <a:endParaRPr lang="en-US"/>
          </a:p>
        </p:txBody>
      </p:sp>
    </p:spTree>
    <p:extLst>
      <p:ext uri="{BB962C8B-B14F-4D97-AF65-F5344CB8AC3E}">
        <p14:creationId xmlns:p14="http://schemas.microsoft.com/office/powerpoint/2010/main" val="3888873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the self recovery effect because it has the ability to slow down retention loss and reduce errors.</a:t>
            </a:r>
          </a:p>
          <a:p>
            <a:r>
              <a:rPr lang="en-US" dirty="0"/>
              <a:t>Here are some results that show the self-recovery effect.</a:t>
            </a:r>
          </a:p>
          <a:p>
            <a:r>
              <a:rPr lang="en-US" dirty="0"/>
              <a:t>The x-axis is the dwell time.</a:t>
            </a:r>
          </a:p>
          <a:p>
            <a:r>
              <a:rPr lang="en-US" dirty="0"/>
              <a:t>The y-axis is the retention loss speed.</a:t>
            </a:r>
          </a:p>
          <a:p>
            <a:r>
              <a:rPr lang="en-US" dirty="0"/>
              <a:t>(click) We can clearly see that a longer dwell time slows down retention.</a:t>
            </a:r>
          </a:p>
          <a:p>
            <a:r>
              <a:rPr lang="en-US" dirty="0"/>
              <a:t>(pause)</a:t>
            </a:r>
          </a:p>
        </p:txBody>
      </p:sp>
      <p:sp>
        <p:nvSpPr>
          <p:cNvPr id="4" name="Slide Number Placeholder 3"/>
          <p:cNvSpPr>
            <a:spLocks noGrp="1"/>
          </p:cNvSpPr>
          <p:nvPr>
            <p:ph type="sldNum" sz="quarter" idx="10"/>
          </p:nvPr>
        </p:nvSpPr>
        <p:spPr/>
        <p:txBody>
          <a:bodyPr/>
          <a:lstStyle/>
          <a:p>
            <a:fld id="{8F30E7BD-8D0F-4639-A9DD-304D85886A5A}" type="slidenum">
              <a:rPr lang="en-US" smtClean="0"/>
              <a:t>34</a:t>
            </a:fld>
            <a:endParaRPr lang="en-US"/>
          </a:p>
        </p:txBody>
      </p:sp>
    </p:spTree>
    <p:extLst>
      <p:ext uri="{BB962C8B-B14F-4D97-AF65-F5344CB8AC3E}">
        <p14:creationId xmlns:p14="http://schemas.microsoft.com/office/powerpoint/2010/main" val="2060380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a:t>
            </a:r>
            <a:r>
              <a:rPr lang="en-US" dirty="0" err="1"/>
              <a:t>HeatWatch</a:t>
            </a:r>
            <a:r>
              <a:rPr lang="en-US" dirty="0"/>
              <a:t> incorporates these three factors, including dwell time, into a self-recovery component that predicts the amount of retention shift.</a:t>
            </a:r>
          </a:p>
          <a:p>
            <a:r>
              <a:rPr lang="en-US" dirty="0"/>
              <a:t>I won’t go into detail of the model, but I would like to point out that, we also verify this component using a lot more data than we showed on the slides.</a:t>
            </a:r>
          </a:p>
          <a:p>
            <a:r>
              <a:rPr lang="en-US" dirty="0"/>
              <a:t>And this component is 3x more accurate on 3D NAND than the existing model designed for planar NAND.</a:t>
            </a:r>
          </a:p>
        </p:txBody>
      </p:sp>
      <p:sp>
        <p:nvSpPr>
          <p:cNvPr id="4" name="Slide Number Placeholder 3"/>
          <p:cNvSpPr>
            <a:spLocks noGrp="1"/>
          </p:cNvSpPr>
          <p:nvPr>
            <p:ph type="sldNum" sz="quarter" idx="10"/>
          </p:nvPr>
        </p:nvSpPr>
        <p:spPr/>
        <p:txBody>
          <a:bodyPr/>
          <a:lstStyle/>
          <a:p>
            <a:fld id="{8F30E7BD-8D0F-4639-A9DD-304D85886A5A}" type="slidenum">
              <a:rPr lang="en-US" smtClean="0"/>
              <a:t>35</a:t>
            </a:fld>
            <a:endParaRPr lang="en-US"/>
          </a:p>
        </p:txBody>
      </p:sp>
    </p:spTree>
    <p:extLst>
      <p:ext uri="{BB962C8B-B14F-4D97-AF65-F5344CB8AC3E}">
        <p14:creationId xmlns:p14="http://schemas.microsoft.com/office/powerpoint/2010/main" val="307964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we find that retention shift is also indirectly affected by the retention and dwelling temperature.</a:t>
            </a:r>
          </a:p>
        </p:txBody>
      </p:sp>
      <p:sp>
        <p:nvSpPr>
          <p:cNvPr id="4" name="Slide Number Placeholder 3"/>
          <p:cNvSpPr>
            <a:spLocks noGrp="1"/>
          </p:cNvSpPr>
          <p:nvPr>
            <p:ph type="sldNum" sz="quarter" idx="10"/>
          </p:nvPr>
        </p:nvSpPr>
        <p:spPr/>
        <p:txBody>
          <a:bodyPr/>
          <a:lstStyle/>
          <a:p>
            <a:fld id="{8F30E7BD-8D0F-4639-A9DD-304D85886A5A}" type="slidenum">
              <a:rPr lang="en-US" smtClean="0"/>
              <a:t>36</a:t>
            </a:fld>
            <a:endParaRPr lang="en-US"/>
          </a:p>
        </p:txBody>
      </p:sp>
    </p:spTree>
    <p:extLst>
      <p:ext uri="{BB962C8B-B14F-4D97-AF65-F5344CB8AC3E}">
        <p14:creationId xmlns:p14="http://schemas.microsoft.com/office/powerpoint/2010/main" val="4159164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retention temperature effect.</a:t>
            </a:r>
          </a:p>
          <a:p>
            <a:r>
              <a:rPr lang="en-US" dirty="0"/>
              <a:t>The x-axis plots the retention temperature.</a:t>
            </a:r>
          </a:p>
          <a:p>
            <a:r>
              <a:rPr lang="en-US" dirty="0"/>
              <a:t>The y-axis plots the retention loss speed, higher means faster.</a:t>
            </a:r>
          </a:p>
          <a:p>
            <a:r>
              <a:rPr lang="en-US" dirty="0"/>
              <a:t>We clearly observe that a higher temperature accelerates retention loss.</a:t>
            </a:r>
          </a:p>
          <a:p>
            <a:r>
              <a:rPr lang="en-US" dirty="0"/>
              <a:t>And the temperature has the same effect on dwell time because they both follows an existing rule called the Arrhenius law.</a:t>
            </a:r>
          </a:p>
        </p:txBody>
      </p:sp>
      <p:sp>
        <p:nvSpPr>
          <p:cNvPr id="4" name="Slide Number Placeholder 3"/>
          <p:cNvSpPr>
            <a:spLocks noGrp="1"/>
          </p:cNvSpPr>
          <p:nvPr>
            <p:ph type="sldNum" sz="quarter" idx="10"/>
          </p:nvPr>
        </p:nvSpPr>
        <p:spPr/>
        <p:txBody>
          <a:bodyPr/>
          <a:lstStyle/>
          <a:p>
            <a:fld id="{8F30E7BD-8D0F-4639-A9DD-304D85886A5A}" type="slidenum">
              <a:rPr lang="en-US" smtClean="0"/>
              <a:t>37</a:t>
            </a:fld>
            <a:endParaRPr lang="en-US"/>
          </a:p>
        </p:txBody>
      </p:sp>
    </p:spTree>
    <p:extLst>
      <p:ext uri="{BB962C8B-B14F-4D97-AF65-F5344CB8AC3E}">
        <p14:creationId xmlns:p14="http://schemas.microsoft.com/office/powerpoint/2010/main" val="829385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Arrhenius law was discovered in 1889 by Svante Arrhenius. It is the first to show the correlation between rate of chemical reaction and the activation energy.</a:t>
            </a:r>
          </a:p>
          <a:p>
            <a:r>
              <a:rPr lang="en-US" dirty="0"/>
              <a:t>It is then used by the JEDEC standard to scale the rate of retention loss and the rate of self-recovery.</a:t>
            </a:r>
          </a:p>
          <a:p>
            <a:r>
              <a:rPr lang="en-US" dirty="0"/>
              <a:t>JEDEC provides a common activation energy for modern planar NAND flash memory. But the activation energy for 3D NAND is unknown.</a:t>
            </a:r>
          </a:p>
          <a:p>
            <a:r>
              <a:rPr lang="en-US" dirty="0"/>
              <a:t>According to the Arrhenius equation, a small change in activation energy will lead to a large difference in the amplification factor between different temperatures.</a:t>
            </a:r>
          </a:p>
          <a:p>
            <a:r>
              <a:rPr lang="en-US" dirty="0"/>
              <a:t>So we carefully design experiments to reverse engineer 3D NAND activation energy.</a:t>
            </a:r>
          </a:p>
        </p:txBody>
      </p:sp>
      <p:sp>
        <p:nvSpPr>
          <p:cNvPr id="4" name="Slide Number Placeholder 3"/>
          <p:cNvSpPr>
            <a:spLocks noGrp="1"/>
          </p:cNvSpPr>
          <p:nvPr>
            <p:ph type="sldNum" sz="quarter" idx="10"/>
          </p:nvPr>
        </p:nvSpPr>
        <p:spPr/>
        <p:txBody>
          <a:bodyPr/>
          <a:lstStyle/>
          <a:p>
            <a:fld id="{8F30E7BD-8D0F-4639-A9DD-304D85886A5A}" type="slidenum">
              <a:rPr lang="en-US" smtClean="0"/>
              <a:t>38</a:t>
            </a:fld>
            <a:endParaRPr lang="en-US"/>
          </a:p>
        </p:txBody>
      </p:sp>
    </p:spTree>
    <p:extLst>
      <p:ext uri="{BB962C8B-B14F-4D97-AF65-F5344CB8AC3E}">
        <p14:creationId xmlns:p14="http://schemas.microsoft.com/office/powerpoint/2010/main" val="3980151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t>
            </a:r>
            <a:r>
              <a:rPr lang="en-US" dirty="0" err="1"/>
              <a:t>HeatWatch</a:t>
            </a:r>
            <a:r>
              <a:rPr lang="en-US" dirty="0"/>
              <a:t> uses this number and the Arrhenius law to scale the retention or dwell time to an effective retention or dwell time under room temperature.</a:t>
            </a:r>
          </a:p>
          <a:p>
            <a:r>
              <a:rPr lang="en-US" dirty="0"/>
              <a:t>This component is called effective retention/dwell time component.</a:t>
            </a:r>
          </a:p>
          <a:p>
            <a:r>
              <a:rPr lang="en-US" dirty="0"/>
              <a:t>We used a lot of data to achieve a relatively small 95% confidence interval for the activation energy.</a:t>
            </a:r>
          </a:p>
        </p:txBody>
      </p:sp>
      <p:sp>
        <p:nvSpPr>
          <p:cNvPr id="4" name="Slide Number Placeholder 3"/>
          <p:cNvSpPr>
            <a:spLocks noGrp="1"/>
          </p:cNvSpPr>
          <p:nvPr>
            <p:ph type="sldNum" sz="quarter" idx="10"/>
          </p:nvPr>
        </p:nvSpPr>
        <p:spPr/>
        <p:txBody>
          <a:bodyPr/>
          <a:lstStyle/>
          <a:p>
            <a:fld id="{8F30E7BD-8D0F-4639-A9DD-304D85886A5A}" type="slidenum">
              <a:rPr lang="en-US" smtClean="0"/>
              <a:t>39</a:t>
            </a:fld>
            <a:endParaRPr lang="en-US"/>
          </a:p>
        </p:txBody>
      </p:sp>
    </p:spTree>
    <p:extLst>
      <p:ext uri="{BB962C8B-B14F-4D97-AF65-F5344CB8AC3E}">
        <p14:creationId xmlns:p14="http://schemas.microsoft.com/office/powerpoint/2010/main" val="354123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explain what is scaling and what that means for flash reliability.</a:t>
            </a:r>
          </a:p>
          <a:p>
            <a:r>
              <a:rPr lang="en-US" dirty="0"/>
              <a:t>(fast) On the left is a toy diagram of a flash chip. Each flash chip consists of an array of flash cells. Each flash cell can store a unit of data.</a:t>
            </a:r>
          </a:p>
          <a:p>
            <a:r>
              <a:rPr lang="en-US" dirty="0"/>
              <a:t>(click) In this talk, we will focus on cells that can hold 2 bits of data, which we call MLC NAND.</a:t>
            </a:r>
          </a:p>
          <a:p>
            <a:r>
              <a:rPr lang="en-US" dirty="0"/>
              <a:t>In order to fit more cells within the same chip area, we have to scale the flash cell size to be smaller, and scale the distance between cells to be smaller, too.</a:t>
            </a:r>
          </a:p>
          <a:p>
            <a:r>
              <a:rPr lang="en-US" dirty="0"/>
              <a:t>Unfortunately, this means that each flash cell is more prone to errors. And the bits stored in each cell are more likely to flip. We call these bit flips, raw bit errors.</a:t>
            </a:r>
          </a:p>
        </p:txBody>
      </p:sp>
      <p:sp>
        <p:nvSpPr>
          <p:cNvPr id="4" name="Slide Number Placeholder 3"/>
          <p:cNvSpPr>
            <a:spLocks noGrp="1"/>
          </p:cNvSpPr>
          <p:nvPr>
            <p:ph type="sldNum" sz="quarter" idx="10"/>
          </p:nvPr>
        </p:nvSpPr>
        <p:spPr/>
        <p:txBody>
          <a:bodyPr/>
          <a:lstStyle/>
          <a:p>
            <a:fld id="{8F30E7BD-8D0F-4639-A9DD-304D85886A5A}" type="slidenum">
              <a:rPr lang="en-US" smtClean="0"/>
              <a:t>4</a:t>
            </a:fld>
            <a:endParaRPr lang="en-US"/>
          </a:p>
        </p:txBody>
      </p:sp>
    </p:spTree>
    <p:extLst>
      <p:ext uri="{BB962C8B-B14F-4D97-AF65-F5344CB8AC3E}">
        <p14:creationId xmlns:p14="http://schemas.microsoft.com/office/powerpoint/2010/main" val="2915360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everything together, we have the program variation component that models the initial voltage.</a:t>
            </a:r>
          </a:p>
          <a:p>
            <a:r>
              <a:rPr lang="en-US" dirty="0"/>
              <a:t>We have the effective retention/dwell time component that models the retention and dwell time.</a:t>
            </a:r>
          </a:p>
          <a:p>
            <a:r>
              <a:rPr lang="en-US" dirty="0"/>
              <a:t>And we have the self-recovery component that models the self-recovery and retention effects and predicts the retention shift.</a:t>
            </a:r>
          </a:p>
          <a:p>
            <a:r>
              <a:rPr lang="en-US" dirty="0"/>
              <a:t>Now we simply add up the predicted initial voltage and the predicted retention shift to obtain the optimal read reference voltage.</a:t>
            </a:r>
          </a:p>
          <a:p>
            <a:r>
              <a:rPr lang="en-US" dirty="0"/>
              <a:t>We call this the (slow) Unified Recovery and Temperature model, or URT.</a:t>
            </a:r>
          </a:p>
          <a:p>
            <a:r>
              <a:rPr lang="en-US" dirty="0"/>
              <a:t>(pause)</a:t>
            </a:r>
          </a:p>
        </p:txBody>
      </p:sp>
      <p:sp>
        <p:nvSpPr>
          <p:cNvPr id="4" name="Slide Number Placeholder 3"/>
          <p:cNvSpPr>
            <a:spLocks noGrp="1"/>
          </p:cNvSpPr>
          <p:nvPr>
            <p:ph type="sldNum" sz="quarter" idx="10"/>
          </p:nvPr>
        </p:nvSpPr>
        <p:spPr/>
        <p:txBody>
          <a:bodyPr/>
          <a:lstStyle/>
          <a:p>
            <a:fld id="{8F30E7BD-8D0F-4639-A9DD-304D85886A5A}" type="slidenum">
              <a:rPr lang="en-US" smtClean="0"/>
              <a:t>40</a:t>
            </a:fld>
            <a:endParaRPr lang="en-US"/>
          </a:p>
        </p:txBody>
      </p:sp>
    </p:spTree>
    <p:extLst>
      <p:ext uri="{BB962C8B-B14F-4D97-AF65-F5344CB8AC3E}">
        <p14:creationId xmlns:p14="http://schemas.microsoft.com/office/powerpoint/2010/main" val="1955144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design a mechanism called </a:t>
            </a:r>
            <a:r>
              <a:rPr lang="en-US" dirty="0" err="1"/>
              <a:t>HeatWatch</a:t>
            </a:r>
            <a:r>
              <a:rPr lang="en-US" dirty="0"/>
              <a:t> to incorporate the URT model into the flash controller, to improve flash reliability.</a:t>
            </a:r>
          </a:p>
          <a:p>
            <a:r>
              <a:rPr lang="en-US" dirty="0"/>
              <a:t>So the key idea is to adapt to the workload write-intensity and the SSD temperature using the URT model.</a:t>
            </a:r>
          </a:p>
          <a:p>
            <a:r>
              <a:rPr lang="en-US" dirty="0" err="1"/>
              <a:t>HeatWatch</a:t>
            </a:r>
            <a:r>
              <a:rPr lang="en-US" dirty="0"/>
              <a:t> has two groups of components.</a:t>
            </a:r>
          </a:p>
          <a:p>
            <a:r>
              <a:rPr lang="en-US" dirty="0"/>
              <a:t>The first is the tracking components whose job is to efficiently track URT parameters, which are the bubbles that we show in the previous slide.</a:t>
            </a:r>
          </a:p>
          <a:p>
            <a:r>
              <a:rPr lang="en-US" dirty="0"/>
              <a:t>The second is the prediction components which uses the flash controller to accurately predict the optimal read reference voltage.</a:t>
            </a:r>
          </a:p>
          <a:p>
            <a:r>
              <a:rPr lang="en-US" dirty="0"/>
              <a:t>Next, I will go through these components one by one.</a:t>
            </a:r>
          </a:p>
          <a:p>
            <a:r>
              <a:rPr lang="en-US" dirty="0"/>
              <a:t>The first and also the most complex component of them all is the tracking SSD temperature component.</a:t>
            </a:r>
          </a:p>
          <a:p>
            <a:r>
              <a:rPr lang="en-US" dirty="0"/>
              <a:t>Because we need the SSD temperature to scale the effective retention time and dwell time, which can be arbitrarily long, but we do not have infinite amount of storage to remember this. So we need a mechanism to track SSD temperature efficiently.</a:t>
            </a:r>
          </a:p>
        </p:txBody>
      </p:sp>
      <p:sp>
        <p:nvSpPr>
          <p:cNvPr id="4" name="Slide Number Placeholder 3"/>
          <p:cNvSpPr>
            <a:spLocks noGrp="1"/>
          </p:cNvSpPr>
          <p:nvPr>
            <p:ph type="sldNum" sz="quarter" idx="10"/>
          </p:nvPr>
        </p:nvSpPr>
        <p:spPr/>
        <p:txBody>
          <a:bodyPr/>
          <a:lstStyle/>
          <a:p>
            <a:fld id="{8F30E7BD-8D0F-4639-A9DD-304D85886A5A}" type="slidenum">
              <a:rPr lang="en-US" smtClean="0"/>
              <a:t>41</a:t>
            </a:fld>
            <a:endParaRPr lang="en-US"/>
          </a:p>
        </p:txBody>
      </p:sp>
    </p:spTree>
    <p:extLst>
      <p:ext uri="{BB962C8B-B14F-4D97-AF65-F5344CB8AC3E}">
        <p14:creationId xmlns:p14="http://schemas.microsoft.com/office/powerpoint/2010/main" val="3412769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is to divide the retention time into a limited number of logarithmic intervals.</a:t>
            </a:r>
          </a:p>
          <a:p>
            <a:r>
              <a:rPr lang="en-US" dirty="0"/>
              <a:t>And precompute the effective retention time for each interval by integrating the temperature acceleration factors over time.</a:t>
            </a:r>
          </a:p>
          <a:p>
            <a:r>
              <a:rPr lang="en-US" dirty="0"/>
              <a:t>And store the precomputed value within SSD and buffer it in memory.</a:t>
            </a:r>
          </a:p>
          <a:p>
            <a:r>
              <a:rPr lang="en-US" dirty="0"/>
              <a:t>When the model needs the effective retention time, the controller can do a simple table lookup to obtain the value.</a:t>
            </a:r>
          </a:p>
        </p:txBody>
      </p:sp>
      <p:sp>
        <p:nvSpPr>
          <p:cNvPr id="4" name="Slide Number Placeholder 3"/>
          <p:cNvSpPr>
            <a:spLocks noGrp="1"/>
          </p:cNvSpPr>
          <p:nvPr>
            <p:ph type="sldNum" sz="quarter" idx="10"/>
          </p:nvPr>
        </p:nvSpPr>
        <p:spPr/>
        <p:txBody>
          <a:bodyPr/>
          <a:lstStyle/>
          <a:p>
            <a:fld id="{8F30E7BD-8D0F-4639-A9DD-304D85886A5A}" type="slidenum">
              <a:rPr lang="en-US" smtClean="0"/>
              <a:t>42</a:t>
            </a:fld>
            <a:endParaRPr lang="en-US"/>
          </a:p>
        </p:txBody>
      </p:sp>
    </p:spTree>
    <p:extLst>
      <p:ext uri="{BB962C8B-B14F-4D97-AF65-F5344CB8AC3E}">
        <p14:creationId xmlns:p14="http://schemas.microsoft.com/office/powerpoint/2010/main" val="3430216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SSD temperature itself can be obtained by an existing temperature sensors on the SSD.</a:t>
            </a:r>
          </a:p>
          <a:p>
            <a:r>
              <a:rPr lang="en-US" dirty="0"/>
              <a:t>The other components of </a:t>
            </a:r>
            <a:r>
              <a:rPr lang="en-US" dirty="0" err="1"/>
              <a:t>HeatWatch</a:t>
            </a:r>
            <a:r>
              <a:rPr lang="en-US" dirty="0"/>
              <a:t> is relatively simple.</a:t>
            </a:r>
          </a:p>
          <a:p>
            <a:r>
              <a:rPr lang="en-US" dirty="0"/>
              <a:t>For the dwell time, we only need to track the last 20 P/E cycles because we find that self-recovery effect plateaus after a few tens of recovery cycles.</a:t>
            </a:r>
          </a:p>
          <a:p>
            <a:r>
              <a:rPr lang="en-US" dirty="0"/>
              <a:t>We already have the P/E cycles for each flash block within the SSD.</a:t>
            </a:r>
          </a:p>
          <a:p>
            <a:r>
              <a:rPr lang="en-US" dirty="0"/>
              <a:t>To track the retention time, we only need to log the write timestamp for each flash block. And the retention time is the read timestamp subtracted by the write timestamp.</a:t>
            </a:r>
          </a:p>
          <a:p>
            <a:r>
              <a:rPr lang="en-US" dirty="0"/>
              <a:t>(pause) That’s all for the tracking components.</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43</a:t>
            </a:fld>
            <a:endParaRPr lang="en-US"/>
          </a:p>
        </p:txBody>
      </p:sp>
    </p:spTree>
    <p:extLst>
      <p:ext uri="{BB962C8B-B14F-4D97-AF65-F5344CB8AC3E}">
        <p14:creationId xmlns:p14="http://schemas.microsoft.com/office/powerpoint/2010/main" val="3201081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prediction components.</a:t>
            </a:r>
          </a:p>
          <a:p>
            <a:r>
              <a:rPr lang="en-US" dirty="0"/>
              <a:t>The first prediction component simply computes the URT model and applies the predicted optimal read reference voltage.</a:t>
            </a:r>
          </a:p>
          <a:p>
            <a:r>
              <a:rPr lang="en-US" dirty="0"/>
              <a:t>(fast) We verify that the URT model has a modeling error rate of 4.9%. So it reduces RBER significantly.</a:t>
            </a:r>
          </a:p>
          <a:p>
            <a:r>
              <a:rPr lang="en-US" dirty="0"/>
              <a:t>The second prediction component uses periodic sampling to fine tune the URT model parameters online, just like we did in our JSAC work to tolerate chip process variation.</a:t>
            </a:r>
          </a:p>
          <a:p>
            <a:r>
              <a:rPr lang="en-US" dirty="0"/>
              <a:t>The latency overhead for the prediction component is very low, because it only requires several table lookups and calculations in the power SSD controller.</a:t>
            </a:r>
          </a:p>
          <a:p>
            <a:r>
              <a:rPr lang="en-US" dirty="0"/>
              <a:t>The storage overhead used by tracking components is also very low. We only need less than 1.6MB of storage and memory for a 1TB SSD.</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44</a:t>
            </a:fld>
            <a:endParaRPr lang="en-US"/>
          </a:p>
        </p:txBody>
      </p:sp>
    </p:spTree>
    <p:extLst>
      <p:ext uri="{BB962C8B-B14F-4D97-AF65-F5344CB8AC3E}">
        <p14:creationId xmlns:p14="http://schemas.microsoft.com/office/powerpoint/2010/main" val="969876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benefit of </a:t>
            </a:r>
            <a:r>
              <a:rPr lang="en-US" dirty="0" err="1"/>
              <a:t>HeatWatch</a:t>
            </a:r>
            <a:r>
              <a:rPr lang="en-US" dirty="0"/>
              <a:t>, we use 28 real-workload traces from MSR-Cambridge, to provide real dwell time and retention time information.</a:t>
            </a:r>
          </a:p>
          <a:p>
            <a:r>
              <a:rPr lang="en-US" dirty="0"/>
              <a:t>And we use a temperature model that captures both the periodic temperature variation during a day, and the small transient temperature variations due to a high CPU load.</a:t>
            </a:r>
          </a:p>
        </p:txBody>
      </p:sp>
      <p:sp>
        <p:nvSpPr>
          <p:cNvPr id="4" name="Slide Number Placeholder 3"/>
          <p:cNvSpPr>
            <a:spLocks noGrp="1"/>
          </p:cNvSpPr>
          <p:nvPr>
            <p:ph type="sldNum" sz="quarter" idx="10"/>
          </p:nvPr>
        </p:nvSpPr>
        <p:spPr/>
        <p:txBody>
          <a:bodyPr/>
          <a:lstStyle/>
          <a:p>
            <a:fld id="{8F30E7BD-8D0F-4639-A9DD-304D85886A5A}" type="slidenum">
              <a:rPr lang="en-US" smtClean="0"/>
              <a:t>45</a:t>
            </a:fld>
            <a:endParaRPr lang="en-US"/>
          </a:p>
        </p:txBody>
      </p:sp>
    </p:spTree>
    <p:extLst>
      <p:ext uri="{BB962C8B-B14F-4D97-AF65-F5344CB8AC3E}">
        <p14:creationId xmlns:p14="http://schemas.microsoft.com/office/powerpoint/2010/main" val="209057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a:t>
            </a:r>
          </a:p>
          <a:p>
            <a:r>
              <a:rPr lang="en-US" dirty="0"/>
              <a:t>The x-axis is P/E cycles, y-axis is RBER.</a:t>
            </a:r>
          </a:p>
          <a:p>
            <a:r>
              <a:rPr lang="en-US" dirty="0"/>
              <a:t>The dotted line shows the ECC limit. Flash lifetime ends when RBER goes across this limit.</a:t>
            </a:r>
          </a:p>
          <a:p>
            <a:r>
              <a:rPr lang="en-US" dirty="0"/>
              <a:t>The blue curve shows the baseline where we apply a fixed read reference voltage because we do not know the retention time.</a:t>
            </a:r>
          </a:p>
          <a:p>
            <a:r>
              <a:rPr lang="en-US" dirty="0"/>
              <a:t>The orange curve shows the conventional model.</a:t>
            </a:r>
          </a:p>
          <a:p>
            <a:r>
              <a:rPr lang="en-US" dirty="0"/>
              <a:t>The green curve shows the </a:t>
            </a:r>
            <a:r>
              <a:rPr lang="en-US" dirty="0" err="1"/>
              <a:t>HeatWatch</a:t>
            </a:r>
            <a:r>
              <a:rPr lang="en-US" dirty="0"/>
              <a:t>. The Oracle shows the ideal case that we magically applies the actual optimal read reference voltage.</a:t>
            </a:r>
          </a:p>
          <a:p>
            <a:r>
              <a:rPr lang="en-US" dirty="0"/>
              <a:t>We see that </a:t>
            </a:r>
            <a:r>
              <a:rPr lang="en-US" dirty="0" err="1"/>
              <a:t>HeatWatch</a:t>
            </a:r>
            <a:r>
              <a:rPr lang="en-US" dirty="0"/>
              <a:t> is very close to the oracle.</a:t>
            </a:r>
          </a:p>
          <a:p>
            <a:r>
              <a:rPr lang="en-US" dirty="0"/>
              <a:t>Overall, </a:t>
            </a:r>
            <a:r>
              <a:rPr lang="en-US" dirty="0" err="1"/>
              <a:t>HeatWatch</a:t>
            </a:r>
            <a:r>
              <a:rPr lang="en-US" dirty="0"/>
              <a:t> improves lifetime by 24% over conventional, and by 3.85 times over the baseline.</a:t>
            </a:r>
          </a:p>
        </p:txBody>
      </p:sp>
      <p:sp>
        <p:nvSpPr>
          <p:cNvPr id="4" name="Slide Number Placeholder 3"/>
          <p:cNvSpPr>
            <a:spLocks noGrp="1"/>
          </p:cNvSpPr>
          <p:nvPr>
            <p:ph type="sldNum" sz="quarter" idx="10"/>
          </p:nvPr>
        </p:nvSpPr>
        <p:spPr/>
        <p:txBody>
          <a:bodyPr/>
          <a:lstStyle/>
          <a:p>
            <a:fld id="{8F30E7BD-8D0F-4639-A9DD-304D85886A5A}" type="slidenum">
              <a:rPr lang="en-US" smtClean="0"/>
              <a:t>46</a:t>
            </a:fld>
            <a:endParaRPr lang="en-US"/>
          </a:p>
        </p:txBody>
      </p:sp>
    </p:spTree>
    <p:extLst>
      <p:ext uri="{BB962C8B-B14F-4D97-AF65-F5344CB8AC3E}">
        <p14:creationId xmlns:p14="http://schemas.microsoft.com/office/powerpoint/2010/main" val="3455765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HeatWatch</a:t>
            </a:r>
            <a:r>
              <a:rPr lang="en-US" dirty="0"/>
              <a:t> provides a solution for 3D NAND retention errors.</a:t>
            </a:r>
          </a:p>
          <a:p>
            <a:r>
              <a:rPr lang="en-US" dirty="0"/>
              <a:t>Now let’s look at LI-RAID, our solution to mitigate process variation in 3D NAND.</a:t>
            </a:r>
          </a:p>
        </p:txBody>
      </p:sp>
      <p:sp>
        <p:nvSpPr>
          <p:cNvPr id="4" name="Slide Number Placeholder 3"/>
          <p:cNvSpPr>
            <a:spLocks noGrp="1"/>
          </p:cNvSpPr>
          <p:nvPr>
            <p:ph type="sldNum" sz="quarter" idx="10"/>
          </p:nvPr>
        </p:nvSpPr>
        <p:spPr/>
        <p:txBody>
          <a:bodyPr/>
          <a:lstStyle/>
          <a:p>
            <a:fld id="{8F30E7BD-8D0F-4639-A9DD-304D85886A5A}" type="slidenum">
              <a:rPr lang="en-US" smtClean="0"/>
              <a:t>47</a:t>
            </a:fld>
            <a:endParaRPr lang="en-US"/>
          </a:p>
        </p:txBody>
      </p:sp>
    </p:spTree>
    <p:extLst>
      <p:ext uri="{BB962C8B-B14F-4D97-AF65-F5344CB8AC3E}">
        <p14:creationId xmlns:p14="http://schemas.microsoft.com/office/powerpoint/2010/main" val="2780408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3D NAND, flash cells within a flash block are stacked vertically on top of each other.</a:t>
            </a:r>
          </a:p>
          <a:p>
            <a:r>
              <a:rPr lang="en-US" dirty="0"/>
              <a:t>And due to the manufacturing process, the sizes of 3D NAND cells vary significantly across different layers.</a:t>
            </a:r>
          </a:p>
          <a:p>
            <a:r>
              <a:rPr lang="en-US" dirty="0"/>
              <a:t>This is called layer-to-layer process variation.</a:t>
            </a:r>
          </a:p>
          <a:p>
            <a:r>
              <a:rPr lang="en-US" dirty="0"/>
              <a:t>As a result, different layers may have different error characteristics.</a:t>
            </a:r>
          </a:p>
          <a:p>
            <a:r>
              <a:rPr lang="en-US" dirty="0"/>
              <a:t>Making things worse is that the flash cells on the same layer are grouped together.</a:t>
            </a:r>
          </a:p>
          <a:p>
            <a:r>
              <a:rPr lang="en-US" dirty="0"/>
              <a:t>The most significant bits in each layer form the MSB page.</a:t>
            </a:r>
          </a:p>
          <a:p>
            <a:r>
              <a:rPr lang="en-US" dirty="0"/>
              <a:t>The least significant bits form the LSB page.</a:t>
            </a:r>
          </a:p>
          <a:p>
            <a:r>
              <a:rPr lang="en-US" dirty="0"/>
              <a:t>So the flash pages on the worst layer has all the bad cells, and may have a significantly higher RBER than other pages.</a:t>
            </a:r>
          </a:p>
        </p:txBody>
      </p:sp>
      <p:sp>
        <p:nvSpPr>
          <p:cNvPr id="4" name="Slide Number Placeholder 3"/>
          <p:cNvSpPr>
            <a:spLocks noGrp="1"/>
          </p:cNvSpPr>
          <p:nvPr>
            <p:ph type="sldNum" sz="quarter" idx="10"/>
          </p:nvPr>
        </p:nvSpPr>
        <p:spPr/>
        <p:txBody>
          <a:bodyPr/>
          <a:lstStyle/>
          <a:p>
            <a:fld id="{8F30E7BD-8D0F-4639-A9DD-304D85886A5A}" type="slidenum">
              <a:rPr lang="en-US" smtClean="0"/>
              <a:t>48</a:t>
            </a:fld>
            <a:endParaRPr lang="en-US"/>
          </a:p>
        </p:txBody>
      </p:sp>
    </p:spTree>
    <p:extLst>
      <p:ext uri="{BB962C8B-B14F-4D97-AF65-F5344CB8AC3E}">
        <p14:creationId xmlns:p14="http://schemas.microsoft.com/office/powerpoint/2010/main" val="3169362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a simple experiment to motivate this problem.</a:t>
            </a:r>
          </a:p>
          <a:p>
            <a:r>
              <a:rPr lang="en-US" dirty="0"/>
              <a:t>We choose an arbitrary block on a flash chip. We take all flash pages within this block, and plot their average RBER in the blue bar.</a:t>
            </a:r>
          </a:p>
          <a:p>
            <a:r>
              <a:rPr lang="en-US" dirty="0"/>
              <a:t>Then we take the worst-case RBER among these pages and plot as the orange bar.</a:t>
            </a:r>
          </a:p>
          <a:p>
            <a:r>
              <a:rPr lang="en-US" dirty="0"/>
              <a:t>The worst-case RBER is about 3 times higher than the average case.</a:t>
            </a:r>
          </a:p>
        </p:txBody>
      </p:sp>
      <p:sp>
        <p:nvSpPr>
          <p:cNvPr id="4" name="Slide Number Placeholder 3"/>
          <p:cNvSpPr>
            <a:spLocks noGrp="1"/>
          </p:cNvSpPr>
          <p:nvPr>
            <p:ph type="sldNum" sz="quarter" idx="10"/>
          </p:nvPr>
        </p:nvSpPr>
        <p:spPr/>
        <p:txBody>
          <a:bodyPr/>
          <a:lstStyle/>
          <a:p>
            <a:fld id="{8F30E7BD-8D0F-4639-A9DD-304D85886A5A}" type="slidenum">
              <a:rPr lang="en-US" smtClean="0"/>
              <a:t>49</a:t>
            </a:fld>
            <a:endParaRPr lang="en-US"/>
          </a:p>
        </p:txBody>
      </p:sp>
    </p:spTree>
    <p:extLst>
      <p:ext uri="{BB962C8B-B14F-4D97-AF65-F5344CB8AC3E}">
        <p14:creationId xmlns:p14="http://schemas.microsoft.com/office/powerpoint/2010/main" val="407817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fast flash reliability degrades in real flash due to scaling.</a:t>
            </a:r>
          </a:p>
          <a:p>
            <a:r>
              <a:rPr lang="en-US" dirty="0"/>
              <a:t>(fast) The x-axis is the different generation of NAND flash technology, with newer generations towards the right.</a:t>
            </a:r>
          </a:p>
          <a:p>
            <a:r>
              <a:rPr lang="en-US" dirty="0"/>
              <a:t>The y-axis shows the flash reliability, (point and slow) which is measured by the probability that a raw bit error occurs, or raw bit error rate.</a:t>
            </a:r>
          </a:p>
          <a:p>
            <a:r>
              <a:rPr lang="en-US" dirty="0"/>
              <a:t>The higher raw bit error rate means lower flash reliability.</a:t>
            </a:r>
          </a:p>
          <a:p>
            <a:r>
              <a:rPr lang="en-US" dirty="0"/>
              <a:t>This figure shows an obvious trend that newer generation flash technology has a higher RBER.</a:t>
            </a:r>
          </a:p>
        </p:txBody>
      </p:sp>
      <p:sp>
        <p:nvSpPr>
          <p:cNvPr id="4" name="Slide Number Placeholder 3"/>
          <p:cNvSpPr>
            <a:spLocks noGrp="1"/>
          </p:cNvSpPr>
          <p:nvPr>
            <p:ph type="sldNum" sz="quarter" idx="10"/>
          </p:nvPr>
        </p:nvSpPr>
        <p:spPr/>
        <p:txBody>
          <a:bodyPr/>
          <a:lstStyle/>
          <a:p>
            <a:fld id="{8F30E7BD-8D0F-4639-A9DD-304D85886A5A}" type="slidenum">
              <a:rPr lang="en-US" smtClean="0"/>
              <a:t>5</a:t>
            </a:fld>
            <a:endParaRPr lang="en-US"/>
          </a:p>
        </p:txBody>
      </p:sp>
    </p:spTree>
    <p:extLst>
      <p:ext uri="{BB962C8B-B14F-4D97-AF65-F5344CB8AC3E}">
        <p14:creationId xmlns:p14="http://schemas.microsoft.com/office/powerpoint/2010/main" val="24773029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problem cannot be solved by applying different optimal read reference voltages for each layer.</a:t>
            </a:r>
          </a:p>
          <a:p>
            <a:r>
              <a:rPr lang="en-US" dirty="0"/>
              <a:t>This will slightly reduce RBER, but there is still a huge gap between the average and worst-case RBER.</a:t>
            </a:r>
          </a:p>
          <a:p>
            <a:r>
              <a:rPr lang="en-US" dirty="0"/>
              <a:t>And we want to reduce that difference.</a:t>
            </a:r>
          </a:p>
          <a:p>
            <a:r>
              <a:rPr lang="en-US" dirty="0"/>
              <a:t>One way to tolerate a higher than usual RBER is RAID.</a:t>
            </a:r>
          </a:p>
        </p:txBody>
      </p:sp>
      <p:sp>
        <p:nvSpPr>
          <p:cNvPr id="4" name="Slide Number Placeholder 3"/>
          <p:cNvSpPr>
            <a:spLocks noGrp="1"/>
          </p:cNvSpPr>
          <p:nvPr>
            <p:ph type="sldNum" sz="quarter" idx="10"/>
          </p:nvPr>
        </p:nvSpPr>
        <p:spPr/>
        <p:txBody>
          <a:bodyPr/>
          <a:lstStyle/>
          <a:p>
            <a:fld id="{8F30E7BD-8D0F-4639-A9DD-304D85886A5A}" type="slidenum">
              <a:rPr lang="en-US" smtClean="0"/>
              <a:t>50</a:t>
            </a:fld>
            <a:endParaRPr lang="en-US"/>
          </a:p>
        </p:txBody>
      </p:sp>
    </p:spTree>
    <p:extLst>
      <p:ext uri="{BB962C8B-B14F-4D97-AF65-F5344CB8AC3E}">
        <p14:creationId xmlns:p14="http://schemas.microsoft.com/office/powerpoint/2010/main" val="131003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RAID works for an SSD.</a:t>
            </a:r>
          </a:p>
          <a:p>
            <a:r>
              <a:rPr lang="en-US" dirty="0"/>
              <a:t>Let’s consider an SSD with 15 flash chips.</a:t>
            </a:r>
          </a:p>
          <a:p>
            <a:r>
              <a:rPr lang="en-US" dirty="0"/>
              <a:t>A conventional RAID in an SSD groups together flash pages with the same page number across all chips, and uses one of them to store parity information.</a:t>
            </a:r>
          </a:p>
          <a:p>
            <a:r>
              <a:rPr lang="en-US" dirty="0"/>
              <a:t>This tolerates a chip failure, that is, if a page has higher failure rate, the SSD can rebuild the data from other chips.</a:t>
            </a:r>
          </a:p>
        </p:txBody>
      </p:sp>
      <p:sp>
        <p:nvSpPr>
          <p:cNvPr id="4" name="Slide Number Placeholder 3"/>
          <p:cNvSpPr>
            <a:spLocks noGrp="1"/>
          </p:cNvSpPr>
          <p:nvPr>
            <p:ph type="sldNum" sz="quarter" idx="10"/>
          </p:nvPr>
        </p:nvSpPr>
        <p:spPr/>
        <p:txBody>
          <a:bodyPr/>
          <a:lstStyle/>
          <a:p>
            <a:fld id="{8F30E7BD-8D0F-4639-A9DD-304D85886A5A}" type="slidenum">
              <a:rPr lang="en-US" smtClean="0"/>
              <a:t>51</a:t>
            </a:fld>
            <a:endParaRPr lang="en-US"/>
          </a:p>
        </p:txBody>
      </p:sp>
    </p:spTree>
    <p:extLst>
      <p:ext uri="{BB962C8B-B14F-4D97-AF65-F5344CB8AC3E}">
        <p14:creationId xmlns:p14="http://schemas.microsoft.com/office/powerpoint/2010/main" val="75044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conventional RAID tolerates a bad chip, we find it has several limitations in 3D NAND.</a:t>
            </a:r>
          </a:p>
          <a:p>
            <a:r>
              <a:rPr lang="en-US" dirty="0"/>
              <a:t>First, it is layer-to-layer process variation agnostic.</a:t>
            </a:r>
          </a:p>
          <a:p>
            <a:r>
              <a:rPr lang="en-US" dirty="0"/>
              <a:t>We find that the worst RBER tends to appear at the same location on different chips.</a:t>
            </a:r>
          </a:p>
          <a:p>
            <a:r>
              <a:rPr lang="en-US" dirty="0"/>
              <a:t>The x-axis is the 3d stacked layers.</a:t>
            </a:r>
          </a:p>
          <a:p>
            <a:r>
              <a:rPr lang="en-US" dirty="0"/>
              <a:t>The y-axis is the RBER on each layer.</a:t>
            </a:r>
          </a:p>
          <a:p>
            <a:r>
              <a:rPr lang="en-US" dirty="0"/>
              <a:t>First, let’s look at the blue solid curve, which shows the MSB page error rate over different layers.</a:t>
            </a:r>
          </a:p>
          <a:p>
            <a:r>
              <a:rPr lang="en-US" dirty="0"/>
              <a:t>It shows that the RBER peaks near the middle layers.</a:t>
            </a:r>
          </a:p>
          <a:p>
            <a:r>
              <a:rPr lang="en-US" dirty="0"/>
              <a:t>The blue solid curve is the result for one chip, and the blue dotted curve is the result for another chip.</a:t>
            </a:r>
          </a:p>
          <a:p>
            <a:r>
              <a:rPr lang="en-US" dirty="0"/>
              <a:t>It shows that they have the similar trends.</a:t>
            </a:r>
          </a:p>
        </p:txBody>
      </p:sp>
      <p:sp>
        <p:nvSpPr>
          <p:cNvPr id="4" name="Slide Number Placeholder 3"/>
          <p:cNvSpPr>
            <a:spLocks noGrp="1"/>
          </p:cNvSpPr>
          <p:nvPr>
            <p:ph type="sldNum" sz="quarter" idx="10"/>
          </p:nvPr>
        </p:nvSpPr>
        <p:spPr/>
        <p:txBody>
          <a:bodyPr/>
          <a:lstStyle/>
          <a:p>
            <a:fld id="{8F30E7BD-8D0F-4639-A9DD-304D85886A5A}" type="slidenum">
              <a:rPr lang="en-US" smtClean="0"/>
              <a:t>52</a:t>
            </a:fld>
            <a:endParaRPr lang="en-US"/>
          </a:p>
        </p:txBody>
      </p:sp>
    </p:spTree>
    <p:extLst>
      <p:ext uri="{BB962C8B-B14F-4D97-AF65-F5344CB8AC3E}">
        <p14:creationId xmlns:p14="http://schemas.microsoft.com/office/powerpoint/2010/main" val="264234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MSB page in the middle layer all have high RBER, they will form a worst-case RAID group which will limit the overall reliability of the SSD.</a:t>
            </a:r>
          </a:p>
        </p:txBody>
      </p:sp>
      <p:sp>
        <p:nvSpPr>
          <p:cNvPr id="4" name="Slide Number Placeholder 3"/>
          <p:cNvSpPr>
            <a:spLocks noGrp="1"/>
          </p:cNvSpPr>
          <p:nvPr>
            <p:ph type="sldNum" sz="quarter" idx="10"/>
          </p:nvPr>
        </p:nvSpPr>
        <p:spPr/>
        <p:txBody>
          <a:bodyPr/>
          <a:lstStyle/>
          <a:p>
            <a:fld id="{8F30E7BD-8D0F-4639-A9DD-304D85886A5A}" type="slidenum">
              <a:rPr lang="en-US" smtClean="0"/>
              <a:t>53</a:t>
            </a:fld>
            <a:endParaRPr lang="en-US"/>
          </a:p>
        </p:txBody>
      </p:sp>
    </p:spTree>
    <p:extLst>
      <p:ext uri="{BB962C8B-B14F-4D97-AF65-F5344CB8AC3E}">
        <p14:creationId xmlns:p14="http://schemas.microsoft.com/office/powerpoint/2010/main" val="2898115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key idea of LI-RAID is to interleave RAID group across layers.</a:t>
            </a:r>
          </a:p>
          <a:p>
            <a:r>
              <a:rPr lang="en-US" dirty="0"/>
              <a:t>This will make sure that the pages in the weakest layer are distributed across different RAID groups.</a:t>
            </a:r>
          </a:p>
          <a:p>
            <a:r>
              <a:rPr lang="en-US" dirty="0"/>
              <a:t>And the reliability of pages within each RAID group is no longer correlated.</a:t>
            </a:r>
          </a:p>
        </p:txBody>
      </p:sp>
      <p:sp>
        <p:nvSpPr>
          <p:cNvPr id="4" name="Slide Number Placeholder 3"/>
          <p:cNvSpPr>
            <a:spLocks noGrp="1"/>
          </p:cNvSpPr>
          <p:nvPr>
            <p:ph type="sldNum" sz="quarter" idx="10"/>
          </p:nvPr>
        </p:nvSpPr>
        <p:spPr/>
        <p:txBody>
          <a:bodyPr/>
          <a:lstStyle/>
          <a:p>
            <a:fld id="{8F30E7BD-8D0F-4639-A9DD-304D85886A5A}" type="slidenum">
              <a:rPr lang="en-US" smtClean="0"/>
              <a:t>54</a:t>
            </a:fld>
            <a:endParaRPr lang="en-US"/>
          </a:p>
        </p:txBody>
      </p:sp>
    </p:spTree>
    <p:extLst>
      <p:ext uri="{BB962C8B-B14F-4D97-AF65-F5344CB8AC3E}">
        <p14:creationId xmlns:p14="http://schemas.microsoft.com/office/powerpoint/2010/main" val="1540824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we find that MSB pages tend to have higher RBER than LSB pages.</a:t>
            </a:r>
          </a:p>
          <a:p>
            <a:r>
              <a:rPr lang="en-US" dirty="0"/>
              <a:t>(This is because MSB page contains errors on the highest threshold voltage state, which is the least reliable state, and because reading a MSB page requires to apply two read reference voltages instead of one.)</a:t>
            </a:r>
          </a:p>
          <a:p>
            <a:r>
              <a:rPr lang="en-US" dirty="0"/>
              <a:t>(slow) Now let’s look at the blue and green solid curves in this figure.</a:t>
            </a:r>
          </a:p>
          <a:p>
            <a:r>
              <a:rPr lang="en-US" dirty="0"/>
              <a:t>The blue curve shows the MSB error rate, the green curve shows the LSB error rate.</a:t>
            </a:r>
          </a:p>
          <a:p>
            <a:r>
              <a:rPr lang="en-US" dirty="0"/>
              <a:t>We observed that the blue curve is always higher than the green curve.</a:t>
            </a:r>
          </a:p>
          <a:p>
            <a:r>
              <a:rPr lang="en-US" dirty="0"/>
              <a:t>And the difference can be as high as 4 times in the middle layers.</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55</a:t>
            </a:fld>
            <a:endParaRPr lang="en-US"/>
          </a:p>
        </p:txBody>
      </p:sp>
    </p:spTree>
    <p:extLst>
      <p:ext uri="{BB962C8B-B14F-4D97-AF65-F5344CB8AC3E}">
        <p14:creationId xmlns:p14="http://schemas.microsoft.com/office/powerpoint/2010/main" val="478807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tolerate this variation in RBER, we simply interleave each RAID group across MSB or LSB pages such that half of the pages within a group are MSB pages and another half are LSB pages.</a:t>
            </a:r>
          </a:p>
        </p:txBody>
      </p:sp>
      <p:sp>
        <p:nvSpPr>
          <p:cNvPr id="4" name="Slide Number Placeholder 3"/>
          <p:cNvSpPr>
            <a:spLocks noGrp="1"/>
          </p:cNvSpPr>
          <p:nvPr>
            <p:ph type="sldNum" sz="quarter" idx="10"/>
          </p:nvPr>
        </p:nvSpPr>
        <p:spPr/>
        <p:txBody>
          <a:bodyPr/>
          <a:lstStyle/>
          <a:p>
            <a:fld id="{8F30E7BD-8D0F-4639-A9DD-304D85886A5A}" type="slidenum">
              <a:rPr lang="en-US" smtClean="0"/>
              <a:t>56</a:t>
            </a:fld>
            <a:endParaRPr lang="en-US"/>
          </a:p>
        </p:txBody>
      </p:sp>
    </p:spTree>
    <p:extLst>
      <p:ext uri="{BB962C8B-B14F-4D97-AF65-F5344CB8AC3E}">
        <p14:creationId xmlns:p14="http://schemas.microsoft.com/office/powerpoint/2010/main" val="25908559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LI-RAID based on real characterization data at 10,000 P/E cycles.</a:t>
            </a:r>
          </a:p>
          <a:p>
            <a:r>
              <a:rPr lang="en-US" dirty="0"/>
              <a:t>We analyze the reliability implication of LI-RAID and find that it improves mean time to failure by 9.1 times over conventional RAID.</a:t>
            </a:r>
          </a:p>
          <a:p>
            <a:r>
              <a:rPr lang="en-US" dirty="0"/>
              <a:t>This mechanism does not require additional overhead on top of conventional RAID as it only regroups flash pages differently.</a:t>
            </a:r>
          </a:p>
          <a:p>
            <a:endParaRPr lang="en-US" dirty="0"/>
          </a:p>
          <a:p>
            <a:r>
              <a:rPr lang="en-US" dirty="0" err="1"/>
              <a:t>MTBF_set</a:t>
            </a:r>
            <a:r>
              <a:rPr lang="en-US" dirty="0"/>
              <a:t> = (MTBF_drive1 / 16) * (MTBF_drive2 / 15 / MTTR_drive1) ~ MTBF_drive^2</a:t>
            </a:r>
          </a:p>
          <a:p>
            <a:r>
              <a:rPr lang="en-US" dirty="0" err="1"/>
              <a:t>MTBF_drive</a:t>
            </a:r>
            <a:r>
              <a:rPr lang="en-US" dirty="0"/>
              <a:t> ~ 1 / UBER ~ 1 / RBER</a:t>
            </a:r>
          </a:p>
        </p:txBody>
      </p:sp>
      <p:sp>
        <p:nvSpPr>
          <p:cNvPr id="4" name="Slide Number Placeholder 3"/>
          <p:cNvSpPr>
            <a:spLocks noGrp="1"/>
          </p:cNvSpPr>
          <p:nvPr>
            <p:ph type="sldNum" sz="quarter" idx="10"/>
          </p:nvPr>
        </p:nvSpPr>
        <p:spPr/>
        <p:txBody>
          <a:bodyPr/>
          <a:lstStyle/>
          <a:p>
            <a:fld id="{8F30E7BD-8D0F-4639-A9DD-304D85886A5A}" type="slidenum">
              <a:rPr lang="en-US" smtClean="0"/>
              <a:t>57</a:t>
            </a:fld>
            <a:endParaRPr lang="en-US"/>
          </a:p>
        </p:txBody>
      </p:sp>
    </p:spTree>
    <p:extLst>
      <p:ext uri="{BB962C8B-B14F-4D97-AF65-F5344CB8AC3E}">
        <p14:creationId xmlns:p14="http://schemas.microsoft.com/office/powerpoint/2010/main" val="3615532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 me conclude and present future research directions.</a:t>
            </a:r>
          </a:p>
        </p:txBody>
      </p:sp>
      <p:sp>
        <p:nvSpPr>
          <p:cNvPr id="4" name="Slide Number Placeholder 3"/>
          <p:cNvSpPr>
            <a:spLocks noGrp="1"/>
          </p:cNvSpPr>
          <p:nvPr>
            <p:ph type="sldNum" sz="quarter" idx="10"/>
          </p:nvPr>
        </p:nvSpPr>
        <p:spPr/>
        <p:txBody>
          <a:bodyPr/>
          <a:lstStyle/>
          <a:p>
            <a:fld id="{8F30E7BD-8D0F-4639-A9DD-304D85886A5A}" type="slidenum">
              <a:rPr lang="en-US" smtClean="0"/>
              <a:t>58</a:t>
            </a:fld>
            <a:endParaRPr lang="en-US"/>
          </a:p>
        </p:txBody>
      </p:sp>
    </p:spTree>
    <p:extLst>
      <p:ext uri="{BB962C8B-B14F-4D97-AF65-F5344CB8AC3E}">
        <p14:creationId xmlns:p14="http://schemas.microsoft.com/office/powerpoint/2010/main" val="112589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improve flash reliability at low cost.</a:t>
            </a:r>
          </a:p>
          <a:p>
            <a:r>
              <a:rPr lang="en-US" dirty="0"/>
              <a:t>We approached this goal using three opportunities, flash device characteristics, workload characteristics, and the SSD controller.</a:t>
            </a:r>
          </a:p>
          <a:p>
            <a:r>
              <a:rPr lang="en-US" dirty="0"/>
              <a:t>We briefly reviewed our work that improves planar NAND reliability, WARM, by taking advantage of workload write-hotness, and online flash channel modeling, by using the controller to train a flash error model.</a:t>
            </a:r>
          </a:p>
          <a:p>
            <a:r>
              <a:rPr lang="en-US" dirty="0"/>
              <a:t>We then introduced our recent work that studies the 3D NAND error characteristics, and proposed two new techniques to mitigate 3D NAND retention errors and layer-to-layer process variation.</a:t>
            </a:r>
          </a:p>
        </p:txBody>
      </p:sp>
      <p:sp>
        <p:nvSpPr>
          <p:cNvPr id="4" name="Slide Number Placeholder 3"/>
          <p:cNvSpPr>
            <a:spLocks noGrp="1"/>
          </p:cNvSpPr>
          <p:nvPr>
            <p:ph type="sldNum" sz="quarter" idx="10"/>
          </p:nvPr>
        </p:nvSpPr>
        <p:spPr/>
        <p:txBody>
          <a:bodyPr/>
          <a:lstStyle/>
          <a:p>
            <a:fld id="{8F30E7BD-8D0F-4639-A9DD-304D85886A5A}" type="slidenum">
              <a:rPr lang="en-US" smtClean="0"/>
              <a:t>59</a:t>
            </a:fld>
            <a:endParaRPr lang="en-US"/>
          </a:p>
        </p:txBody>
      </p:sp>
    </p:spTree>
    <p:extLst>
      <p:ext uri="{BB962C8B-B14F-4D97-AF65-F5344CB8AC3E}">
        <p14:creationId xmlns:p14="http://schemas.microsoft.com/office/powerpoint/2010/main" val="277121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we identify in this thesis is the high cost of improving flash reliability.</a:t>
            </a:r>
          </a:p>
        </p:txBody>
      </p:sp>
      <p:sp>
        <p:nvSpPr>
          <p:cNvPr id="4" name="Slide Number Placeholder 3"/>
          <p:cNvSpPr>
            <a:spLocks noGrp="1"/>
          </p:cNvSpPr>
          <p:nvPr>
            <p:ph type="sldNum" sz="quarter" idx="10"/>
          </p:nvPr>
        </p:nvSpPr>
        <p:spPr/>
        <p:txBody>
          <a:bodyPr/>
          <a:lstStyle/>
          <a:p>
            <a:fld id="{8F30E7BD-8D0F-4639-A9DD-304D85886A5A}" type="slidenum">
              <a:rPr lang="en-US" smtClean="0"/>
              <a:t>6</a:t>
            </a:fld>
            <a:endParaRPr lang="en-US"/>
          </a:p>
        </p:txBody>
      </p:sp>
    </p:spTree>
    <p:extLst>
      <p:ext uri="{BB962C8B-B14F-4D97-AF65-F5344CB8AC3E}">
        <p14:creationId xmlns:p14="http://schemas.microsoft.com/office/powerpoint/2010/main" val="34021643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lessons we learned while developing these new techniques.</a:t>
            </a:r>
          </a:p>
          <a:p>
            <a:r>
              <a:rPr lang="en-US" dirty="0"/>
              <a:t>First, specialization helps.</a:t>
            </a:r>
          </a:p>
          <a:p>
            <a:r>
              <a:rPr lang="en-US" dirty="0"/>
              <a:t>As we have demonstrated using our thesis, a generic ECC code is powerful but is limited by its cost.</a:t>
            </a:r>
          </a:p>
          <a:p>
            <a:r>
              <a:rPr lang="en-US" dirty="0"/>
              <a:t>By designing specialized techniques tailored for flash device characteristics and workload behavior, we can achieve greater cost effectiveness.</a:t>
            </a:r>
          </a:p>
          <a:p>
            <a:r>
              <a:rPr lang="en-US" dirty="0"/>
              <a:t>Second, we demonstrated several examples of data-driven approach, where we train models to accurately predict the threshold voltage distribution and the optimal read reference voltage and increase the accuracy of NAND flash memory management in the controller.</a:t>
            </a:r>
          </a:p>
          <a:p>
            <a:r>
              <a:rPr lang="en-US" dirty="0"/>
              <a:t>Third, our research approach are driven by making new observations, new insights through characterization of real device and real workload. We find this approach very effective to derive new techniques that are useful in the real world.</a:t>
            </a:r>
          </a:p>
          <a:p>
            <a:r>
              <a:rPr lang="en-US" dirty="0"/>
              <a:t>These three lessons are not only applicable to further improve flash reliability, but also helpful to solve any other research questions in any field.</a:t>
            </a:r>
          </a:p>
        </p:txBody>
      </p:sp>
      <p:sp>
        <p:nvSpPr>
          <p:cNvPr id="4" name="Slide Number Placeholder 3"/>
          <p:cNvSpPr>
            <a:spLocks noGrp="1"/>
          </p:cNvSpPr>
          <p:nvPr>
            <p:ph type="sldNum" sz="quarter" idx="10"/>
          </p:nvPr>
        </p:nvSpPr>
        <p:spPr/>
        <p:txBody>
          <a:bodyPr/>
          <a:lstStyle/>
          <a:p>
            <a:fld id="{8F30E7BD-8D0F-4639-A9DD-304D85886A5A}" type="slidenum">
              <a:rPr lang="en-US" smtClean="0"/>
              <a:t>60</a:t>
            </a:fld>
            <a:endParaRPr lang="en-US"/>
          </a:p>
        </p:txBody>
      </p:sp>
    </p:spTree>
    <p:extLst>
      <p:ext uri="{BB962C8B-B14F-4D97-AF65-F5344CB8AC3E}">
        <p14:creationId xmlns:p14="http://schemas.microsoft.com/office/powerpoint/2010/main" val="4152618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several research directions related to this thesis.</a:t>
            </a:r>
          </a:p>
          <a:p>
            <a:r>
              <a:rPr lang="en-US" dirty="0"/>
              <a:t>In this thesis, we study techniques to more efficiently manage many unreliable cells within an SSD.</a:t>
            </a:r>
          </a:p>
          <a:p>
            <a:r>
              <a:rPr lang="en-US" dirty="0"/>
              <a:t>In the future, we could extend our scope and apply similar ideas to managing many unreliable SSDs or other memory/storage devices in a data center.</a:t>
            </a:r>
          </a:p>
          <a:p>
            <a:r>
              <a:rPr lang="en-US" dirty="0"/>
              <a:t>For example, in the thesis, I talked about characterizing 3D NAND errors in the filed, predicting and preventing SSD failures, and tolerating process variation across SSDs.</a:t>
            </a:r>
          </a:p>
        </p:txBody>
      </p:sp>
      <p:sp>
        <p:nvSpPr>
          <p:cNvPr id="4" name="Slide Number Placeholder 3"/>
          <p:cNvSpPr>
            <a:spLocks noGrp="1"/>
          </p:cNvSpPr>
          <p:nvPr>
            <p:ph type="sldNum" sz="quarter" idx="10"/>
          </p:nvPr>
        </p:nvSpPr>
        <p:spPr/>
        <p:txBody>
          <a:bodyPr/>
          <a:lstStyle/>
          <a:p>
            <a:fld id="{8F30E7BD-8D0F-4639-A9DD-304D85886A5A}" type="slidenum">
              <a:rPr lang="en-US" smtClean="0"/>
              <a:t>61</a:t>
            </a:fld>
            <a:endParaRPr lang="en-US"/>
          </a:p>
        </p:txBody>
      </p:sp>
    </p:spTree>
    <p:extLst>
      <p:ext uri="{BB962C8B-B14F-4D97-AF65-F5344CB8AC3E}">
        <p14:creationId xmlns:p14="http://schemas.microsoft.com/office/powerpoint/2010/main" val="21526659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believe that the future is driven by processing and analyzing large amounts of data.</a:t>
            </a:r>
          </a:p>
          <a:p>
            <a:r>
              <a:rPr lang="en-US" dirty="0"/>
              <a:t>This has been partially proven by our thesis work, where analyzing characterization data helps improving storage reliability.</a:t>
            </a:r>
          </a:p>
          <a:p>
            <a:r>
              <a:rPr lang="en-US" dirty="0"/>
              <a:t>In the future, we look forward to applying more powerful and automated techniques such as machine learning and reinforcement learning to manage SSD reliability more efficiently.</a:t>
            </a:r>
          </a:p>
          <a:p>
            <a:r>
              <a:rPr lang="en-US" dirty="0"/>
              <a:t>On the other hand, storage is also an enabler of big data analytics.</a:t>
            </a:r>
          </a:p>
          <a:p>
            <a:r>
              <a:rPr lang="en-US" dirty="0"/>
              <a:t>In the future, we look forward to working on many other aspects of storage to improve its ability to access larger amounts of data faster.</a:t>
            </a:r>
          </a:p>
          <a:p>
            <a:r>
              <a:rPr lang="en-US" dirty="0"/>
              <a:t>There are many possible directions, for example, accommodating new applications, accommodating new technologies such as non-volatile memory, NVDIMM, and </a:t>
            </a:r>
            <a:r>
              <a:rPr lang="en-US" dirty="0" err="1"/>
              <a:t>zNAND</a:t>
            </a:r>
            <a:r>
              <a:rPr lang="en-US" dirty="0"/>
              <a:t>, and for example, accommodating new storage architectures such as distributed storage, and single-level storage.</a:t>
            </a:r>
          </a:p>
          <a:p>
            <a:r>
              <a:rPr lang="en-US" dirty="0"/>
              <a:t>In the thesis, I talked about how to enable cold storage in the SSD. This can be useful for storing large training dataset used machine learning models or large DNA sequencing data.</a:t>
            </a:r>
          </a:p>
          <a:p>
            <a:r>
              <a:rPr lang="en-US" dirty="0"/>
              <a:t>We talked about identifying suitable data for cold storage, techniques to further increase SSD retention time and capacity for cost-effective cold data storage.</a:t>
            </a:r>
          </a:p>
        </p:txBody>
      </p:sp>
      <p:sp>
        <p:nvSpPr>
          <p:cNvPr id="4" name="Slide Number Placeholder 3"/>
          <p:cNvSpPr>
            <a:spLocks noGrp="1"/>
          </p:cNvSpPr>
          <p:nvPr>
            <p:ph type="sldNum" sz="quarter" idx="10"/>
          </p:nvPr>
        </p:nvSpPr>
        <p:spPr/>
        <p:txBody>
          <a:bodyPr/>
          <a:lstStyle/>
          <a:p>
            <a:fld id="{8F30E7BD-8D0F-4639-A9DD-304D85886A5A}" type="slidenum">
              <a:rPr lang="en-US" smtClean="0"/>
              <a:t>62</a:t>
            </a:fld>
            <a:endParaRPr lang="en-US"/>
          </a:p>
        </p:txBody>
      </p:sp>
    </p:spTree>
    <p:extLst>
      <p:ext uri="{BB962C8B-B14F-4D97-AF65-F5344CB8AC3E}">
        <p14:creationId xmlns:p14="http://schemas.microsoft.com/office/powerpoint/2010/main" val="2431374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my PhD, I have worked on many other works, including several other NAND flash memory reliability works.</a:t>
            </a:r>
          </a:p>
          <a:p>
            <a:r>
              <a:rPr lang="en-US" dirty="0"/>
              <a:t>I have also worked on Heterogeneous Reliability Memory which is a technique to improve the cost-effectiveness of DRAM reliability provisioning in data centers.</a:t>
            </a:r>
          </a:p>
          <a:p>
            <a:r>
              <a:rPr lang="en-US" dirty="0"/>
              <a:t>I have explored single-level storage, where we eliminate data duplication and the storage layer overhead by managing memory and storage in the same address space.</a:t>
            </a:r>
          </a:p>
          <a:p>
            <a:r>
              <a:rPr lang="en-US" dirty="0"/>
              <a:t>I have also worked on processing in memory where we showed several beneficial use cases of performing bulk data copying within DRAM.</a:t>
            </a:r>
          </a:p>
        </p:txBody>
      </p:sp>
      <p:sp>
        <p:nvSpPr>
          <p:cNvPr id="4" name="Slide Number Placeholder 3"/>
          <p:cNvSpPr>
            <a:spLocks noGrp="1"/>
          </p:cNvSpPr>
          <p:nvPr>
            <p:ph type="sldNum" sz="quarter" idx="10"/>
          </p:nvPr>
        </p:nvSpPr>
        <p:spPr/>
        <p:txBody>
          <a:bodyPr/>
          <a:lstStyle/>
          <a:p>
            <a:fld id="{8F30E7BD-8D0F-4639-A9DD-304D85886A5A}" type="slidenum">
              <a:rPr lang="en-US" smtClean="0"/>
              <a:t>63</a:t>
            </a:fld>
            <a:endParaRPr lang="en-US"/>
          </a:p>
        </p:txBody>
      </p:sp>
    </p:spTree>
    <p:extLst>
      <p:ext uri="{BB962C8B-B14F-4D97-AF65-F5344CB8AC3E}">
        <p14:creationId xmlns:p14="http://schemas.microsoft.com/office/powerpoint/2010/main" val="1989493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64</a:t>
            </a:fld>
            <a:endParaRPr lang="en-US"/>
          </a:p>
        </p:txBody>
      </p:sp>
    </p:spTree>
    <p:extLst>
      <p:ext uri="{BB962C8B-B14F-4D97-AF65-F5344CB8AC3E}">
        <p14:creationId xmlns:p14="http://schemas.microsoft.com/office/powerpoint/2010/main" val="2460230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65</a:t>
            </a:fld>
            <a:endParaRPr lang="en-US"/>
          </a:p>
        </p:txBody>
      </p:sp>
    </p:spTree>
    <p:extLst>
      <p:ext uri="{BB962C8B-B14F-4D97-AF65-F5344CB8AC3E}">
        <p14:creationId xmlns:p14="http://schemas.microsoft.com/office/powerpoint/2010/main" val="4019307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66</a:t>
            </a:fld>
            <a:endParaRPr lang="en-US"/>
          </a:p>
        </p:txBody>
      </p:sp>
    </p:spTree>
    <p:extLst>
      <p:ext uri="{BB962C8B-B14F-4D97-AF65-F5344CB8AC3E}">
        <p14:creationId xmlns:p14="http://schemas.microsoft.com/office/powerpoint/2010/main" val="2056516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67</a:t>
            </a:fld>
            <a:endParaRPr lang="en-US"/>
          </a:p>
        </p:txBody>
      </p:sp>
    </p:spTree>
    <p:extLst>
      <p:ext uri="{BB962C8B-B14F-4D97-AF65-F5344CB8AC3E}">
        <p14:creationId xmlns:p14="http://schemas.microsoft.com/office/powerpoint/2010/main" val="1335134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68</a:t>
            </a:fld>
            <a:endParaRPr lang="en-US"/>
          </a:p>
        </p:txBody>
      </p:sp>
    </p:spTree>
    <p:extLst>
      <p:ext uri="{BB962C8B-B14F-4D97-AF65-F5344CB8AC3E}">
        <p14:creationId xmlns:p14="http://schemas.microsoft.com/office/powerpoint/2010/main" val="23556741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69</a:t>
            </a:fld>
            <a:endParaRPr lang="en-US"/>
          </a:p>
        </p:txBody>
      </p:sp>
    </p:spTree>
    <p:extLst>
      <p:ext uri="{BB962C8B-B14F-4D97-AF65-F5344CB8AC3E}">
        <p14:creationId xmlns:p14="http://schemas.microsoft.com/office/powerpoint/2010/main" val="397688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In order to correct the raw bit errors in flash cells, Error Correction Code or ECC is required to guarantee the reliable operation of NAND flash memory.</a:t>
            </a:r>
          </a:p>
          <a:p>
            <a:r>
              <a:rPr lang="en-US" dirty="0"/>
              <a:t>I think we are all familiar with the concept of ECC, so I will only highlight the fact that more ECC bits are required to correct more raw bit errors in the data.</a:t>
            </a:r>
          </a:p>
        </p:txBody>
      </p:sp>
      <p:sp>
        <p:nvSpPr>
          <p:cNvPr id="4" name="Slide Number Placeholder 3"/>
          <p:cNvSpPr>
            <a:spLocks noGrp="1"/>
          </p:cNvSpPr>
          <p:nvPr>
            <p:ph type="sldNum" sz="quarter" idx="10"/>
          </p:nvPr>
        </p:nvSpPr>
        <p:spPr/>
        <p:txBody>
          <a:bodyPr/>
          <a:lstStyle/>
          <a:p>
            <a:fld id="{8F30E7BD-8D0F-4639-A9DD-304D85886A5A}" type="slidenum">
              <a:rPr lang="en-US" smtClean="0"/>
              <a:t>7</a:t>
            </a:fld>
            <a:endParaRPr lang="en-US"/>
          </a:p>
        </p:txBody>
      </p:sp>
    </p:spTree>
    <p:extLst>
      <p:ext uri="{BB962C8B-B14F-4D97-AF65-F5344CB8AC3E}">
        <p14:creationId xmlns:p14="http://schemas.microsoft.com/office/powerpoint/2010/main" val="26187865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tolerate the raw bit errors is to use error correction code, or ECC.</a:t>
            </a:r>
          </a:p>
          <a:p>
            <a:r>
              <a:rPr lang="en-US" dirty="0"/>
              <a:t>I think we are all familiar with the concept of ECC, which is to use redundant bits to encode the data bits in order to detect and correct errors.</a:t>
            </a:r>
          </a:p>
          <a:p>
            <a:r>
              <a:rPr lang="en-US" dirty="0"/>
              <a:t>I would like to quickly highlight the two limitations of using a generic ECC to tolerate errors.</a:t>
            </a:r>
          </a:p>
          <a:p>
            <a:r>
              <a:rPr lang="en-US" dirty="0"/>
              <a:t>First, it requires more redundant bits to tolerate more errors.</a:t>
            </a:r>
          </a:p>
          <a:p>
            <a:r>
              <a:rPr lang="en-US" dirty="0"/>
              <a:t>Second, it treats all errors as random, and does not take advantage of flash error characteristics.</a:t>
            </a:r>
          </a:p>
        </p:txBody>
      </p:sp>
      <p:sp>
        <p:nvSpPr>
          <p:cNvPr id="4" name="Slide Number Placeholder 3"/>
          <p:cNvSpPr>
            <a:spLocks noGrp="1"/>
          </p:cNvSpPr>
          <p:nvPr>
            <p:ph type="sldNum" sz="quarter" idx="10"/>
          </p:nvPr>
        </p:nvSpPr>
        <p:spPr/>
        <p:txBody>
          <a:bodyPr/>
          <a:lstStyle/>
          <a:p>
            <a:fld id="{8F30E7BD-8D0F-4639-A9DD-304D85886A5A}" type="slidenum">
              <a:rPr lang="en-US" smtClean="0"/>
              <a:t>70</a:t>
            </a:fld>
            <a:endParaRPr lang="en-US"/>
          </a:p>
        </p:txBody>
      </p:sp>
    </p:spTree>
    <p:extLst>
      <p:ext uri="{BB962C8B-B14F-4D97-AF65-F5344CB8AC3E}">
        <p14:creationId xmlns:p14="http://schemas.microsoft.com/office/powerpoint/2010/main" val="299152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71</a:t>
            </a:fld>
            <a:endParaRPr lang="en-US"/>
          </a:p>
        </p:txBody>
      </p:sp>
    </p:spTree>
    <p:extLst>
      <p:ext uri="{BB962C8B-B14F-4D97-AF65-F5344CB8AC3E}">
        <p14:creationId xmlns:p14="http://schemas.microsoft.com/office/powerpoint/2010/main" val="1721182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72</a:t>
            </a:fld>
            <a:endParaRPr lang="en-US"/>
          </a:p>
        </p:txBody>
      </p:sp>
    </p:spTree>
    <p:extLst>
      <p:ext uri="{BB962C8B-B14F-4D97-AF65-F5344CB8AC3E}">
        <p14:creationId xmlns:p14="http://schemas.microsoft.com/office/powerpoint/2010/main" val="14265154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73</a:t>
            </a:fld>
            <a:endParaRPr lang="en-US"/>
          </a:p>
        </p:txBody>
      </p:sp>
    </p:spTree>
    <p:extLst>
      <p:ext uri="{BB962C8B-B14F-4D97-AF65-F5344CB8AC3E}">
        <p14:creationId xmlns:p14="http://schemas.microsoft.com/office/powerpoint/2010/main" val="9425783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74</a:t>
            </a:fld>
            <a:endParaRPr lang="en-US"/>
          </a:p>
        </p:txBody>
      </p:sp>
    </p:spTree>
    <p:extLst>
      <p:ext uri="{BB962C8B-B14F-4D97-AF65-F5344CB8AC3E}">
        <p14:creationId xmlns:p14="http://schemas.microsoft.com/office/powerpoint/2010/main" val="36693260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baseline="0" dirty="0"/>
              <a:t>To understand this, we draw a graph of raw bit errors in SSD on this slide.</a:t>
            </a:r>
          </a:p>
          <a:p>
            <a:r>
              <a:rPr lang="en-US" baseline="0" dirty="0"/>
              <a:t>SSD wears out quickly as we write more data to it. </a:t>
            </a:r>
          </a:p>
          <a:p>
            <a:r>
              <a:rPr lang="en-US" baseline="0" dirty="0"/>
              <a:t>Now, we draw wear out on the x-axis, and RBER on the y-axis.</a:t>
            </a:r>
          </a:p>
          <a:p>
            <a:r>
              <a:rPr lang="en-US" baseline="0" dirty="0"/>
              <a:t>And the relation between them can be simplified as a monotonically increasing line.</a:t>
            </a:r>
          </a:p>
          <a:p>
            <a:endParaRPr lang="en-US" baseline="0" dirty="0"/>
          </a:p>
          <a:p>
            <a:r>
              <a:rPr lang="en-US" baseline="0" dirty="0"/>
              <a:t>To guarantee SSD stores data reliably, a strong ECC code is deployed, which can correct up to a certain RBER limit.</a:t>
            </a:r>
          </a:p>
          <a:p>
            <a:r>
              <a:rPr lang="en-US" baseline="0" dirty="0"/>
              <a:t>Within this limit, SSD can operate reliably; Above this limit, SSD can become unreliable.</a:t>
            </a:r>
          </a:p>
          <a:p>
            <a:endParaRPr lang="en-US" baseline="0" dirty="0"/>
          </a:p>
          <a:p>
            <a:r>
              <a:rPr lang="en-US" baseline="0" dirty="0"/>
              <a:t>Now if we look at this curve, due to wear out, SSD can only be reliable for a certain lifetime.</a:t>
            </a:r>
            <a:endParaRPr lang="en-US" dirty="0"/>
          </a:p>
          <a:p>
            <a:r>
              <a:rPr lang="en-US" dirty="0"/>
              <a:t>In</a:t>
            </a:r>
            <a:r>
              <a:rPr lang="en-US" baseline="0" dirty="0"/>
              <a:t> today’s SSDs, this lifetime is around 3000 write cycles, usually we call it P/E cycles.</a:t>
            </a:r>
            <a:endParaRPr lang="en-US" dirty="0"/>
          </a:p>
          <a:p>
            <a:r>
              <a:rPr lang="en-US" dirty="0"/>
              <a:t>In newer generation SSDs, this lifetime reduces</a:t>
            </a:r>
            <a:r>
              <a:rPr lang="en-US" baseline="0" dirty="0"/>
              <a:t> to only 500 P/E cycles.</a:t>
            </a:r>
          </a:p>
          <a:p>
            <a:endParaRPr lang="en-US" baseline="0" dirty="0"/>
          </a:p>
          <a:p>
            <a:r>
              <a:rPr lang="en-US" baseline="0" dirty="0"/>
              <a:t>To improve this lifetime, we must reduce raw bit error rate in the SSD.</a:t>
            </a:r>
          </a:p>
          <a:p>
            <a:r>
              <a:rPr lang="en-US" baseline="0" dirty="0"/>
              <a:t>Now remember that raw bit errors in SSD include retention errors and many other errors. </a:t>
            </a:r>
          </a:p>
          <a:p>
            <a:r>
              <a:rPr lang="en-US" baseline="0" dirty="0"/>
              <a:t>If we can reduce or eliminate retention errors, we can improve flash lifetime.</a:t>
            </a:r>
          </a:p>
          <a:p>
            <a:endParaRPr lang="en-US" baseline="0" dirty="0"/>
          </a:p>
          <a:p>
            <a:r>
              <a:rPr lang="en-US" baseline="0" dirty="0"/>
              <a:t>So back to our question, why do we care about retention.</a:t>
            </a:r>
          </a:p>
          <a:p>
            <a:r>
              <a:rPr lang="en-US" baseline="0" dirty="0"/>
              <a:t>It is because retention errors can affect SSD reliability and lifetime.</a:t>
            </a:r>
          </a:p>
        </p:txBody>
      </p:sp>
      <p:sp>
        <p:nvSpPr>
          <p:cNvPr id="4" name="Slide Number Placeholder 3"/>
          <p:cNvSpPr>
            <a:spLocks noGrp="1"/>
          </p:cNvSpPr>
          <p:nvPr>
            <p:ph type="sldNum" sz="quarter" idx="10"/>
          </p:nvPr>
        </p:nvSpPr>
        <p:spPr/>
        <p:txBody>
          <a:bodyPr/>
          <a:lstStyle/>
          <a:p>
            <a:pPr defTabSz="966612" fontAlgn="auto">
              <a:spcBef>
                <a:spcPts val="0"/>
              </a:spcBef>
              <a:spcAft>
                <a:spcPts val="0"/>
              </a:spcAft>
              <a:defRPr/>
            </a:pPr>
            <a:fld id="{C80E4223-583E-4CCF-8BED-0B3B08345093}" type="slidenum">
              <a:rPr lang="en-US" sz="1400" b="0">
                <a:solidFill>
                  <a:prstClr val="black"/>
                </a:solidFill>
                <a:latin typeface="Calibri" panose="020F0502020204030204"/>
              </a:rPr>
              <a:pPr defTabSz="966612" fontAlgn="auto">
                <a:spcBef>
                  <a:spcPts val="0"/>
                </a:spcBef>
                <a:spcAft>
                  <a:spcPts val="0"/>
                </a:spcAft>
                <a:defRPr/>
              </a:pPr>
              <a:t>75</a:t>
            </a:fld>
            <a:endParaRPr lang="en-US" sz="1400" b="0">
              <a:solidFill>
                <a:prstClr val="black"/>
              </a:solidFill>
              <a:latin typeface="Calibri" panose="020F0502020204030204"/>
            </a:endParaRPr>
          </a:p>
        </p:txBody>
      </p:sp>
    </p:spTree>
    <p:extLst>
      <p:ext uri="{BB962C8B-B14F-4D97-AF65-F5344CB8AC3E}">
        <p14:creationId xmlns:p14="http://schemas.microsoft.com/office/powerpoint/2010/main" val="29326272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76</a:t>
            </a:fld>
            <a:endParaRPr lang="en-US"/>
          </a:p>
        </p:txBody>
      </p:sp>
    </p:spTree>
    <p:extLst>
      <p:ext uri="{BB962C8B-B14F-4D97-AF65-F5344CB8AC3E}">
        <p14:creationId xmlns:p14="http://schemas.microsoft.com/office/powerpoint/2010/main" val="21299208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77</a:t>
            </a:fld>
            <a:endParaRPr lang="en-US"/>
          </a:p>
        </p:txBody>
      </p:sp>
    </p:spTree>
    <p:extLst>
      <p:ext uri="{BB962C8B-B14F-4D97-AF65-F5344CB8AC3E}">
        <p14:creationId xmlns:p14="http://schemas.microsoft.com/office/powerpoint/2010/main" val="12220669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78</a:t>
            </a:fld>
            <a:endParaRPr lang="en-US"/>
          </a:p>
        </p:txBody>
      </p:sp>
    </p:spTree>
    <p:extLst>
      <p:ext uri="{BB962C8B-B14F-4D97-AF65-F5344CB8AC3E}">
        <p14:creationId xmlns:p14="http://schemas.microsoft.com/office/powerpoint/2010/main" val="141938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79</a:t>
            </a:fld>
            <a:endParaRPr lang="en-US"/>
          </a:p>
        </p:txBody>
      </p:sp>
    </p:spTree>
    <p:extLst>
      <p:ext uri="{BB962C8B-B14F-4D97-AF65-F5344CB8AC3E}">
        <p14:creationId xmlns:p14="http://schemas.microsoft.com/office/powerpoint/2010/main" val="184205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this figure shows the trend of increasing ECC overhead in newer generation of NAND flash memory.</a:t>
            </a:r>
          </a:p>
          <a:p>
            <a:r>
              <a:rPr lang="en-US" dirty="0"/>
              <a:t>The x-axis is the same as the previous graph.</a:t>
            </a:r>
          </a:p>
          <a:p>
            <a:r>
              <a:rPr lang="en-US" dirty="0"/>
              <a:t>The y-axis is the percentage of flash cells used for storing ECC bits.</a:t>
            </a:r>
          </a:p>
          <a:p>
            <a:r>
              <a:rPr lang="en-US" dirty="0"/>
              <a:t>Clearly, we are paying more and more in term of ECC cost to improve flash reliability.</a:t>
            </a:r>
          </a:p>
          <a:p>
            <a:r>
              <a:rPr lang="en-US" dirty="0"/>
              <a:t>But, it is still not enough to keep flash memory reliable!</a:t>
            </a:r>
          </a:p>
        </p:txBody>
      </p:sp>
      <p:sp>
        <p:nvSpPr>
          <p:cNvPr id="4" name="Slide Number Placeholder 3"/>
          <p:cNvSpPr>
            <a:spLocks noGrp="1"/>
          </p:cNvSpPr>
          <p:nvPr>
            <p:ph type="sldNum" sz="quarter" idx="10"/>
          </p:nvPr>
        </p:nvSpPr>
        <p:spPr/>
        <p:txBody>
          <a:bodyPr/>
          <a:lstStyle/>
          <a:p>
            <a:fld id="{8F30E7BD-8D0F-4639-A9DD-304D85886A5A}" type="slidenum">
              <a:rPr lang="en-US" smtClean="0"/>
              <a:t>8</a:t>
            </a:fld>
            <a:endParaRPr lang="en-US"/>
          </a:p>
        </p:txBody>
      </p:sp>
    </p:spTree>
    <p:extLst>
      <p:ext uri="{BB962C8B-B14F-4D97-AF65-F5344CB8AC3E}">
        <p14:creationId xmlns:p14="http://schemas.microsoft.com/office/powerpoint/2010/main" val="5431221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80</a:t>
            </a:fld>
            <a:endParaRPr lang="en-US"/>
          </a:p>
        </p:txBody>
      </p:sp>
    </p:spTree>
    <p:extLst>
      <p:ext uri="{BB962C8B-B14F-4D97-AF65-F5344CB8AC3E}">
        <p14:creationId xmlns:p14="http://schemas.microsoft.com/office/powerpoint/2010/main" val="495746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81</a:t>
            </a:fld>
            <a:endParaRPr lang="en-US"/>
          </a:p>
        </p:txBody>
      </p:sp>
    </p:spTree>
    <p:extLst>
      <p:ext uri="{BB962C8B-B14F-4D97-AF65-F5344CB8AC3E}">
        <p14:creationId xmlns:p14="http://schemas.microsoft.com/office/powerpoint/2010/main" val="7656925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am going to start from the basic component of a flash storage system, flash cell. </a:t>
            </a:r>
          </a:p>
          <a:p>
            <a:r>
              <a:rPr lang="en-US" baseline="0" dirty="0"/>
              <a:t>Each flash cell is able to store a unit of data, usually one or two bits.</a:t>
            </a:r>
          </a:p>
          <a:p>
            <a:r>
              <a:rPr lang="en-US" baseline="0" dirty="0"/>
              <a:t>To read the data, flash cell acts like a transistor.</a:t>
            </a:r>
          </a:p>
          <a:p>
            <a:r>
              <a:rPr lang="en-US" baseline="0" dirty="0"/>
              <a:t>Just like a transistor, the flash cell has three terminals, …</a:t>
            </a:r>
          </a:p>
          <a:p>
            <a:r>
              <a:rPr lang="en-US" baseline="0" dirty="0"/>
              <a:t>When a gate voltage is applied, the flash cell compares VG with its internal threshold voltage Vth.</a:t>
            </a:r>
          </a:p>
          <a:p>
            <a:r>
              <a:rPr lang="en-US" baseline="0" dirty="0"/>
              <a:t>If the gate voltage is greater, the current will flow through the flash cell from drain to source and reads a 1.</a:t>
            </a:r>
          </a:p>
          <a:p>
            <a:r>
              <a:rPr lang="en-US" baseline="0" dirty="0"/>
              <a:t>Otherwise, if the gate voltage is lower than the internal threshold voltage, the current will be blocked by the flash cell and we will read a 0.</a:t>
            </a:r>
            <a:endParaRPr lang="en-US" dirty="0"/>
          </a:p>
          <a:p>
            <a:endParaRPr lang="en-US" dirty="0"/>
          </a:p>
        </p:txBody>
      </p:sp>
      <p:sp>
        <p:nvSpPr>
          <p:cNvPr id="4" name="Slide Number Placeholder 3"/>
          <p:cNvSpPr>
            <a:spLocks noGrp="1"/>
          </p:cNvSpPr>
          <p:nvPr>
            <p:ph type="sldNum" sz="quarter" idx="10"/>
          </p:nvPr>
        </p:nvSpPr>
        <p:spPr/>
        <p:txBody>
          <a:bodyPr/>
          <a:lstStyle/>
          <a:p>
            <a:fld id="{04B2B863-5878-41F0-A738-673086B4580F}" type="slidenum">
              <a:rPr lang="en-US" smtClean="0"/>
              <a:t>82</a:t>
            </a:fld>
            <a:endParaRPr lang="en-US"/>
          </a:p>
        </p:txBody>
      </p:sp>
    </p:spTree>
    <p:extLst>
      <p:ext uri="{BB962C8B-B14F-4D97-AF65-F5344CB8AC3E}">
        <p14:creationId xmlns:p14="http://schemas.microsoft.com/office/powerpoint/2010/main" val="40087051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flash</a:t>
            </a:r>
            <a:r>
              <a:rPr lang="en-US" baseline="0" dirty="0"/>
              <a:t> cell can retain a unique threshold voltage value.</a:t>
            </a:r>
            <a:r>
              <a:rPr lang="en-US" dirty="0"/>
              <a:t> </a:t>
            </a:r>
          </a:p>
          <a:p>
            <a:r>
              <a:rPr lang="en-US" baseline="0" dirty="0"/>
              <a:t>This value is determined by the amount of charge stored in a flash cell. </a:t>
            </a:r>
          </a:p>
          <a:p>
            <a:r>
              <a:rPr lang="en-US" baseline="0" dirty="0"/>
              <a:t>The flash cell on the left has fewer charge and lower threshold voltage, the flash cell on the right has …</a:t>
            </a:r>
          </a:p>
          <a:p>
            <a:r>
              <a:rPr lang="en-US" baseline="0" dirty="0"/>
              <a:t>If we apply a neutral threshold voltage on both flash cells during a read operation, we can now associate high and low threshold voltage states with the value we read.</a:t>
            </a:r>
          </a:p>
          <a:p>
            <a:r>
              <a:rPr lang="en-US" baseline="0" dirty="0"/>
              <a:t>The low threshold voltage cell on the left always reads 1, and high threshold voltage cell always reads 0.</a:t>
            </a:r>
            <a:endParaRPr lang="en-US" dirty="0"/>
          </a:p>
        </p:txBody>
      </p:sp>
      <p:sp>
        <p:nvSpPr>
          <p:cNvPr id="4" name="Slide Number Placeholder 3"/>
          <p:cNvSpPr>
            <a:spLocks noGrp="1"/>
          </p:cNvSpPr>
          <p:nvPr>
            <p:ph type="sldNum" sz="quarter" idx="10"/>
          </p:nvPr>
        </p:nvSpPr>
        <p:spPr/>
        <p:txBody>
          <a:bodyPr/>
          <a:lstStyle/>
          <a:p>
            <a:fld id="{04B2B863-5878-41F0-A738-673086B4580F}" type="slidenum">
              <a:rPr lang="en-US" smtClean="0"/>
              <a:t>83</a:t>
            </a:fld>
            <a:endParaRPr lang="en-US"/>
          </a:p>
        </p:txBody>
      </p:sp>
    </p:spTree>
    <p:extLst>
      <p:ext uri="{BB962C8B-B14F-4D97-AF65-F5344CB8AC3E}">
        <p14:creationId xmlns:p14="http://schemas.microsoft.com/office/powerpoint/2010/main" val="16733269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threshold voltage of a flash cell</a:t>
            </a:r>
            <a:r>
              <a:rPr lang="en-US" baseline="0" dirty="0"/>
              <a:t> correlates with the amount of charge it stores, </a:t>
            </a:r>
            <a:endParaRPr lang="en-US" dirty="0"/>
          </a:p>
          <a:p>
            <a:r>
              <a:rPr lang="en-US" dirty="0"/>
              <a:t>we can</a:t>
            </a:r>
            <a:r>
              <a:rPr lang="en-US" baseline="0" dirty="0"/>
              <a:t> alter the value stored in each flash cell by injecting and removing charge.</a:t>
            </a:r>
          </a:p>
          <a:p>
            <a:r>
              <a:rPr lang="en-US" baseline="0" dirty="0"/>
              <a:t>For example, an erase operation applies a high negative voltage to the gate.</a:t>
            </a:r>
          </a:p>
          <a:p>
            <a:r>
              <a:rPr lang="en-US" baseline="0" dirty="0"/>
              <a:t>This will remove charge from the flash cell and resets the flash cell to 1 state.</a:t>
            </a:r>
          </a:p>
          <a:p>
            <a:r>
              <a:rPr lang="en-US" baseline="0" dirty="0"/>
              <a:t>On the other hand, a program operation applies a high positive voltage to the gate.</a:t>
            </a:r>
          </a:p>
          <a:p>
            <a:r>
              <a:rPr lang="en-US" baseline="0" dirty="0"/>
              <a:t>And injects charge into the flash cell. This will set the flash cell to 0 state.</a:t>
            </a:r>
          </a:p>
          <a:p>
            <a:r>
              <a:rPr lang="en-US" baseline="0" dirty="0"/>
              <a:t>These two operations enables writing the desired value to the flash cell.</a:t>
            </a:r>
            <a:endParaRPr lang="en-US" dirty="0"/>
          </a:p>
        </p:txBody>
      </p:sp>
      <p:sp>
        <p:nvSpPr>
          <p:cNvPr id="4" name="Slide Number Placeholder 3"/>
          <p:cNvSpPr>
            <a:spLocks noGrp="1"/>
          </p:cNvSpPr>
          <p:nvPr>
            <p:ph type="sldNum" sz="quarter" idx="10"/>
          </p:nvPr>
        </p:nvSpPr>
        <p:spPr/>
        <p:txBody>
          <a:bodyPr/>
          <a:lstStyle/>
          <a:p>
            <a:fld id="{04B2B863-5878-41F0-A738-673086B4580F}" type="slidenum">
              <a:rPr lang="en-US" smtClean="0"/>
              <a:t>84</a:t>
            </a:fld>
            <a:endParaRPr lang="en-US"/>
          </a:p>
        </p:txBody>
      </p:sp>
    </p:spTree>
    <p:extLst>
      <p:ext uri="{BB962C8B-B14F-4D97-AF65-F5344CB8AC3E}">
        <p14:creationId xmlns:p14="http://schemas.microsoft.com/office/powerpoint/2010/main" val="37209879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in reality, program and erase operations are not always accurate. </a:t>
            </a:r>
          </a:p>
          <a:p>
            <a:r>
              <a:rPr lang="en-US" baseline="0" dirty="0"/>
              <a:t>Due to program variation, the threshold voltage of each state is actually distributed across a range.</a:t>
            </a:r>
          </a:p>
          <a:p>
            <a:r>
              <a:rPr lang="en-US" baseline="0" dirty="0"/>
              <a:t>This distribution is typically considered as a normal distribution on this graph. </a:t>
            </a:r>
          </a:p>
          <a:p>
            <a:r>
              <a:rPr lang="en-US" baseline="0" dirty="0"/>
              <a:t>The x-axis …, y-axis …</a:t>
            </a:r>
          </a:p>
          <a:p>
            <a:r>
              <a:rPr lang="en-US" baseline="0" dirty="0"/>
              <a:t>And this is an example of threshold voltage distribution.</a:t>
            </a:r>
          </a:p>
        </p:txBody>
      </p:sp>
      <p:sp>
        <p:nvSpPr>
          <p:cNvPr id="4" name="Slide Number Placeholder 3"/>
          <p:cNvSpPr>
            <a:spLocks noGrp="1"/>
          </p:cNvSpPr>
          <p:nvPr>
            <p:ph type="sldNum" sz="quarter" idx="10"/>
          </p:nvPr>
        </p:nvSpPr>
        <p:spPr/>
        <p:txBody>
          <a:bodyPr/>
          <a:lstStyle/>
          <a:p>
            <a:fld id="{C80E4223-583E-4CCF-8BED-0B3B08345093}" type="slidenum">
              <a:rPr lang="en-US" smtClean="0"/>
              <a:t>85</a:t>
            </a:fld>
            <a:endParaRPr lang="en-US"/>
          </a:p>
        </p:txBody>
      </p:sp>
    </p:spTree>
    <p:extLst>
      <p:ext uri="{BB962C8B-B14F-4D97-AF65-F5344CB8AC3E}">
        <p14:creationId xmlns:p14="http://schemas.microsoft.com/office/powerpoint/2010/main" val="24360179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we mentioned before, to read from a flash cell, we need to apply a neutral read reference voltage to the cell.</a:t>
            </a:r>
          </a:p>
          <a:p>
            <a:r>
              <a:rPr lang="en-US" baseline="0" dirty="0"/>
              <a:t>And this voltage is at the boundary of these two distributions.</a:t>
            </a:r>
          </a:p>
          <a:p>
            <a:r>
              <a:rPr lang="en-US" baseline="0" dirty="0"/>
              <a:t>So if a cell has higher threshold voltage than </a:t>
            </a:r>
            <a:r>
              <a:rPr lang="en-US" baseline="0" dirty="0" err="1"/>
              <a:t>Vref</a:t>
            </a:r>
            <a:r>
              <a:rPr lang="en-US" baseline="0" dirty="0"/>
              <a:t>, it will be read as 0. Otherwise, it will be read as 1.</a:t>
            </a:r>
          </a:p>
          <a:p>
            <a:endParaRPr lang="en-US" baseline="0" dirty="0"/>
          </a:p>
        </p:txBody>
      </p:sp>
      <p:sp>
        <p:nvSpPr>
          <p:cNvPr id="4" name="Slide Number Placeholder 3"/>
          <p:cNvSpPr>
            <a:spLocks noGrp="1"/>
          </p:cNvSpPr>
          <p:nvPr>
            <p:ph type="sldNum" sz="quarter" idx="10"/>
          </p:nvPr>
        </p:nvSpPr>
        <p:spPr/>
        <p:txBody>
          <a:bodyPr/>
          <a:lstStyle/>
          <a:p>
            <a:fld id="{C80E4223-583E-4CCF-8BED-0B3B08345093}" type="slidenum">
              <a:rPr lang="en-US" smtClean="0"/>
              <a:t>86</a:t>
            </a:fld>
            <a:endParaRPr lang="en-US"/>
          </a:p>
        </p:txBody>
      </p:sp>
    </p:spTree>
    <p:extLst>
      <p:ext uri="{BB962C8B-B14F-4D97-AF65-F5344CB8AC3E}">
        <p14:creationId xmlns:p14="http://schemas.microsoft.com/office/powerpoint/2010/main" val="40148360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figure</a:t>
            </a:r>
            <a:r>
              <a:rPr lang="en-US" baseline="0" dirty="0"/>
              <a:t> shows the distribution of a Single-Level Cell, which has only two threshold voltage states.</a:t>
            </a:r>
            <a:endParaRPr lang="en-US" dirty="0"/>
          </a:p>
          <a:p>
            <a:r>
              <a:rPr lang="en-US" dirty="0"/>
              <a:t>Today’s flash memory</a:t>
            </a:r>
            <a:r>
              <a:rPr lang="en-US" baseline="0" dirty="0"/>
              <a:t> typically use </a:t>
            </a:r>
            <a:r>
              <a:rPr lang="en-US" dirty="0"/>
              <a:t>multi-level cell</a:t>
            </a:r>
            <a:r>
              <a:rPr lang="en-US" baseline="0" dirty="0"/>
              <a:t> that</a:t>
            </a:r>
            <a:r>
              <a:rPr lang="en-US" dirty="0"/>
              <a:t> actually store 2 bits instead of 1 bit.</a:t>
            </a:r>
          </a:p>
          <a:p>
            <a:r>
              <a:rPr lang="en-US" dirty="0"/>
              <a:t>To</a:t>
            </a:r>
            <a:r>
              <a:rPr lang="en-US" baseline="0" dirty="0"/>
              <a:t> represent </a:t>
            </a:r>
            <a:r>
              <a:rPr lang="en-US" dirty="0"/>
              <a:t>two bits, we now need </a:t>
            </a:r>
            <a:r>
              <a:rPr lang="en-US" baseline="0" dirty="0"/>
              <a:t>4 threshold voltage states.</a:t>
            </a:r>
          </a:p>
          <a:p>
            <a:r>
              <a:rPr lang="en-US" baseline="0" dirty="0"/>
              <a:t>And now there are three read reference voltages instead of one. They are </a:t>
            </a:r>
            <a:r>
              <a:rPr lang="en-US" baseline="0" dirty="0" err="1"/>
              <a:t>Va</a:t>
            </a:r>
            <a:r>
              <a:rPr lang="en-US" baseline="0" dirty="0"/>
              <a:t> </a:t>
            </a:r>
            <a:r>
              <a:rPr lang="en-US" baseline="0" dirty="0" err="1"/>
              <a:t>Vb</a:t>
            </a:r>
            <a:r>
              <a:rPr lang="en-US" baseline="0" dirty="0"/>
              <a:t> and </a:t>
            </a:r>
            <a:r>
              <a:rPr lang="en-US" baseline="0" dirty="0" err="1"/>
              <a:t>Vc</a:t>
            </a:r>
            <a:r>
              <a:rPr lang="en-US" baseline="0" dirty="0"/>
              <a:t>.</a:t>
            </a:r>
          </a:p>
          <a:p>
            <a:r>
              <a:rPr lang="en-US" baseline="0" dirty="0"/>
              <a:t>For example, …</a:t>
            </a:r>
          </a:p>
          <a:p>
            <a:r>
              <a:rPr lang="en-US" baseline="0" dirty="0"/>
              <a:t>In the remaining of our talk, we will use the threshold voltage of a MLC flash device because it is most widely used today.</a:t>
            </a:r>
          </a:p>
        </p:txBody>
      </p:sp>
      <p:sp>
        <p:nvSpPr>
          <p:cNvPr id="4" name="Slide Number Placeholder 3"/>
          <p:cNvSpPr>
            <a:spLocks noGrp="1"/>
          </p:cNvSpPr>
          <p:nvPr>
            <p:ph type="sldNum" sz="quarter" idx="10"/>
          </p:nvPr>
        </p:nvSpPr>
        <p:spPr/>
        <p:txBody>
          <a:bodyPr/>
          <a:lstStyle/>
          <a:p>
            <a:fld id="{C80E4223-583E-4CCF-8BED-0B3B08345093}" type="slidenum">
              <a:rPr lang="en-US" smtClean="0"/>
              <a:t>87</a:t>
            </a:fld>
            <a:endParaRPr lang="en-US"/>
          </a:p>
        </p:txBody>
      </p:sp>
    </p:spTree>
    <p:extLst>
      <p:ext uri="{BB962C8B-B14F-4D97-AF65-F5344CB8AC3E}">
        <p14:creationId xmlns:p14="http://schemas.microsoft.com/office/powerpoint/2010/main" val="15605925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88</a:t>
            </a:fld>
            <a:endParaRPr lang="en-US"/>
          </a:p>
        </p:txBody>
      </p:sp>
    </p:spTree>
    <p:extLst>
      <p:ext uri="{BB962C8B-B14F-4D97-AF65-F5344CB8AC3E}">
        <p14:creationId xmlns:p14="http://schemas.microsoft.com/office/powerpoint/2010/main" val="26267012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89</a:t>
            </a:fld>
            <a:endParaRPr lang="en-US"/>
          </a:p>
        </p:txBody>
      </p:sp>
    </p:spTree>
    <p:extLst>
      <p:ext uri="{BB962C8B-B14F-4D97-AF65-F5344CB8AC3E}">
        <p14:creationId xmlns:p14="http://schemas.microsoft.com/office/powerpoint/2010/main" val="322363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because the </a:t>
            </a:r>
            <a:r>
              <a:rPr lang="en-US" dirty="0" err="1"/>
              <a:t>wearout</a:t>
            </a:r>
            <a:r>
              <a:rPr lang="en-US" dirty="0"/>
              <a:t> effect (point x-axis) increases the RBER of NAND flash memory over program/erase cycles, or P/E cycles, but the ECC can correct only up to a certain limit of RBER (point y-axis).</a:t>
            </a:r>
          </a:p>
          <a:p>
            <a:r>
              <a:rPr lang="en-US" dirty="0"/>
              <a:t>When the RBER exceeds the ECC limit, the SSD can no longer reliably store data.</a:t>
            </a:r>
          </a:p>
          <a:p>
            <a:r>
              <a:rPr lang="en-US" dirty="0"/>
              <a:t>So the SSD can only guarantee a limited number of P/E cycle lifetime within that ECC limit.</a:t>
            </a:r>
          </a:p>
          <a:p>
            <a:r>
              <a:rPr lang="en-US" dirty="0"/>
              <a:t>And in the next generation flash technology, flash reliability degrades.</a:t>
            </a:r>
          </a:p>
          <a:p>
            <a:r>
              <a:rPr lang="en-US" dirty="0"/>
              <a:t>We increase the ECC limit by using more ECC bits and designing slightly more powerful ECC.</a:t>
            </a:r>
          </a:p>
          <a:p>
            <a:r>
              <a:rPr lang="en-US" dirty="0"/>
              <a:t>Despite all that effort, the ECC cannot keep up with the increase in RBER, so flash lifetime decreases in each generation.</a:t>
            </a:r>
          </a:p>
        </p:txBody>
      </p:sp>
      <p:sp>
        <p:nvSpPr>
          <p:cNvPr id="4" name="Slide Number Placeholder 3"/>
          <p:cNvSpPr>
            <a:spLocks noGrp="1"/>
          </p:cNvSpPr>
          <p:nvPr>
            <p:ph type="sldNum" sz="quarter" idx="10"/>
          </p:nvPr>
        </p:nvSpPr>
        <p:spPr/>
        <p:txBody>
          <a:bodyPr/>
          <a:lstStyle/>
          <a:p>
            <a:fld id="{8F30E7BD-8D0F-4639-A9DD-304D85886A5A}" type="slidenum">
              <a:rPr lang="en-US" smtClean="0"/>
              <a:t>9</a:t>
            </a:fld>
            <a:endParaRPr lang="en-US"/>
          </a:p>
        </p:txBody>
      </p:sp>
    </p:spTree>
    <p:extLst>
      <p:ext uri="{BB962C8B-B14F-4D97-AF65-F5344CB8AC3E}">
        <p14:creationId xmlns:p14="http://schemas.microsoft.com/office/powerpoint/2010/main" val="20809980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 group</a:t>
            </a:r>
            <a:r>
              <a:rPr lang="en-US" baseline="0" dirty="0"/>
              <a:t> of flash cells.</a:t>
            </a:r>
          </a:p>
          <a:p>
            <a:endParaRPr lang="en-US" dirty="0"/>
          </a:p>
        </p:txBody>
      </p:sp>
      <p:sp>
        <p:nvSpPr>
          <p:cNvPr id="4" name="Slide Number Placeholder 3"/>
          <p:cNvSpPr>
            <a:spLocks noGrp="1"/>
          </p:cNvSpPr>
          <p:nvPr>
            <p:ph type="sldNum" sz="quarter" idx="10"/>
          </p:nvPr>
        </p:nvSpPr>
        <p:spPr/>
        <p:txBody>
          <a:bodyPr/>
          <a:lstStyle/>
          <a:p>
            <a:fld id="{04B2B863-5878-41F0-A738-673086B4580F}" type="slidenum">
              <a:rPr lang="en-US" smtClean="0"/>
              <a:t>90</a:t>
            </a:fld>
            <a:endParaRPr lang="en-US"/>
          </a:p>
        </p:txBody>
      </p:sp>
    </p:spTree>
    <p:extLst>
      <p:ext uri="{BB962C8B-B14F-4D97-AF65-F5344CB8AC3E}">
        <p14:creationId xmlns:p14="http://schemas.microsoft.com/office/powerpoint/2010/main" val="29202755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91</a:t>
            </a:fld>
            <a:endParaRPr lang="en-US"/>
          </a:p>
        </p:txBody>
      </p:sp>
    </p:spTree>
    <p:extLst>
      <p:ext uri="{BB962C8B-B14F-4D97-AF65-F5344CB8AC3E}">
        <p14:creationId xmlns:p14="http://schemas.microsoft.com/office/powerpoint/2010/main" val="25994342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92</a:t>
            </a:fld>
            <a:endParaRPr lang="en-US"/>
          </a:p>
        </p:txBody>
      </p:sp>
    </p:spTree>
    <p:extLst>
      <p:ext uri="{BB962C8B-B14F-4D97-AF65-F5344CB8AC3E}">
        <p14:creationId xmlns:p14="http://schemas.microsoft.com/office/powerpoint/2010/main" val="15829047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93</a:t>
            </a:fld>
            <a:endParaRPr lang="en-US"/>
          </a:p>
        </p:txBody>
      </p:sp>
    </p:spTree>
    <p:extLst>
      <p:ext uri="{BB962C8B-B14F-4D97-AF65-F5344CB8AC3E}">
        <p14:creationId xmlns:p14="http://schemas.microsoft.com/office/powerpoint/2010/main" val="25890247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94</a:t>
            </a:fld>
            <a:endParaRPr lang="en-US"/>
          </a:p>
        </p:txBody>
      </p:sp>
    </p:spTree>
    <p:extLst>
      <p:ext uri="{BB962C8B-B14F-4D97-AF65-F5344CB8AC3E}">
        <p14:creationId xmlns:p14="http://schemas.microsoft.com/office/powerpoint/2010/main" val="32960546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95</a:t>
            </a:fld>
            <a:endParaRPr lang="en-US"/>
          </a:p>
        </p:txBody>
      </p:sp>
    </p:spTree>
    <p:extLst>
      <p:ext uri="{BB962C8B-B14F-4D97-AF65-F5344CB8AC3E}">
        <p14:creationId xmlns:p14="http://schemas.microsoft.com/office/powerpoint/2010/main" val="7904133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96</a:t>
            </a:fld>
            <a:endParaRPr lang="en-US"/>
          </a:p>
        </p:txBody>
      </p:sp>
    </p:spTree>
    <p:extLst>
      <p:ext uri="{BB962C8B-B14F-4D97-AF65-F5344CB8AC3E}">
        <p14:creationId xmlns:p14="http://schemas.microsoft.com/office/powerpoint/2010/main" val="1577857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97</a:t>
            </a:fld>
            <a:endParaRPr lang="en-US"/>
          </a:p>
        </p:txBody>
      </p:sp>
    </p:spTree>
    <p:extLst>
      <p:ext uri="{BB962C8B-B14F-4D97-AF65-F5344CB8AC3E}">
        <p14:creationId xmlns:p14="http://schemas.microsoft.com/office/powerpoint/2010/main" val="415495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98</a:t>
            </a:fld>
            <a:endParaRPr lang="en-US"/>
          </a:p>
        </p:txBody>
      </p:sp>
    </p:spTree>
    <p:extLst>
      <p:ext uri="{BB962C8B-B14F-4D97-AF65-F5344CB8AC3E}">
        <p14:creationId xmlns:p14="http://schemas.microsoft.com/office/powerpoint/2010/main" val="8677382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0E7BD-8D0F-4639-A9DD-304D85886A5A}" type="slidenum">
              <a:rPr lang="en-US" smtClean="0"/>
              <a:t>99</a:t>
            </a:fld>
            <a:endParaRPr lang="en-US"/>
          </a:p>
        </p:txBody>
      </p:sp>
    </p:spTree>
    <p:extLst>
      <p:ext uri="{BB962C8B-B14F-4D97-AF65-F5344CB8AC3E}">
        <p14:creationId xmlns:p14="http://schemas.microsoft.com/office/powerpoint/2010/main" val="300991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2630" y="770467"/>
            <a:ext cx="8086725" cy="3352800"/>
          </a:xfrm>
          <a:noFill/>
        </p:spPr>
        <p:txBody>
          <a:bodyPr anchor="b">
            <a:noAutofit/>
          </a:bodyPr>
          <a:lstStyle>
            <a:lvl1pPr algn="l">
              <a:lnSpc>
                <a:spcPct val="80000"/>
              </a:lnSpc>
              <a:defRPr sz="6000" spc="-90" baseline="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500636" y="4198409"/>
            <a:ext cx="6921151" cy="1645920"/>
          </a:xfrm>
        </p:spPr>
        <p:txBody>
          <a:bodyPr>
            <a:normAutofit/>
          </a:bodyPr>
          <a:lstStyle>
            <a:lvl1pPr marL="0" indent="0" algn="l">
              <a:buNone/>
              <a:defRPr sz="2100">
                <a:solidFill>
                  <a:schemeClr val="tx1">
                    <a:lumMod val="65000"/>
                    <a:lumOff val="35000"/>
                  </a:schemeClr>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chemeClr val="tx1">
                    <a:lumMod val="75000"/>
                    <a:lumOff val="25000"/>
                  </a:schemeClr>
                </a:solidFill>
              </a:defRPr>
            </a:lvl1pPr>
          </a:lstStyle>
          <a:p>
            <a:fld id="{C62D674A-3E5E-4D43-B4A8-E8A196AE4FA0}" type="datetime1">
              <a:rPr lang="en-US" smtClean="0"/>
              <a:t>4/12/2018</a:t>
            </a:fld>
            <a:endParaRPr lang="en-US"/>
          </a:p>
        </p:txBody>
      </p:sp>
      <p:sp>
        <p:nvSpPr>
          <p:cNvPr id="8" name="Footer Placeholder 7"/>
          <p:cNvSpPr>
            <a:spLocks noGrp="1"/>
          </p:cNvSpPr>
          <p:nvPr>
            <p:ph type="ftr" sz="quarter" idx="11"/>
          </p:nvPr>
        </p:nvSpPr>
        <p:spPr/>
        <p:txBody>
          <a:bodyPr/>
          <a:lstStyle>
            <a:lvl1pPr>
              <a:defRPr>
                <a:solidFill>
                  <a:schemeClr val="tx1">
                    <a:lumMod val="75000"/>
                    <a:lumOff val="25000"/>
                  </a:schemeClr>
                </a:solidFill>
              </a:defRPr>
            </a:lvl1pPr>
          </a:lstStyle>
          <a:p>
            <a:r>
              <a:rPr lang="en-US"/>
              <a:t>Yixin Luo - CMU</a:t>
            </a:r>
            <a:endParaRPr lang="en-US"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2B1A0A94-BA0C-4103-AC5F-8012F70FD249}" type="slidenum">
              <a:rPr lang="en-US" smtClean="0"/>
              <a:pPr/>
              <a:t>‹#›</a:t>
            </a:fld>
            <a:endParaRPr lang="en-US" dirty="0"/>
          </a:p>
        </p:txBody>
      </p:sp>
    </p:spTree>
    <p:extLst>
      <p:ext uri="{BB962C8B-B14F-4D97-AF65-F5344CB8AC3E}">
        <p14:creationId xmlns:p14="http://schemas.microsoft.com/office/powerpoint/2010/main" val="25145341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92DF4-4B17-4E13-9BF0-0AAD7F0B7666}" type="datetime1">
              <a:rPr lang="en-US" smtClean="0"/>
              <a:t>4/12/2018</a:t>
            </a:fld>
            <a:endParaRPr lang="en-US"/>
          </a:p>
        </p:txBody>
      </p:sp>
      <p:sp>
        <p:nvSpPr>
          <p:cNvPr id="5" name="Footer Placeholder 4"/>
          <p:cNvSpPr>
            <a:spLocks noGrp="1"/>
          </p:cNvSpPr>
          <p:nvPr>
            <p:ph type="ftr" sz="quarter" idx="11"/>
          </p:nvPr>
        </p:nvSpPr>
        <p:spPr/>
        <p:txBody>
          <a:bodyPr/>
          <a:lstStyle/>
          <a:p>
            <a:r>
              <a:rPr lang="en-US"/>
              <a:t>Yixin Luo - CMU</a:t>
            </a:r>
          </a:p>
        </p:txBody>
      </p:sp>
      <p:sp>
        <p:nvSpPr>
          <p:cNvPr id="6" name="Slide Number Placeholder 5"/>
          <p:cNvSpPr>
            <a:spLocks noGrp="1"/>
          </p:cNvSpPr>
          <p:nvPr>
            <p:ph type="sldNum" sz="quarter" idx="12"/>
          </p:nvPr>
        </p:nvSpPr>
        <p:spPr/>
        <p:txBody>
          <a:bodyPr/>
          <a:lstStyle/>
          <a:p>
            <a:fld id="{D1A49D29-CB85-4411-9FDD-91CD7B7D33F2}" type="slidenum">
              <a:rPr lang="en-US" smtClean="0"/>
              <a:t>‹#›</a:t>
            </a:fld>
            <a:endParaRPr lang="en-US"/>
          </a:p>
        </p:txBody>
      </p:sp>
    </p:spTree>
    <p:extLst>
      <p:ext uri="{BB962C8B-B14F-4D97-AF65-F5344CB8AC3E}">
        <p14:creationId xmlns:p14="http://schemas.microsoft.com/office/powerpoint/2010/main" val="119328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80"/>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FF83F-B871-4EE8-9AF4-6056DE4D281C}" type="datetime1">
              <a:rPr lang="en-US" smtClean="0"/>
              <a:t>4/12/2018</a:t>
            </a:fld>
            <a:endParaRPr lang="en-US"/>
          </a:p>
        </p:txBody>
      </p:sp>
      <p:sp>
        <p:nvSpPr>
          <p:cNvPr id="5" name="Footer Placeholder 4"/>
          <p:cNvSpPr>
            <a:spLocks noGrp="1"/>
          </p:cNvSpPr>
          <p:nvPr>
            <p:ph type="ftr" sz="quarter" idx="11"/>
          </p:nvPr>
        </p:nvSpPr>
        <p:spPr/>
        <p:txBody>
          <a:bodyPr/>
          <a:lstStyle/>
          <a:p>
            <a:r>
              <a:rPr lang="en-US"/>
              <a:t>Yixin Luo - CMU</a:t>
            </a:r>
          </a:p>
        </p:txBody>
      </p:sp>
      <p:sp>
        <p:nvSpPr>
          <p:cNvPr id="6" name="Slide Number Placeholder 5"/>
          <p:cNvSpPr>
            <a:spLocks noGrp="1"/>
          </p:cNvSpPr>
          <p:nvPr>
            <p:ph type="sldNum" sz="quarter" idx="12"/>
          </p:nvPr>
        </p:nvSpPr>
        <p:spPr/>
        <p:txBody>
          <a:bodyPr/>
          <a:lstStyle/>
          <a:p>
            <a:fld id="{D1A49D29-CB85-4411-9FDD-91CD7B7D33F2}" type="slidenum">
              <a:rPr lang="en-US" smtClean="0"/>
              <a:t>‹#›</a:t>
            </a:fld>
            <a:endParaRPr lang="en-US"/>
          </a:p>
        </p:txBody>
      </p:sp>
    </p:spTree>
    <p:extLst>
      <p:ext uri="{BB962C8B-B14F-4D97-AF65-F5344CB8AC3E}">
        <p14:creationId xmlns:p14="http://schemas.microsoft.com/office/powerpoint/2010/main" val="343959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137160">
              <a:defRPr/>
            </a:lvl1pPr>
          </a:lstStyle>
          <a:p>
            <a:r>
              <a:rPr lang="en-US"/>
              <a:t>Click to edit Master title style</a:t>
            </a:r>
            <a:endParaRPr lang="en-US" dirty="0"/>
          </a:p>
        </p:txBody>
      </p:sp>
      <p:sp>
        <p:nvSpPr>
          <p:cNvPr id="13"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713">
                <a:solidFill>
                  <a:schemeClr val="tx1">
                    <a:alpha val="75000"/>
                  </a:schemeClr>
                </a:solidFill>
              </a:defRPr>
            </a:lvl1pPr>
          </a:lstStyle>
          <a:p>
            <a:fld id="{F20F1CB9-AC74-411F-89A7-2EC55772AF2D}" type="datetime1">
              <a:rPr lang="en-US" smtClean="0"/>
              <a:t>4/12/2018</a:t>
            </a:fld>
            <a:endParaRPr lang="en-US"/>
          </a:p>
        </p:txBody>
      </p:sp>
      <p:sp>
        <p:nvSpPr>
          <p:cNvPr id="14"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713" cap="all" baseline="0">
                <a:solidFill>
                  <a:schemeClr val="tx1">
                    <a:alpha val="75000"/>
                  </a:schemeClr>
                </a:solidFill>
              </a:defRPr>
            </a:lvl1pPr>
          </a:lstStyle>
          <a:p>
            <a:r>
              <a:rPr lang="en-US"/>
              <a:t>Yixin Luo - CMU</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8190738" y="6516029"/>
            <a:ext cx="953262" cy="341971"/>
          </a:xfrm>
          <a:prstGeom prst="rect">
            <a:avLst/>
          </a:prstGeom>
        </p:spPr>
        <p:txBody>
          <a:bodyPr vert="horz" lIns="91440" tIns="45720" rIns="91440" bIns="45720" rtlCol="0" anchor="b"/>
          <a:lstStyle>
            <a:lvl1pPr algn="r">
              <a:defRPr sz="1050" b="1">
                <a:ln>
                  <a:noFill/>
                </a:ln>
                <a:solidFill>
                  <a:schemeClr val="tx1"/>
                </a:solidFill>
                <a:latin typeface="+mj-lt"/>
              </a:defRPr>
            </a:lvl1pPr>
          </a:lstStyle>
          <a:p>
            <a:fld id="{D1A49D29-CB85-4411-9FDD-91CD7B7D33F2}" type="slidenum">
              <a:rPr lang="en-US" smtClean="0"/>
              <a:pPr/>
              <a:t>‹#›</a:t>
            </a:fld>
            <a:endParaRPr lang="en-US"/>
          </a:p>
        </p:txBody>
      </p:sp>
    </p:spTree>
    <p:extLst>
      <p:ext uri="{BB962C8B-B14F-4D97-AF65-F5344CB8AC3E}">
        <p14:creationId xmlns:p14="http://schemas.microsoft.com/office/powerpoint/2010/main" val="25408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gn="l">
              <a:lnSpc>
                <a:spcPct val="80000"/>
              </a:lnSpc>
              <a:defRPr sz="6000" b="1"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100" b="1">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1A49D29-CB85-4411-9FDD-91CD7B7D33F2}" type="slidenum">
              <a:rPr lang="en-US" smtClean="0"/>
              <a:t>‹#›</a:t>
            </a:fld>
            <a:endParaRPr lang="en-US"/>
          </a:p>
        </p:txBody>
      </p:sp>
      <p:sp>
        <p:nvSpPr>
          <p:cNvPr id="7" name="Date Placeholder 3"/>
          <p:cNvSpPr>
            <a:spLocks noGrp="1"/>
          </p:cNvSpPr>
          <p:nvPr>
            <p:ph type="dt" sz="half" idx="10"/>
          </p:nvPr>
        </p:nvSpPr>
        <p:spPr>
          <a:xfrm>
            <a:off x="188798" y="6405592"/>
            <a:ext cx="3086100" cy="228600"/>
          </a:xfrm>
        </p:spPr>
        <p:txBody>
          <a:bodyPr/>
          <a:lstStyle/>
          <a:p>
            <a:fld id="{AEE78ADC-56B4-4C88-93B0-B3EED346EBF8}" type="datetime1">
              <a:rPr lang="en-US" smtClean="0"/>
              <a:t>4/12/2018</a:t>
            </a:fld>
            <a:endParaRPr lang="en-US"/>
          </a:p>
        </p:txBody>
      </p:sp>
      <p:sp>
        <p:nvSpPr>
          <p:cNvPr id="8" name="Footer Placeholder 4"/>
          <p:cNvSpPr>
            <a:spLocks noGrp="1"/>
          </p:cNvSpPr>
          <p:nvPr>
            <p:ph type="ftr" sz="quarter" idx="11"/>
          </p:nvPr>
        </p:nvSpPr>
        <p:spPr>
          <a:xfrm>
            <a:off x="3274898" y="6405592"/>
            <a:ext cx="3266295" cy="228600"/>
          </a:xfrm>
        </p:spPr>
        <p:txBody>
          <a:bodyPr/>
          <a:lstStyle/>
          <a:p>
            <a:r>
              <a:rPr lang="en-US"/>
              <a:t>Yixin Luo - CMU</a:t>
            </a:r>
          </a:p>
        </p:txBody>
      </p:sp>
    </p:spTree>
    <p:extLst>
      <p:ext uri="{BB962C8B-B14F-4D97-AF65-F5344CB8AC3E}">
        <p14:creationId xmlns:p14="http://schemas.microsoft.com/office/powerpoint/2010/main" val="418215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9" y="1208316"/>
            <a:ext cx="4271962" cy="5053693"/>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4" y="1208316"/>
            <a:ext cx="4271962" cy="5053693"/>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1A49D29-CB85-4411-9FDD-91CD7B7D33F2}" type="slidenum">
              <a:rPr lang="en-US" smtClean="0"/>
              <a:t>‹#›</a:t>
            </a:fld>
            <a:endParaRPr lang="en-US"/>
          </a:p>
        </p:txBody>
      </p:sp>
      <p:sp>
        <p:nvSpPr>
          <p:cNvPr id="8" name="Date Placeholder 3"/>
          <p:cNvSpPr>
            <a:spLocks noGrp="1"/>
          </p:cNvSpPr>
          <p:nvPr>
            <p:ph type="dt" sz="half" idx="10"/>
          </p:nvPr>
        </p:nvSpPr>
        <p:spPr>
          <a:xfrm>
            <a:off x="188798" y="6405592"/>
            <a:ext cx="3086100" cy="228600"/>
          </a:xfrm>
        </p:spPr>
        <p:txBody>
          <a:bodyPr/>
          <a:lstStyle/>
          <a:p>
            <a:fld id="{F69719AB-63F2-4B97-85AA-8EBB92F55D53}" type="datetime1">
              <a:rPr lang="en-US" smtClean="0"/>
              <a:t>4/12/2018</a:t>
            </a:fld>
            <a:endParaRPr lang="en-US"/>
          </a:p>
        </p:txBody>
      </p:sp>
      <p:sp>
        <p:nvSpPr>
          <p:cNvPr id="9" name="Footer Placeholder 4"/>
          <p:cNvSpPr>
            <a:spLocks noGrp="1"/>
          </p:cNvSpPr>
          <p:nvPr>
            <p:ph type="ftr" sz="quarter" idx="11"/>
          </p:nvPr>
        </p:nvSpPr>
        <p:spPr>
          <a:xfrm>
            <a:off x="3274898" y="6405592"/>
            <a:ext cx="3266295" cy="228600"/>
          </a:xfrm>
        </p:spPr>
        <p:txBody>
          <a:bodyPr/>
          <a:lstStyle/>
          <a:p>
            <a:r>
              <a:rPr lang="en-US"/>
              <a:t>Yixin Luo - CMU</a:t>
            </a:r>
          </a:p>
        </p:txBody>
      </p:sp>
    </p:spTree>
    <p:extLst>
      <p:ext uri="{BB962C8B-B14F-4D97-AF65-F5344CB8AC3E}">
        <p14:creationId xmlns:p14="http://schemas.microsoft.com/office/powerpoint/2010/main" val="6602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hasCustomPrompt="1"/>
          </p:nvPr>
        </p:nvSpPr>
        <p:spPr>
          <a:xfrm>
            <a:off x="188799" y="1197209"/>
            <a:ext cx="4271962" cy="723400"/>
          </a:xfrm>
        </p:spPr>
        <p:txBody>
          <a:bodyPr anchor="ctr">
            <a:normAutofit/>
          </a:bodyPr>
          <a:lstStyle>
            <a:lvl1pPr marL="0" indent="0">
              <a:spcBef>
                <a:spcPts val="0"/>
              </a:spcBef>
              <a:buNone/>
              <a:defRPr sz="2400" b="1" cap="none" baseline="0">
                <a:solidFill>
                  <a:schemeClr val="tx1">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88799" y="2029972"/>
            <a:ext cx="4271962" cy="4231057"/>
          </a:xfrm>
        </p:spPr>
        <p:txBody>
          <a:bodyPr>
            <a:normAutofit/>
          </a:bodyPr>
          <a:lstStyle>
            <a:lvl1pPr>
              <a:defRPr sz="2400"/>
            </a:lvl1pPr>
            <a:lvl2pPr>
              <a:defRPr sz="2000"/>
            </a:lvl2pPr>
            <a:lvl3pPr>
              <a:defRPr sz="2000"/>
            </a:lvl3pPr>
            <a:lvl4pPr>
              <a:defRPr sz="1600"/>
            </a:lvl4pPr>
            <a:lvl5pPr>
              <a:defRPr sz="1600"/>
            </a:lvl5pPr>
            <a:lvl6pPr>
              <a:defRPr sz="1050"/>
            </a:lvl6pPr>
            <a:lvl7pPr>
              <a:defRPr sz="1050"/>
            </a:lvl7pPr>
            <a:lvl8pPr>
              <a:defRPr sz="1050"/>
            </a:lvl8pPr>
            <a:lvl9pPr>
              <a:defRPr sz="10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51604" y="1194345"/>
            <a:ext cx="4271962" cy="722376"/>
          </a:xfrm>
        </p:spPr>
        <p:txBody>
          <a:bodyPr anchor="ctr">
            <a:normAutofit/>
          </a:bodyPr>
          <a:lstStyle>
            <a:lvl1pPr marL="0" indent="0">
              <a:spcBef>
                <a:spcPts val="0"/>
              </a:spcBef>
              <a:buNone/>
              <a:defRPr sz="2400" b="1" cap="none" baseline="0">
                <a:solidFill>
                  <a:schemeClr val="tx1">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51604" y="2025220"/>
            <a:ext cx="4271962" cy="4235809"/>
          </a:xfrm>
        </p:spPr>
        <p:txBody>
          <a:bodyPr>
            <a:normAutofit/>
          </a:bodyPr>
          <a:lstStyle>
            <a:lvl1pPr>
              <a:defRPr sz="2400"/>
            </a:lvl1pPr>
            <a:lvl2pPr>
              <a:defRPr sz="2000"/>
            </a:lvl2pPr>
            <a:lvl3pPr>
              <a:defRPr sz="2000"/>
            </a:lvl3pPr>
            <a:lvl4pPr>
              <a:defRPr sz="1600"/>
            </a:lvl4pPr>
            <a:lvl5pPr>
              <a:defRPr sz="160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1A49D29-CB85-4411-9FDD-91CD7B7D33F2}" type="slidenum">
              <a:rPr lang="en-US" smtClean="0"/>
              <a:t>‹#›</a:t>
            </a:fld>
            <a:endParaRPr lang="en-US"/>
          </a:p>
        </p:txBody>
      </p:sp>
      <p:sp>
        <p:nvSpPr>
          <p:cNvPr id="11" name="Date Placeholder 3"/>
          <p:cNvSpPr>
            <a:spLocks noGrp="1"/>
          </p:cNvSpPr>
          <p:nvPr>
            <p:ph type="dt" sz="half" idx="10"/>
          </p:nvPr>
        </p:nvSpPr>
        <p:spPr>
          <a:xfrm>
            <a:off x="188798" y="6405592"/>
            <a:ext cx="3086100" cy="228600"/>
          </a:xfrm>
        </p:spPr>
        <p:txBody>
          <a:bodyPr/>
          <a:lstStyle/>
          <a:p>
            <a:fld id="{0CE7211E-5D70-41CB-92E8-4E71912E8496}" type="datetime1">
              <a:rPr lang="en-US" smtClean="0"/>
              <a:t>4/12/2018</a:t>
            </a:fld>
            <a:endParaRPr lang="en-US"/>
          </a:p>
        </p:txBody>
      </p:sp>
      <p:sp>
        <p:nvSpPr>
          <p:cNvPr id="12" name="Footer Placeholder 4"/>
          <p:cNvSpPr>
            <a:spLocks noGrp="1"/>
          </p:cNvSpPr>
          <p:nvPr>
            <p:ph type="ftr" sz="quarter" idx="11"/>
          </p:nvPr>
        </p:nvSpPr>
        <p:spPr>
          <a:xfrm>
            <a:off x="3274898" y="6405592"/>
            <a:ext cx="3266295" cy="228600"/>
          </a:xfrm>
        </p:spPr>
        <p:txBody>
          <a:bodyPr/>
          <a:lstStyle/>
          <a:p>
            <a:r>
              <a:rPr lang="en-US"/>
              <a:t>Yixin Luo - CMU</a:t>
            </a:r>
          </a:p>
        </p:txBody>
      </p:sp>
    </p:spTree>
    <p:extLst>
      <p:ext uri="{BB962C8B-B14F-4D97-AF65-F5344CB8AC3E}">
        <p14:creationId xmlns:p14="http://schemas.microsoft.com/office/powerpoint/2010/main" val="147160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CB4D9EE-F457-4696-BBBA-9FEBA767D356}" type="datetime1">
              <a:rPr lang="en-US" smtClean="0"/>
              <a:t>4/12/2018</a:t>
            </a:fld>
            <a:endParaRPr lang="en-US"/>
          </a:p>
        </p:txBody>
      </p:sp>
      <p:sp>
        <p:nvSpPr>
          <p:cNvPr id="4" name="Footer Placeholder 3"/>
          <p:cNvSpPr>
            <a:spLocks noGrp="1"/>
          </p:cNvSpPr>
          <p:nvPr>
            <p:ph type="ftr" sz="quarter" idx="11"/>
          </p:nvPr>
        </p:nvSpPr>
        <p:spPr/>
        <p:txBody>
          <a:bodyPr/>
          <a:lstStyle/>
          <a:p>
            <a:r>
              <a:rPr lang="en-US"/>
              <a:t>Yixin Luo - CMU</a:t>
            </a:r>
          </a:p>
        </p:txBody>
      </p:sp>
      <p:sp>
        <p:nvSpPr>
          <p:cNvPr id="5" name="Slide Number Placeholder 4"/>
          <p:cNvSpPr>
            <a:spLocks noGrp="1"/>
          </p:cNvSpPr>
          <p:nvPr>
            <p:ph type="sldNum" sz="quarter" idx="12"/>
          </p:nvPr>
        </p:nvSpPr>
        <p:spPr/>
        <p:txBody>
          <a:bodyPr/>
          <a:lstStyle/>
          <a:p>
            <a:fld id="{D1A49D29-CB85-4411-9FDD-91CD7B7D33F2}" type="slidenum">
              <a:rPr lang="en-US" smtClean="0"/>
              <a:t>‹#›</a:t>
            </a:fld>
            <a:endParaRPr lang="en-US"/>
          </a:p>
        </p:txBody>
      </p:sp>
    </p:spTree>
    <p:extLst>
      <p:ext uri="{BB962C8B-B14F-4D97-AF65-F5344CB8AC3E}">
        <p14:creationId xmlns:p14="http://schemas.microsoft.com/office/powerpoint/2010/main" val="310114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C607D-8CDB-4E62-B274-A705E15CF2CA}" type="datetime1">
              <a:rPr lang="en-US" smtClean="0"/>
              <a:t>4/12/2018</a:t>
            </a:fld>
            <a:endParaRPr lang="en-US"/>
          </a:p>
        </p:txBody>
      </p:sp>
      <p:sp>
        <p:nvSpPr>
          <p:cNvPr id="3" name="Footer Placeholder 2"/>
          <p:cNvSpPr>
            <a:spLocks noGrp="1"/>
          </p:cNvSpPr>
          <p:nvPr>
            <p:ph type="ftr" sz="quarter" idx="11"/>
          </p:nvPr>
        </p:nvSpPr>
        <p:spPr/>
        <p:txBody>
          <a:bodyPr/>
          <a:lstStyle/>
          <a:p>
            <a:r>
              <a:rPr lang="en-US"/>
              <a:t>Yixin Luo - CMU</a:t>
            </a:r>
          </a:p>
        </p:txBody>
      </p:sp>
      <p:sp>
        <p:nvSpPr>
          <p:cNvPr id="4" name="Slide Number Placeholder 3"/>
          <p:cNvSpPr>
            <a:spLocks noGrp="1"/>
          </p:cNvSpPr>
          <p:nvPr>
            <p:ph type="sldNum" sz="quarter" idx="12"/>
          </p:nvPr>
        </p:nvSpPr>
        <p:spPr/>
        <p:txBody>
          <a:bodyPr/>
          <a:lstStyle/>
          <a:p>
            <a:fld id="{D1A49D29-CB85-4411-9FDD-91CD7B7D33F2}" type="slidenum">
              <a:rPr lang="en-US" smtClean="0"/>
              <a:t>‹#›</a:t>
            </a:fld>
            <a:endParaRPr lang="en-US"/>
          </a:p>
        </p:txBody>
      </p:sp>
    </p:spTree>
    <p:extLst>
      <p:ext uri="{BB962C8B-B14F-4D97-AF65-F5344CB8AC3E}">
        <p14:creationId xmlns:p14="http://schemas.microsoft.com/office/powerpoint/2010/main" val="392453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27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125">
                <a:solidFill>
                  <a:srgbClr val="40404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dirty="0"/>
              <a:t>Edit Master text styles</a:t>
            </a:r>
          </a:p>
        </p:txBody>
      </p:sp>
      <p:sp>
        <p:nvSpPr>
          <p:cNvPr id="5" name="Date Placeholder 4"/>
          <p:cNvSpPr>
            <a:spLocks noGrp="1"/>
          </p:cNvSpPr>
          <p:nvPr>
            <p:ph type="dt" sz="half" idx="10"/>
          </p:nvPr>
        </p:nvSpPr>
        <p:spPr/>
        <p:txBody>
          <a:bodyPr/>
          <a:lstStyle/>
          <a:p>
            <a:fld id="{E1FEEF09-4960-4BCE-8112-4150BA2C1198}" type="datetime1">
              <a:rPr lang="en-US" smtClean="0"/>
              <a:t>4/12/2018</a:t>
            </a:fld>
            <a:endParaRPr lang="en-US"/>
          </a:p>
        </p:txBody>
      </p:sp>
      <p:sp>
        <p:nvSpPr>
          <p:cNvPr id="6" name="Footer Placeholder 5"/>
          <p:cNvSpPr>
            <a:spLocks noGrp="1"/>
          </p:cNvSpPr>
          <p:nvPr>
            <p:ph type="ftr" sz="quarter" idx="11"/>
          </p:nvPr>
        </p:nvSpPr>
        <p:spPr/>
        <p:txBody>
          <a:bodyPr/>
          <a:lstStyle/>
          <a:p>
            <a:r>
              <a:rPr lang="en-US"/>
              <a:t>Yixin Luo - CMU</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A49D29-CB85-4411-9FDD-91CD7B7D33F2}" type="slidenum">
              <a:rPr lang="en-US" smtClean="0"/>
              <a:t>‹#›</a:t>
            </a:fld>
            <a:endParaRPr lang="en-US"/>
          </a:p>
        </p:txBody>
      </p:sp>
    </p:spTree>
    <p:extLst>
      <p:ext uri="{BB962C8B-B14F-4D97-AF65-F5344CB8AC3E}">
        <p14:creationId xmlns:p14="http://schemas.microsoft.com/office/powerpoint/2010/main" val="47521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2"/>
            <a:ext cx="8085582" cy="613283"/>
          </a:xfrm>
        </p:spPr>
        <p:txBody>
          <a:bodyPr anchor="b">
            <a:normAutofit/>
          </a:bodyPr>
          <a:lstStyle>
            <a:lvl1pPr>
              <a:lnSpc>
                <a:spcPct val="85000"/>
              </a:lnSpc>
              <a:defRPr sz="21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rgbClr val="4D4D4D"/>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900"/>
              </a:spcBef>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30F5FB77-8153-4D51-BD13-FB51489DDE25}" type="datetime1">
              <a:rPr lang="en-US" smtClean="0"/>
              <a:t>4/12/2018</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r>
              <a:rPr lang="en-US"/>
              <a:t>Yixin Luo - CMU</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A49D29-CB85-4411-9FDD-91CD7B7D33F2}" type="slidenum">
              <a:rPr lang="en-US" smtClean="0"/>
              <a:t>‹#›</a:t>
            </a:fld>
            <a:endParaRPr lang="en-US"/>
          </a:p>
        </p:txBody>
      </p:sp>
    </p:spTree>
    <p:extLst>
      <p:ext uri="{BB962C8B-B14F-4D97-AF65-F5344CB8AC3E}">
        <p14:creationId xmlns:p14="http://schemas.microsoft.com/office/powerpoint/2010/main" val="38148100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5" y="1250443"/>
            <a:ext cx="8897503" cy="52238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713">
                <a:solidFill>
                  <a:schemeClr val="tx1">
                    <a:alpha val="75000"/>
                  </a:schemeClr>
                </a:solidFill>
              </a:defRPr>
            </a:lvl1pPr>
          </a:lstStyle>
          <a:p>
            <a:fld id="{B8025363-2DA7-4E62-B18F-12D14B46B3E2}" type="datetime1">
              <a:rPr lang="en-US" smtClean="0"/>
              <a:t>4/12/2018</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713" cap="all" baseline="0">
                <a:solidFill>
                  <a:schemeClr val="tx1">
                    <a:alpha val="75000"/>
                  </a:schemeClr>
                </a:solidFill>
              </a:defRPr>
            </a:lvl1pPr>
          </a:lstStyle>
          <a:p>
            <a:r>
              <a:rPr lang="en-US"/>
              <a:t>Yixin Luo - CMU</a:t>
            </a:r>
          </a:p>
        </p:txBody>
      </p:sp>
      <p:sp>
        <p:nvSpPr>
          <p:cNvPr id="6" name="Slide Number Placeholder 5"/>
          <p:cNvSpPr>
            <a:spLocks noGrp="1"/>
          </p:cNvSpPr>
          <p:nvPr>
            <p:ph type="sldNum" sz="quarter" idx="4"/>
          </p:nvPr>
        </p:nvSpPr>
        <p:spPr>
          <a:xfrm>
            <a:off x="8189791" y="6516624"/>
            <a:ext cx="954209" cy="341376"/>
          </a:xfrm>
          <a:prstGeom prst="rect">
            <a:avLst/>
          </a:prstGeom>
        </p:spPr>
        <p:txBody>
          <a:bodyPr vert="horz" lIns="91440" tIns="45720" rIns="91440" bIns="45720" rtlCol="0" anchor="b"/>
          <a:lstStyle>
            <a:lvl1pPr algn="r">
              <a:defRPr sz="1050" b="1">
                <a:ln>
                  <a:noFill/>
                </a:ln>
                <a:solidFill>
                  <a:schemeClr val="tx1"/>
                </a:solidFill>
                <a:latin typeface="+mj-lt"/>
              </a:defRPr>
            </a:lvl1pPr>
          </a:lstStyle>
          <a:p>
            <a:fld id="{D1A49D29-CB85-4411-9FDD-91CD7B7D33F2}" type="slidenum">
              <a:rPr lang="en-US" smtClean="0"/>
              <a:pPr/>
              <a:t>‹#›</a:t>
            </a:fld>
            <a:endParaRPr lang="en-US" dirty="0"/>
          </a:p>
        </p:txBody>
      </p:sp>
    </p:spTree>
    <p:extLst>
      <p:ext uri="{BB962C8B-B14F-4D97-AF65-F5344CB8AC3E}">
        <p14:creationId xmlns:p14="http://schemas.microsoft.com/office/powerpoint/2010/main" val="34789023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marL="173038" indent="0" algn="ctr" defTabSz="685800" rtl="0" eaLnBrk="1" latinLnBrk="0" hangingPunct="1">
        <a:lnSpc>
          <a:spcPct val="90000"/>
        </a:lnSpc>
        <a:spcBef>
          <a:spcPct val="0"/>
        </a:spcBef>
        <a:buNone/>
        <a:defRPr sz="3600" b="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anose="020B0604020202020204" pitchFamily="34" charset="0"/>
        <a:buChar char="•"/>
        <a:defRPr sz="2400" b="0" kern="1200">
          <a:solidFill>
            <a:schemeClr val="tx1">
              <a:lumMod val="75000"/>
              <a:lumOff val="25000"/>
            </a:schemeClr>
          </a:solidFill>
          <a:latin typeface="+mn-lt"/>
          <a:ea typeface="+mn-ea"/>
          <a:cs typeface="+mn-cs"/>
        </a:defRPr>
      </a:lvl1pPr>
      <a:lvl2pPr marL="204788" indent="-78581" algn="l" defTabSz="685800" rtl="0" eaLnBrk="1" latinLnBrk="0" hangingPunct="1">
        <a:lnSpc>
          <a:spcPct val="85000"/>
        </a:lnSpc>
        <a:spcBef>
          <a:spcPts val="450"/>
        </a:spcBef>
        <a:buFont typeface="Wingdings" panose="05000000000000000000" pitchFamily="2" charset="2"/>
        <a:buChar char="§"/>
        <a:defRPr sz="2400" b="0" kern="1200">
          <a:solidFill>
            <a:schemeClr val="tx1">
              <a:lumMod val="75000"/>
              <a:lumOff val="25000"/>
            </a:schemeClr>
          </a:solidFill>
          <a:latin typeface="+mn-lt"/>
          <a:ea typeface="+mn-ea"/>
          <a:cs typeface="+mn-cs"/>
        </a:defRPr>
      </a:lvl2pPr>
      <a:lvl3pPr marL="410766" indent="-67866" algn="l" defTabSz="685800" rtl="0" eaLnBrk="1" latinLnBrk="0" hangingPunct="1">
        <a:lnSpc>
          <a:spcPct val="85000"/>
        </a:lnSpc>
        <a:spcBef>
          <a:spcPts val="450"/>
        </a:spcBef>
        <a:buFont typeface="Wingdings" panose="05000000000000000000" pitchFamily="2" charset="2"/>
        <a:buChar char="v"/>
        <a:defRPr sz="1800" b="0" i="1" kern="1200">
          <a:solidFill>
            <a:schemeClr val="tx1">
              <a:lumMod val="75000"/>
              <a:lumOff val="25000"/>
            </a:schemeClr>
          </a:solidFill>
          <a:latin typeface="+mn-lt"/>
          <a:ea typeface="+mn-ea"/>
          <a:cs typeface="+mn-cs"/>
        </a:defRPr>
      </a:lvl3pPr>
      <a:lvl4pPr marL="616744" indent="-57150" algn="l" defTabSz="685800" rtl="0" eaLnBrk="1" latinLnBrk="0" hangingPunct="1">
        <a:lnSpc>
          <a:spcPct val="85000"/>
        </a:lnSpc>
        <a:spcBef>
          <a:spcPts val="450"/>
        </a:spcBef>
        <a:buFont typeface="Wingdings" panose="05000000000000000000" pitchFamily="2" charset="2"/>
        <a:buChar char="Ø"/>
        <a:defRPr sz="1600" b="0" kern="1200">
          <a:solidFill>
            <a:schemeClr val="tx1">
              <a:lumMod val="75000"/>
              <a:lumOff val="25000"/>
            </a:schemeClr>
          </a:solidFill>
          <a:latin typeface="+mn-lt"/>
          <a:ea typeface="+mn-ea"/>
          <a:cs typeface="+mn-cs"/>
        </a:defRPr>
      </a:lvl4pPr>
      <a:lvl5pPr marL="822722" indent="-47625" algn="l" defTabSz="685800" rtl="0" eaLnBrk="1" latinLnBrk="0" hangingPunct="1">
        <a:lnSpc>
          <a:spcPct val="85000"/>
        </a:lnSpc>
        <a:spcBef>
          <a:spcPts val="450"/>
        </a:spcBef>
        <a:buFont typeface="Wingdings" panose="05000000000000000000" pitchFamily="2" charset="2"/>
        <a:buChar char="q"/>
        <a:defRPr sz="1600" b="0" kern="1200">
          <a:solidFill>
            <a:schemeClr val="tx1">
              <a:lumMod val="75000"/>
              <a:lumOff val="2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6.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svg"/></Relationships>
</file>

<file path=ppt/slides/_rels/slide10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hyperlink" Target="http://www.cs.cmu.edu/~yixinluo/index_files/flash-memory-data-retention_hpca15.pdf" TargetMode="External"/><Relationship Id="rId3" Type="http://schemas.openxmlformats.org/officeDocument/2006/relationships/hyperlink" Target="http://www.cs.cmu.edu/~yixinluo/index_files/online-flash-channel-modeling_jsac16.pdf" TargetMode="External"/><Relationship Id="rId7" Type="http://schemas.openxmlformats.org/officeDocument/2006/relationships/hyperlink" Target="http://www.cs.cmu.edu/~yixinluo/index_files/chip-off-forensic_dfrws17.pdf"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hyperlink" Target="http://www.cs.cmu.edu/~yixinluo/index_files/two-step-programming-vulnerability_hpca17.pdf" TargetMode="External"/><Relationship Id="rId5" Type="http://schemas.openxmlformats.org/officeDocument/2006/relationships/hyperlink" Target="https://arxiv.org/ftp/arxiv/papers/1706/1706.08642.pdf" TargetMode="External"/><Relationship Id="rId4" Type="http://schemas.openxmlformats.org/officeDocument/2006/relationships/hyperlink" Target="http://www.cs.cmu.edu/~yixinluo/index_files/write-hotness-aware-retention-management_msst15.pdf" TargetMode="External"/><Relationship Id="rId9" Type="http://schemas.openxmlformats.org/officeDocument/2006/relationships/hyperlink" Target="http://www.cs.cmu.edu/~yixinluo/index_files/read-disturb-errors_dsn15.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9.tmp"/><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cs.cmu.edu/~yixinluo/index_files/online-flash-channel-modeling_jsac16.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cs.cmu.edu/~yixinluo/index_files/heatwatch_hpca18.pdf" TargetMode="External"/><Relationship Id="rId5" Type="http://schemas.openxmlformats.org/officeDocument/2006/relationships/hyperlink" Target="http://www.cs.cmu.edu/~yixinluo" TargetMode="External"/><Relationship Id="rId4" Type="http://schemas.openxmlformats.org/officeDocument/2006/relationships/hyperlink" Target="http://www.cs.cmu.edu/~yixinluo/index_files/write-hotness-aware-retention-management_msst15.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arxiv.org/ftp/arxiv/papers/1706/1706.08642.pdf" TargetMode="External"/><Relationship Id="rId7" Type="http://schemas.openxmlformats.org/officeDocument/2006/relationships/hyperlink" Target="http://www.cs.cmu.edu/~yixinluo/index_files/read-disturb-errors_dsn15.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cs.cmu.edu/~yixinluo/index_files/flash-memory-data-retention_hpca15.pdf" TargetMode="External"/><Relationship Id="rId5" Type="http://schemas.openxmlformats.org/officeDocument/2006/relationships/hyperlink" Target="http://www.cs.cmu.edu/~yixinluo/index_files/chip-off-forensic_dfrws17.pdf" TargetMode="External"/><Relationship Id="rId4" Type="http://schemas.openxmlformats.org/officeDocument/2006/relationships/hyperlink" Target="http://www.cs.cmu.edu/~yixinluo/index_files/two-step-programming-vulnerability_hpca17.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s.cmu.edu/~yixinluo/index_files/heterogeneous-reliability-memory_dsn14.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www.cs.cmu.edu/~yixinluo/index_files/persistent-memory-management_weed13.pdf" TargetMode="External"/><Relationship Id="rId5" Type="http://schemas.openxmlformats.org/officeDocument/2006/relationships/hyperlink" Target="http://www.cs.cmu.edu/~yixinluo/index_files/rowclone_micro13.pdf" TargetMode="External"/><Relationship Id="rId4" Type="http://schemas.openxmlformats.org/officeDocument/2006/relationships/hyperlink" Target="https://arxiv.org/pdf/1706.08870.pdf"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E7E1-288C-4088-BD5B-E6C895EE0544}"/>
              </a:ext>
            </a:extLst>
          </p:cNvPr>
          <p:cNvSpPr>
            <a:spLocks noGrp="1"/>
          </p:cNvSpPr>
          <p:nvPr>
            <p:ph type="title"/>
          </p:nvPr>
        </p:nvSpPr>
        <p:spPr>
          <a:xfrm>
            <a:off x="154184" y="767419"/>
            <a:ext cx="8682470" cy="2890181"/>
          </a:xfrm>
        </p:spPr>
        <p:txBody>
          <a:bodyPr>
            <a:noAutofit/>
          </a:bodyPr>
          <a:lstStyle/>
          <a:p>
            <a:pPr algn="ctr">
              <a:lnSpc>
                <a:spcPct val="100000"/>
              </a:lnSpc>
            </a:pPr>
            <a:r>
              <a:rPr lang="en-US" sz="4400" b="0" dirty="0">
                <a:solidFill>
                  <a:schemeClr val="accent5"/>
                </a:solidFill>
              </a:rPr>
              <a:t>Architectural Techniques for Improving NAND Flash Memory Reliability</a:t>
            </a:r>
            <a:br>
              <a:rPr lang="en-US" sz="4000" b="0" dirty="0">
                <a:solidFill>
                  <a:schemeClr val="tx1"/>
                </a:solidFill>
              </a:rPr>
            </a:br>
            <a:br>
              <a:rPr lang="en-US" sz="2000" b="0" dirty="0">
                <a:solidFill>
                  <a:schemeClr val="tx1"/>
                </a:solidFill>
              </a:rPr>
            </a:br>
            <a:r>
              <a:rPr lang="en-US" sz="2400" b="0" dirty="0">
                <a:solidFill>
                  <a:schemeClr val="tx1">
                    <a:lumMod val="50000"/>
                    <a:lumOff val="50000"/>
                  </a:schemeClr>
                </a:solidFill>
              </a:rPr>
              <a:t>Thesis Oral</a:t>
            </a:r>
            <a:br>
              <a:rPr lang="en-US" sz="1200" b="0" dirty="0"/>
            </a:br>
            <a:r>
              <a:rPr lang="en-US" sz="2400" b="0" dirty="0">
                <a:solidFill>
                  <a:schemeClr val="tx1">
                    <a:lumMod val="85000"/>
                    <a:lumOff val="15000"/>
                  </a:schemeClr>
                </a:solidFill>
              </a:rPr>
              <a:t>Yixin Luo</a:t>
            </a:r>
            <a:endParaRPr lang="en-US" sz="2800" b="0" dirty="0">
              <a:solidFill>
                <a:schemeClr val="tx1">
                  <a:lumMod val="85000"/>
                  <a:lumOff val="15000"/>
                </a:schemeClr>
              </a:solidFill>
            </a:endParaRPr>
          </a:p>
        </p:txBody>
      </p:sp>
      <p:sp>
        <p:nvSpPr>
          <p:cNvPr id="5" name="Subtitle 4">
            <a:extLst>
              <a:ext uri="{FF2B5EF4-FFF2-40B4-BE49-F238E27FC236}">
                <a16:creationId xmlns:a16="http://schemas.microsoft.com/office/drawing/2014/main" id="{002BF628-E45F-4B2B-8C74-F83ED69F9A18}"/>
              </a:ext>
            </a:extLst>
          </p:cNvPr>
          <p:cNvSpPr>
            <a:spLocks noGrp="1"/>
          </p:cNvSpPr>
          <p:nvPr>
            <p:ph type="body" idx="1"/>
          </p:nvPr>
        </p:nvSpPr>
        <p:spPr>
          <a:xfrm>
            <a:off x="500634" y="3840480"/>
            <a:ext cx="6919722" cy="2336800"/>
          </a:xfrm>
        </p:spPr>
        <p:txBody>
          <a:bodyPr anchor="b">
            <a:normAutofit fontScale="92500" lnSpcReduction="10000"/>
          </a:bodyPr>
          <a:lstStyle/>
          <a:p>
            <a:r>
              <a:rPr lang="en-US" sz="2400" b="0" dirty="0"/>
              <a:t>Committee:</a:t>
            </a:r>
          </a:p>
          <a:p>
            <a:r>
              <a:rPr lang="en-US" sz="2400" b="0" dirty="0">
                <a:solidFill>
                  <a:schemeClr val="tx1">
                    <a:lumMod val="50000"/>
                    <a:lumOff val="50000"/>
                  </a:schemeClr>
                </a:solidFill>
              </a:rPr>
              <a:t>Onur Mutlu (Chair) </a:t>
            </a:r>
          </a:p>
          <a:p>
            <a:r>
              <a:rPr lang="en-US" sz="2400" b="0" dirty="0">
                <a:solidFill>
                  <a:schemeClr val="tx1">
                    <a:lumMod val="50000"/>
                    <a:lumOff val="50000"/>
                  </a:schemeClr>
                </a:solidFill>
              </a:rPr>
              <a:t>Phillip B. Gibbons</a:t>
            </a:r>
          </a:p>
          <a:p>
            <a:r>
              <a:rPr lang="en-US" sz="2400" b="0" dirty="0">
                <a:solidFill>
                  <a:schemeClr val="tx1">
                    <a:lumMod val="50000"/>
                    <a:lumOff val="50000"/>
                  </a:schemeClr>
                </a:solidFill>
              </a:rPr>
              <a:t>James C. Hoe</a:t>
            </a:r>
          </a:p>
          <a:p>
            <a:r>
              <a:rPr lang="en-US" sz="2400" b="0" dirty="0">
                <a:solidFill>
                  <a:schemeClr val="tx1">
                    <a:lumMod val="50000"/>
                    <a:lumOff val="50000"/>
                  </a:schemeClr>
                </a:solidFill>
              </a:rPr>
              <a:t>Erich F. Haratsch, Seagate</a:t>
            </a:r>
          </a:p>
          <a:p>
            <a:r>
              <a:rPr lang="en-US" sz="2400" b="0" dirty="0">
                <a:solidFill>
                  <a:schemeClr val="tx1">
                    <a:lumMod val="50000"/>
                    <a:lumOff val="50000"/>
                  </a:schemeClr>
                </a:solidFill>
              </a:rPr>
              <a:t>Yu Cai, SK Hynix</a:t>
            </a:r>
          </a:p>
        </p:txBody>
      </p:sp>
      <p:pic>
        <p:nvPicPr>
          <p:cNvPr id="6" name="Picture 5" descr="Burgundy_CMU_JPG_Logo.jpg">
            <a:extLst>
              <a:ext uri="{FF2B5EF4-FFF2-40B4-BE49-F238E27FC236}">
                <a16:creationId xmlns:a16="http://schemas.microsoft.com/office/drawing/2014/main" id="{01F5E9A1-0E73-4EFD-B216-14EF334A400E}"/>
              </a:ext>
            </a:extLst>
          </p:cNvPr>
          <p:cNvPicPr>
            <a:picLocks noChangeAspect="1"/>
          </p:cNvPicPr>
          <p:nvPr/>
        </p:nvPicPr>
        <p:blipFill rotWithShape="1">
          <a:blip r:embed="rId3" cstate="print">
            <a:clrChange>
              <a:clrFrom>
                <a:srgbClr val="FFFFFF"/>
              </a:clrFrom>
              <a:clrTo>
                <a:srgbClr val="FFFFFF">
                  <a:alpha val="0"/>
                </a:srgbClr>
              </a:clrTo>
            </a:clrChange>
          </a:blip>
          <a:srcRect t="26333" b="26267"/>
          <a:stretch/>
        </p:blipFill>
        <p:spPr>
          <a:xfrm>
            <a:off x="5848830" y="5665865"/>
            <a:ext cx="2987824" cy="511415"/>
          </a:xfrm>
          <a:prstGeom prst="rect">
            <a:avLst/>
          </a:prstGeom>
        </p:spPr>
      </p:pic>
      <p:sp>
        <p:nvSpPr>
          <p:cNvPr id="8" name="TextBox 7">
            <a:extLst>
              <a:ext uri="{FF2B5EF4-FFF2-40B4-BE49-F238E27FC236}">
                <a16:creationId xmlns:a16="http://schemas.microsoft.com/office/drawing/2014/main" id="{9B2DC66D-7BEA-4528-AEE8-10F1B4B6EC9C}"/>
              </a:ext>
            </a:extLst>
          </p:cNvPr>
          <p:cNvSpPr txBox="1"/>
          <p:nvPr/>
        </p:nvSpPr>
        <p:spPr>
          <a:xfrm>
            <a:off x="452628" y="6360160"/>
            <a:ext cx="8384026" cy="338554"/>
          </a:xfrm>
          <a:prstGeom prst="rect">
            <a:avLst/>
          </a:prstGeom>
          <a:noFill/>
        </p:spPr>
        <p:txBody>
          <a:bodyPr wrap="none" rtlCol="0">
            <a:spAutoFit/>
          </a:bodyPr>
          <a:lstStyle/>
          <a:p>
            <a:r>
              <a:rPr lang="en-US" sz="1600" i="1" dirty="0">
                <a:solidFill>
                  <a:schemeClr val="tx1">
                    <a:lumMod val="50000"/>
                    <a:lumOff val="50000"/>
                  </a:schemeClr>
                </a:solidFill>
              </a:rPr>
              <a:t>Presented in partial fulfilment of the requirements for the degree of Doctor of Philosophy</a:t>
            </a:r>
          </a:p>
        </p:txBody>
      </p:sp>
      <p:sp>
        <p:nvSpPr>
          <p:cNvPr id="3" name="Slide Number Placeholder 2">
            <a:extLst>
              <a:ext uri="{FF2B5EF4-FFF2-40B4-BE49-F238E27FC236}">
                <a16:creationId xmlns:a16="http://schemas.microsoft.com/office/drawing/2014/main" id="{0066C281-8AF4-4B08-9027-A4FA5AC84584}"/>
              </a:ext>
            </a:extLst>
          </p:cNvPr>
          <p:cNvSpPr>
            <a:spLocks noGrp="1"/>
          </p:cNvSpPr>
          <p:nvPr>
            <p:ph type="sldNum" sz="quarter" idx="12"/>
          </p:nvPr>
        </p:nvSpPr>
        <p:spPr/>
        <p:txBody>
          <a:bodyPr/>
          <a:lstStyle/>
          <a:p>
            <a:fld id="{D1A49D29-CB85-4411-9FDD-91CD7B7D33F2}" type="slidenum">
              <a:rPr lang="en-US" smtClean="0"/>
              <a:t>1</a:t>
            </a:fld>
            <a:endParaRPr lang="en-US"/>
          </a:p>
        </p:txBody>
      </p:sp>
    </p:spTree>
    <p:extLst>
      <p:ext uri="{BB962C8B-B14F-4D97-AF65-F5344CB8AC3E}">
        <p14:creationId xmlns:p14="http://schemas.microsoft.com/office/powerpoint/2010/main" val="336297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DAC4-48C2-437A-B0CB-224574ECD734}"/>
              </a:ext>
            </a:extLst>
          </p:cNvPr>
          <p:cNvSpPr>
            <a:spLocks noGrp="1"/>
          </p:cNvSpPr>
          <p:nvPr>
            <p:ph type="title"/>
          </p:nvPr>
        </p:nvSpPr>
        <p:spPr/>
        <p:txBody>
          <a:bodyPr/>
          <a:lstStyle/>
          <a:p>
            <a:r>
              <a:rPr lang="en-US" dirty="0"/>
              <a:t>Degrading P/E Cycle Lifetime</a:t>
            </a:r>
          </a:p>
        </p:txBody>
      </p:sp>
      <p:sp>
        <p:nvSpPr>
          <p:cNvPr id="3" name="Slide Number Placeholder 2">
            <a:extLst>
              <a:ext uri="{FF2B5EF4-FFF2-40B4-BE49-F238E27FC236}">
                <a16:creationId xmlns:a16="http://schemas.microsoft.com/office/drawing/2014/main" id="{98FFEAED-4FE6-42F9-804D-6C928527CC0E}"/>
              </a:ext>
            </a:extLst>
          </p:cNvPr>
          <p:cNvSpPr>
            <a:spLocks noGrp="1"/>
          </p:cNvSpPr>
          <p:nvPr>
            <p:ph type="sldNum" sz="quarter" idx="12"/>
          </p:nvPr>
        </p:nvSpPr>
        <p:spPr/>
        <p:txBody>
          <a:bodyPr/>
          <a:lstStyle/>
          <a:p>
            <a:fld id="{D1A49D29-CB85-4411-9FDD-91CD7B7D33F2}" type="slidenum">
              <a:rPr lang="en-US" smtClean="0"/>
              <a:t>10</a:t>
            </a:fld>
            <a:endParaRPr lang="en-US"/>
          </a:p>
        </p:txBody>
      </p:sp>
      <p:graphicFrame>
        <p:nvGraphicFramePr>
          <p:cNvPr id="4" name="Chart 3">
            <a:extLst>
              <a:ext uri="{FF2B5EF4-FFF2-40B4-BE49-F238E27FC236}">
                <a16:creationId xmlns:a16="http://schemas.microsoft.com/office/drawing/2014/main" id="{0D95F638-32FB-492E-B3BB-B0906D0363E8}"/>
              </a:ext>
            </a:extLst>
          </p:cNvPr>
          <p:cNvGraphicFramePr/>
          <p:nvPr>
            <p:extLst>
              <p:ext uri="{D42A27DB-BD31-4B8C-83A1-F6EECF244321}">
                <p14:modId xmlns:p14="http://schemas.microsoft.com/office/powerpoint/2010/main" val="1163989664"/>
              </p:ext>
            </p:extLst>
          </p:nvPr>
        </p:nvGraphicFramePr>
        <p:xfrm>
          <a:off x="947218" y="1168399"/>
          <a:ext cx="7235888" cy="473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Right 4">
            <a:extLst>
              <a:ext uri="{FF2B5EF4-FFF2-40B4-BE49-F238E27FC236}">
                <a16:creationId xmlns:a16="http://schemas.microsoft.com/office/drawing/2014/main" id="{C876B046-3727-46E9-8BFB-F986A5B9672F}"/>
              </a:ext>
            </a:extLst>
          </p:cNvPr>
          <p:cNvSpPr/>
          <p:nvPr/>
        </p:nvSpPr>
        <p:spPr>
          <a:xfrm>
            <a:off x="953262" y="5904229"/>
            <a:ext cx="7235888" cy="690880"/>
          </a:xfrm>
          <a:prstGeom prst="rightArrow">
            <a:avLst>
              <a:gd name="adj1" fmla="val 6176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Newer generation of planar (2D) NAND</a:t>
            </a:r>
          </a:p>
        </p:txBody>
      </p:sp>
      <p:sp>
        <p:nvSpPr>
          <p:cNvPr id="6" name="Arrow: Right 5">
            <a:extLst>
              <a:ext uri="{FF2B5EF4-FFF2-40B4-BE49-F238E27FC236}">
                <a16:creationId xmlns:a16="http://schemas.microsoft.com/office/drawing/2014/main" id="{5E128A4E-021B-4ADF-8140-0D21F6C277EC}"/>
              </a:ext>
            </a:extLst>
          </p:cNvPr>
          <p:cNvSpPr/>
          <p:nvPr/>
        </p:nvSpPr>
        <p:spPr>
          <a:xfrm rot="5400000" flipV="1">
            <a:off x="-1755330" y="3190874"/>
            <a:ext cx="4735830" cy="690880"/>
          </a:xfrm>
          <a:prstGeom prst="rightArrow">
            <a:avLst>
              <a:gd name="adj1" fmla="val 61765"/>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Shorter lifetime</a:t>
            </a:r>
          </a:p>
        </p:txBody>
      </p:sp>
      <p:sp>
        <p:nvSpPr>
          <p:cNvPr id="7" name="Arrow: Right 6">
            <a:extLst>
              <a:ext uri="{FF2B5EF4-FFF2-40B4-BE49-F238E27FC236}">
                <a16:creationId xmlns:a16="http://schemas.microsoft.com/office/drawing/2014/main" id="{62481316-7CD7-41A6-876B-C7AECECC2807}"/>
              </a:ext>
            </a:extLst>
          </p:cNvPr>
          <p:cNvSpPr/>
          <p:nvPr/>
        </p:nvSpPr>
        <p:spPr>
          <a:xfrm rot="16200000">
            <a:off x="6167316" y="3190874"/>
            <a:ext cx="4735830" cy="690880"/>
          </a:xfrm>
          <a:prstGeom prst="rightArrow">
            <a:avLst>
              <a:gd name="adj1" fmla="val 617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Higher ECC overhead</a:t>
            </a:r>
          </a:p>
        </p:txBody>
      </p:sp>
    </p:spTree>
    <p:extLst>
      <p:ext uri="{BB962C8B-B14F-4D97-AF65-F5344CB8AC3E}">
        <p14:creationId xmlns:p14="http://schemas.microsoft.com/office/powerpoint/2010/main" val="24060603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Threshold Voltage Distribution</a:t>
            </a:r>
            <a:br>
              <a:rPr lang="en-US" dirty="0"/>
            </a:br>
            <a:r>
              <a:rPr lang="en-US" dirty="0"/>
              <a:t>Characterization Methodology</a:t>
            </a:r>
          </a:p>
        </p:txBody>
      </p:sp>
      <p:sp>
        <p:nvSpPr>
          <p:cNvPr id="3" name="Slide Number Placeholder 2"/>
          <p:cNvSpPr>
            <a:spLocks noGrp="1"/>
          </p:cNvSpPr>
          <p:nvPr>
            <p:ph type="sldNum" sz="quarter" idx="12"/>
          </p:nvPr>
        </p:nvSpPr>
        <p:spPr/>
        <p:txBody>
          <a:bodyPr/>
          <a:lstStyle/>
          <a:p>
            <a:fld id="{659951FD-F195-4FF4-B5D0-ABFF8986B8DF}" type="slidenum">
              <a:rPr lang="en-US" smtClean="0"/>
              <a:pPr/>
              <a:t>100</a:t>
            </a:fld>
            <a:endParaRPr lang="en-US" dirty="0"/>
          </a:p>
        </p:txBody>
      </p:sp>
      <p:sp>
        <p:nvSpPr>
          <p:cNvPr id="19" name="Freeform 18"/>
          <p:cNvSpPr/>
          <p:nvPr/>
        </p:nvSpPr>
        <p:spPr>
          <a:xfrm>
            <a:off x="193588" y="3400548"/>
            <a:ext cx="1773936" cy="242751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5857160" y="5828067"/>
            <a:ext cx="3373924"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Threshold Voltage</a:t>
            </a:r>
            <a:endParaRPr lang="ko-KR" altLang="ko-KR" sz="2800" b="1" dirty="0">
              <a:solidFill>
                <a:schemeClr val="tx1">
                  <a:lumMod val="65000"/>
                  <a:lumOff val="35000"/>
                </a:schemeClr>
              </a:solidFill>
              <a:latin typeface="+mj-lt"/>
              <a:ea typeface="Dotum" pitchFamily="34" charset="-127"/>
            </a:endParaRPr>
          </a:p>
        </p:txBody>
      </p:sp>
      <p:cxnSp>
        <p:nvCxnSpPr>
          <p:cNvPr id="28" name="Straight Arrow Connector 27"/>
          <p:cNvCxnSpPr/>
          <p:nvPr/>
        </p:nvCxnSpPr>
        <p:spPr>
          <a:xfrm flipV="1">
            <a:off x="87084" y="1909209"/>
            <a:ext cx="0" cy="391885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0626" y="1411353"/>
            <a:ext cx="1075506"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PDF</a:t>
            </a:r>
            <a:endParaRPr lang="ko-KR" altLang="ko-KR" sz="2800" b="1" dirty="0">
              <a:solidFill>
                <a:schemeClr val="tx1">
                  <a:lumMod val="65000"/>
                  <a:lumOff val="35000"/>
                </a:schemeClr>
              </a:solidFill>
              <a:latin typeface="+mj-lt"/>
              <a:ea typeface="Dotum" pitchFamily="34" charset="-127"/>
            </a:endParaRPr>
          </a:p>
        </p:txBody>
      </p:sp>
      <p:sp>
        <p:nvSpPr>
          <p:cNvPr id="30" name="Freeform 29"/>
          <p:cNvSpPr/>
          <p:nvPr/>
        </p:nvSpPr>
        <p:spPr>
          <a:xfrm>
            <a:off x="193587" y="3400551"/>
            <a:ext cx="1773936" cy="242751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2502539" y="3400551"/>
            <a:ext cx="1776726" cy="242751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Freeform 31"/>
          <p:cNvSpPr/>
          <p:nvPr/>
        </p:nvSpPr>
        <p:spPr>
          <a:xfrm>
            <a:off x="4864737" y="3400550"/>
            <a:ext cx="1776726" cy="242751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32"/>
          <p:cNvSpPr/>
          <p:nvPr/>
        </p:nvSpPr>
        <p:spPr>
          <a:xfrm>
            <a:off x="7127787" y="3400549"/>
            <a:ext cx="1776726" cy="242751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4" name="Group 73"/>
          <p:cNvGrpSpPr/>
          <p:nvPr/>
        </p:nvGrpSpPr>
        <p:grpSpPr>
          <a:xfrm>
            <a:off x="1720723" y="3357175"/>
            <a:ext cx="7091783" cy="2468880"/>
            <a:chOff x="1720723" y="3357175"/>
            <a:chExt cx="7091783" cy="2468880"/>
          </a:xfrm>
        </p:grpSpPr>
        <p:cxnSp>
          <p:nvCxnSpPr>
            <p:cNvPr id="35" name="Straight Connector 34"/>
            <p:cNvCxnSpPr/>
            <p:nvPr/>
          </p:nvCxnSpPr>
          <p:spPr>
            <a:xfrm flipH="1">
              <a:off x="1720723"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967414"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216627"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479264"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41901"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004538"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267175"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529812"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92449"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055086"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317723"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580356"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39088"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101725"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64362"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26999"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889636"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152273"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414910"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677547"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940180"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233203"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495840"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758477"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021114"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83751"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546388"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809025" y="3357175"/>
              <a:ext cx="3481" cy="246888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a:xfrm>
            <a:off x="6458890" y="3639393"/>
            <a:ext cx="182880" cy="1828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6" name="TextBox 75"/>
          <p:cNvSpPr txBox="1"/>
          <p:nvPr/>
        </p:nvSpPr>
        <p:spPr>
          <a:xfrm>
            <a:off x="5045032" y="1511988"/>
            <a:ext cx="1486304" cy="461665"/>
          </a:xfrm>
          <a:prstGeom prst="rect">
            <a:avLst/>
          </a:prstGeom>
          <a:noFill/>
        </p:spPr>
        <p:txBody>
          <a:bodyPr wrap="none" rtlCol="0">
            <a:spAutoFit/>
          </a:bodyPr>
          <a:lstStyle/>
          <a:p>
            <a:r>
              <a:rPr lang="en-US" sz="2400" b="1" dirty="0">
                <a:solidFill>
                  <a:schemeClr val="accent5"/>
                </a:solidFill>
              </a:rPr>
              <a:t>Flash cell</a:t>
            </a:r>
          </a:p>
        </p:txBody>
      </p:sp>
      <p:sp>
        <p:nvSpPr>
          <p:cNvPr id="78" name="Freeform 77"/>
          <p:cNvSpPr/>
          <p:nvPr/>
        </p:nvSpPr>
        <p:spPr>
          <a:xfrm>
            <a:off x="6172200" y="1909209"/>
            <a:ext cx="381000" cy="1729340"/>
          </a:xfrm>
          <a:custGeom>
            <a:avLst/>
            <a:gdLst>
              <a:gd name="connsiteX0" fmla="*/ 0 w 381000"/>
              <a:gd name="connsiteY0" fmla="*/ 0 h 2190750"/>
              <a:gd name="connsiteX1" fmla="*/ 304800 w 381000"/>
              <a:gd name="connsiteY1" fmla="*/ 876300 h 2190750"/>
              <a:gd name="connsiteX2" fmla="*/ 381000 w 381000"/>
              <a:gd name="connsiteY2" fmla="*/ 2190750 h 2190750"/>
            </a:gdLst>
            <a:ahLst/>
            <a:cxnLst>
              <a:cxn ang="0">
                <a:pos x="connsiteX0" y="connsiteY0"/>
              </a:cxn>
              <a:cxn ang="0">
                <a:pos x="connsiteX1" y="connsiteY1"/>
              </a:cxn>
              <a:cxn ang="0">
                <a:pos x="connsiteX2" y="connsiteY2"/>
              </a:cxn>
            </a:cxnLst>
            <a:rect l="l" t="t" r="r" b="b"/>
            <a:pathLst>
              <a:path w="381000" h="2190750">
                <a:moveTo>
                  <a:pt x="0" y="0"/>
                </a:moveTo>
                <a:cubicBezTo>
                  <a:pt x="120650" y="255587"/>
                  <a:pt x="241300" y="511175"/>
                  <a:pt x="304800" y="876300"/>
                </a:cubicBezTo>
                <a:cubicBezTo>
                  <a:pt x="368300" y="1241425"/>
                  <a:pt x="381000" y="1593850"/>
                  <a:pt x="381000" y="2190750"/>
                </a:cubicBez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54430" y="5828067"/>
            <a:ext cx="908957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1562626" y="2911032"/>
            <a:ext cx="5042213" cy="461665"/>
            <a:chOff x="1562626" y="2958657"/>
            <a:chExt cx="5042213" cy="461665"/>
          </a:xfrm>
        </p:grpSpPr>
        <p:sp>
          <p:nvSpPr>
            <p:cNvPr id="79" name="TextBox 78"/>
            <p:cNvSpPr txBox="1"/>
            <p:nvPr/>
          </p:nvSpPr>
          <p:spPr>
            <a:xfrm>
              <a:off x="1562626"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0" name="TextBox 79"/>
            <p:cNvSpPr txBox="1"/>
            <p:nvPr/>
          </p:nvSpPr>
          <p:spPr>
            <a:xfrm>
              <a:off x="1813281"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1" name="TextBox 80"/>
            <p:cNvSpPr txBox="1"/>
            <p:nvPr/>
          </p:nvSpPr>
          <p:spPr>
            <a:xfrm>
              <a:off x="2043670"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2" name="TextBox 81"/>
            <p:cNvSpPr txBox="1"/>
            <p:nvPr/>
          </p:nvSpPr>
          <p:spPr>
            <a:xfrm>
              <a:off x="2323376"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3" name="TextBox 82"/>
            <p:cNvSpPr txBox="1"/>
            <p:nvPr/>
          </p:nvSpPr>
          <p:spPr>
            <a:xfrm>
              <a:off x="2574172"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4" name="TextBox 83"/>
            <p:cNvSpPr txBox="1"/>
            <p:nvPr/>
          </p:nvSpPr>
          <p:spPr>
            <a:xfrm>
              <a:off x="2823665"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5" name="TextBox 84"/>
            <p:cNvSpPr txBox="1"/>
            <p:nvPr/>
          </p:nvSpPr>
          <p:spPr>
            <a:xfrm>
              <a:off x="3122985"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6" name="TextBox 85"/>
            <p:cNvSpPr txBox="1"/>
            <p:nvPr/>
          </p:nvSpPr>
          <p:spPr>
            <a:xfrm>
              <a:off x="3373781"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7" name="TextBox 86"/>
            <p:cNvSpPr txBox="1"/>
            <p:nvPr/>
          </p:nvSpPr>
          <p:spPr>
            <a:xfrm>
              <a:off x="3623274"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8" name="TextBox 87"/>
            <p:cNvSpPr txBox="1"/>
            <p:nvPr/>
          </p:nvSpPr>
          <p:spPr>
            <a:xfrm>
              <a:off x="3905761"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89" name="TextBox 88"/>
            <p:cNvSpPr txBox="1"/>
            <p:nvPr/>
          </p:nvSpPr>
          <p:spPr>
            <a:xfrm>
              <a:off x="4156557"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90" name="TextBox 89"/>
            <p:cNvSpPr txBox="1"/>
            <p:nvPr/>
          </p:nvSpPr>
          <p:spPr>
            <a:xfrm>
              <a:off x="4406050"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3" name="TextBox 102"/>
            <p:cNvSpPr txBox="1"/>
            <p:nvPr/>
          </p:nvSpPr>
          <p:spPr>
            <a:xfrm>
              <a:off x="4682296"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4" name="TextBox 103"/>
            <p:cNvSpPr txBox="1"/>
            <p:nvPr/>
          </p:nvSpPr>
          <p:spPr>
            <a:xfrm>
              <a:off x="4933092"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5" name="TextBox 104"/>
            <p:cNvSpPr txBox="1"/>
            <p:nvPr/>
          </p:nvSpPr>
          <p:spPr>
            <a:xfrm>
              <a:off x="5182585"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6" name="TextBox 105"/>
            <p:cNvSpPr txBox="1"/>
            <p:nvPr/>
          </p:nvSpPr>
          <p:spPr>
            <a:xfrm>
              <a:off x="5481905"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7" name="TextBox 106"/>
            <p:cNvSpPr txBox="1"/>
            <p:nvPr/>
          </p:nvSpPr>
          <p:spPr>
            <a:xfrm>
              <a:off x="5732701"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8" name="TextBox 107"/>
            <p:cNvSpPr txBox="1"/>
            <p:nvPr/>
          </p:nvSpPr>
          <p:spPr>
            <a:xfrm>
              <a:off x="5982194"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sp>
          <p:nvSpPr>
            <p:cNvPr id="109" name="TextBox 108"/>
            <p:cNvSpPr txBox="1"/>
            <p:nvPr/>
          </p:nvSpPr>
          <p:spPr>
            <a:xfrm>
              <a:off x="6264681" y="2958657"/>
              <a:ext cx="340158" cy="461665"/>
            </a:xfrm>
            <a:prstGeom prst="rect">
              <a:avLst/>
            </a:prstGeom>
            <a:noFill/>
          </p:spPr>
          <p:txBody>
            <a:bodyPr wrap="none" rtlCol="0">
              <a:spAutoFit/>
            </a:bodyPr>
            <a:lstStyle/>
            <a:p>
              <a:r>
                <a:rPr lang="en-US" sz="2400" dirty="0">
                  <a:solidFill>
                    <a:schemeClr val="tx1">
                      <a:lumMod val="65000"/>
                      <a:lumOff val="35000"/>
                    </a:schemeClr>
                  </a:solidFill>
                </a:rPr>
                <a:t>0</a:t>
              </a:r>
            </a:p>
          </p:txBody>
        </p:sp>
      </p:grpSp>
      <p:grpSp>
        <p:nvGrpSpPr>
          <p:cNvPr id="122" name="Group 121"/>
          <p:cNvGrpSpPr/>
          <p:nvPr/>
        </p:nvGrpSpPr>
        <p:grpSpPr>
          <a:xfrm>
            <a:off x="6515477" y="2911032"/>
            <a:ext cx="2469936" cy="461665"/>
            <a:chOff x="6515477" y="2958657"/>
            <a:chExt cx="2469936" cy="461665"/>
          </a:xfrm>
        </p:grpSpPr>
        <p:sp>
          <p:nvSpPr>
            <p:cNvPr id="110" name="TextBox 109"/>
            <p:cNvSpPr txBox="1"/>
            <p:nvPr/>
          </p:nvSpPr>
          <p:spPr>
            <a:xfrm>
              <a:off x="6515477"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1" name="TextBox 110"/>
            <p:cNvSpPr txBox="1"/>
            <p:nvPr/>
          </p:nvSpPr>
          <p:spPr>
            <a:xfrm>
              <a:off x="6764970"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2" name="TextBox 111"/>
            <p:cNvSpPr txBox="1"/>
            <p:nvPr/>
          </p:nvSpPr>
          <p:spPr>
            <a:xfrm>
              <a:off x="7062870"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3" name="TextBox 112"/>
            <p:cNvSpPr txBox="1"/>
            <p:nvPr/>
          </p:nvSpPr>
          <p:spPr>
            <a:xfrm>
              <a:off x="7313666"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4" name="TextBox 113"/>
            <p:cNvSpPr txBox="1"/>
            <p:nvPr/>
          </p:nvSpPr>
          <p:spPr>
            <a:xfrm>
              <a:off x="7563159"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5" name="TextBox 114"/>
            <p:cNvSpPr txBox="1"/>
            <p:nvPr/>
          </p:nvSpPr>
          <p:spPr>
            <a:xfrm>
              <a:off x="7862479"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6" name="TextBox 115"/>
            <p:cNvSpPr txBox="1"/>
            <p:nvPr/>
          </p:nvSpPr>
          <p:spPr>
            <a:xfrm>
              <a:off x="8113275"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7" name="TextBox 116"/>
            <p:cNvSpPr txBox="1"/>
            <p:nvPr/>
          </p:nvSpPr>
          <p:spPr>
            <a:xfrm>
              <a:off x="8362768"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sp>
          <p:nvSpPr>
            <p:cNvPr id="118" name="TextBox 117"/>
            <p:cNvSpPr txBox="1"/>
            <p:nvPr/>
          </p:nvSpPr>
          <p:spPr>
            <a:xfrm>
              <a:off x="8645255" y="2958657"/>
              <a:ext cx="340158" cy="461665"/>
            </a:xfrm>
            <a:prstGeom prst="rect">
              <a:avLst/>
            </a:prstGeom>
            <a:noFill/>
          </p:spPr>
          <p:txBody>
            <a:bodyPr wrap="none" rtlCol="0">
              <a:spAutoFit/>
            </a:bodyPr>
            <a:lstStyle/>
            <a:p>
              <a:r>
                <a:rPr lang="en-US" sz="2400" dirty="0">
                  <a:solidFill>
                    <a:schemeClr val="tx1">
                      <a:lumMod val="65000"/>
                      <a:lumOff val="35000"/>
                    </a:schemeClr>
                  </a:solidFill>
                </a:rPr>
                <a:t>1</a:t>
              </a:r>
            </a:p>
          </p:txBody>
        </p:sp>
      </p:grpSp>
      <p:grpSp>
        <p:nvGrpSpPr>
          <p:cNvPr id="171" name="Group 170"/>
          <p:cNvGrpSpPr/>
          <p:nvPr/>
        </p:nvGrpSpPr>
        <p:grpSpPr>
          <a:xfrm>
            <a:off x="2553903" y="3517963"/>
            <a:ext cx="1723263" cy="2216653"/>
            <a:chOff x="2553903" y="3517963"/>
            <a:chExt cx="1723263" cy="2216653"/>
          </a:xfrm>
        </p:grpSpPr>
        <p:sp>
          <p:nvSpPr>
            <p:cNvPr id="123" name="Oval 122"/>
            <p:cNvSpPr/>
            <p:nvPr/>
          </p:nvSpPr>
          <p:spPr>
            <a:xfrm>
              <a:off x="2553903"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4" name="Oval 123"/>
            <p:cNvSpPr/>
            <p:nvPr/>
          </p:nvSpPr>
          <p:spPr>
            <a:xfrm>
              <a:off x="2781951"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5" name="Oval 124"/>
            <p:cNvSpPr/>
            <p:nvPr/>
          </p:nvSpPr>
          <p:spPr>
            <a:xfrm>
              <a:off x="2781951"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6" name="Oval 125"/>
            <p:cNvSpPr/>
            <p:nvPr/>
          </p:nvSpPr>
          <p:spPr>
            <a:xfrm>
              <a:off x="2781951"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Oval 126"/>
            <p:cNvSpPr/>
            <p:nvPr/>
          </p:nvSpPr>
          <p:spPr>
            <a:xfrm>
              <a:off x="2781951"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Oval 127"/>
            <p:cNvSpPr/>
            <p:nvPr/>
          </p:nvSpPr>
          <p:spPr>
            <a:xfrm>
              <a:off x="2781951"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Oval 128"/>
            <p:cNvSpPr/>
            <p:nvPr/>
          </p:nvSpPr>
          <p:spPr>
            <a:xfrm>
              <a:off x="3047447"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Oval 129"/>
            <p:cNvSpPr/>
            <p:nvPr/>
          </p:nvSpPr>
          <p:spPr>
            <a:xfrm>
              <a:off x="3047447"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1" name="Oval 130"/>
            <p:cNvSpPr/>
            <p:nvPr/>
          </p:nvSpPr>
          <p:spPr>
            <a:xfrm>
              <a:off x="3047447"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2" name="Oval 131"/>
            <p:cNvSpPr/>
            <p:nvPr/>
          </p:nvSpPr>
          <p:spPr>
            <a:xfrm>
              <a:off x="3047447"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Oval 132"/>
            <p:cNvSpPr/>
            <p:nvPr/>
          </p:nvSpPr>
          <p:spPr>
            <a:xfrm>
              <a:off x="3047447"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Oval 133"/>
            <p:cNvSpPr/>
            <p:nvPr/>
          </p:nvSpPr>
          <p:spPr>
            <a:xfrm>
              <a:off x="3046693"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Oval 134"/>
            <p:cNvSpPr/>
            <p:nvPr/>
          </p:nvSpPr>
          <p:spPr>
            <a:xfrm>
              <a:off x="3046693"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6" name="Oval 145"/>
            <p:cNvSpPr/>
            <p:nvPr/>
          </p:nvSpPr>
          <p:spPr>
            <a:xfrm>
              <a:off x="3313936"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7" name="Oval 146"/>
            <p:cNvSpPr/>
            <p:nvPr/>
          </p:nvSpPr>
          <p:spPr>
            <a:xfrm>
              <a:off x="3313936"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8" name="Oval 147"/>
            <p:cNvSpPr/>
            <p:nvPr/>
          </p:nvSpPr>
          <p:spPr>
            <a:xfrm>
              <a:off x="3313936"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9" name="Oval 148"/>
            <p:cNvSpPr/>
            <p:nvPr/>
          </p:nvSpPr>
          <p:spPr>
            <a:xfrm>
              <a:off x="3313936"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0" name="Oval 149"/>
            <p:cNvSpPr/>
            <p:nvPr/>
          </p:nvSpPr>
          <p:spPr>
            <a:xfrm>
              <a:off x="3313936"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1" name="Oval 150"/>
            <p:cNvSpPr/>
            <p:nvPr/>
          </p:nvSpPr>
          <p:spPr>
            <a:xfrm>
              <a:off x="3313182"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Oval 151"/>
            <p:cNvSpPr/>
            <p:nvPr/>
          </p:nvSpPr>
          <p:spPr>
            <a:xfrm>
              <a:off x="3313182"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3" name="Oval 152"/>
            <p:cNvSpPr/>
            <p:nvPr/>
          </p:nvSpPr>
          <p:spPr>
            <a:xfrm>
              <a:off x="3313182" y="351796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4" name="Oval 153"/>
            <p:cNvSpPr/>
            <p:nvPr/>
          </p:nvSpPr>
          <p:spPr>
            <a:xfrm>
              <a:off x="3579513"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5" name="Oval 154"/>
            <p:cNvSpPr/>
            <p:nvPr/>
          </p:nvSpPr>
          <p:spPr>
            <a:xfrm>
              <a:off x="3579513"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6" name="Oval 155"/>
            <p:cNvSpPr/>
            <p:nvPr/>
          </p:nvSpPr>
          <p:spPr>
            <a:xfrm>
              <a:off x="3579513"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7" name="Oval 156"/>
            <p:cNvSpPr/>
            <p:nvPr/>
          </p:nvSpPr>
          <p:spPr>
            <a:xfrm>
              <a:off x="3579513"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8" name="Oval 157"/>
            <p:cNvSpPr/>
            <p:nvPr/>
          </p:nvSpPr>
          <p:spPr>
            <a:xfrm>
              <a:off x="3579513"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9" name="Oval 158"/>
            <p:cNvSpPr/>
            <p:nvPr/>
          </p:nvSpPr>
          <p:spPr>
            <a:xfrm>
              <a:off x="3578759"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0" name="Oval 159"/>
            <p:cNvSpPr/>
            <p:nvPr/>
          </p:nvSpPr>
          <p:spPr>
            <a:xfrm>
              <a:off x="3578759"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2" name="Oval 161"/>
            <p:cNvSpPr/>
            <p:nvPr/>
          </p:nvSpPr>
          <p:spPr>
            <a:xfrm>
              <a:off x="3827062"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3" name="Oval 162"/>
            <p:cNvSpPr/>
            <p:nvPr/>
          </p:nvSpPr>
          <p:spPr>
            <a:xfrm>
              <a:off x="3827062"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4" name="Oval 163"/>
            <p:cNvSpPr/>
            <p:nvPr/>
          </p:nvSpPr>
          <p:spPr>
            <a:xfrm>
              <a:off x="3827062"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5" name="Oval 164"/>
            <p:cNvSpPr/>
            <p:nvPr/>
          </p:nvSpPr>
          <p:spPr>
            <a:xfrm>
              <a:off x="3827062"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6" name="Oval 165"/>
            <p:cNvSpPr/>
            <p:nvPr/>
          </p:nvSpPr>
          <p:spPr>
            <a:xfrm>
              <a:off x="3827062"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0" name="Oval 169"/>
            <p:cNvSpPr/>
            <p:nvPr/>
          </p:nvSpPr>
          <p:spPr>
            <a:xfrm>
              <a:off x="4094286"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72" name="Group 171"/>
          <p:cNvGrpSpPr/>
          <p:nvPr/>
        </p:nvGrpSpPr>
        <p:grpSpPr>
          <a:xfrm>
            <a:off x="4915001" y="3517963"/>
            <a:ext cx="1723263" cy="2216653"/>
            <a:chOff x="2553903" y="3517963"/>
            <a:chExt cx="1723263" cy="2216653"/>
          </a:xfrm>
        </p:grpSpPr>
        <p:sp>
          <p:nvSpPr>
            <p:cNvPr id="173" name="Oval 172"/>
            <p:cNvSpPr/>
            <p:nvPr/>
          </p:nvSpPr>
          <p:spPr>
            <a:xfrm>
              <a:off x="2553903"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p:cNvSpPr/>
            <p:nvPr/>
          </p:nvSpPr>
          <p:spPr>
            <a:xfrm>
              <a:off x="2781951"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5" name="Oval 174"/>
            <p:cNvSpPr/>
            <p:nvPr/>
          </p:nvSpPr>
          <p:spPr>
            <a:xfrm>
              <a:off x="2781951"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6" name="Oval 175"/>
            <p:cNvSpPr/>
            <p:nvPr/>
          </p:nvSpPr>
          <p:spPr>
            <a:xfrm>
              <a:off x="2781951"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7" name="Oval 176"/>
            <p:cNvSpPr/>
            <p:nvPr/>
          </p:nvSpPr>
          <p:spPr>
            <a:xfrm>
              <a:off x="2781951"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8" name="Oval 177"/>
            <p:cNvSpPr/>
            <p:nvPr/>
          </p:nvSpPr>
          <p:spPr>
            <a:xfrm>
              <a:off x="2781951"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9" name="Oval 178"/>
            <p:cNvSpPr/>
            <p:nvPr/>
          </p:nvSpPr>
          <p:spPr>
            <a:xfrm>
              <a:off x="3047447"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Oval 179"/>
            <p:cNvSpPr/>
            <p:nvPr/>
          </p:nvSpPr>
          <p:spPr>
            <a:xfrm>
              <a:off x="3047447"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1" name="Oval 180"/>
            <p:cNvSpPr/>
            <p:nvPr/>
          </p:nvSpPr>
          <p:spPr>
            <a:xfrm>
              <a:off x="3047447"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2" name="Oval 181"/>
            <p:cNvSpPr/>
            <p:nvPr/>
          </p:nvSpPr>
          <p:spPr>
            <a:xfrm>
              <a:off x="3047447"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3" name="Oval 182"/>
            <p:cNvSpPr/>
            <p:nvPr/>
          </p:nvSpPr>
          <p:spPr>
            <a:xfrm>
              <a:off x="3047447"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4" name="Oval 183"/>
            <p:cNvSpPr/>
            <p:nvPr/>
          </p:nvSpPr>
          <p:spPr>
            <a:xfrm>
              <a:off x="3046693"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5" name="Oval 184"/>
            <p:cNvSpPr/>
            <p:nvPr/>
          </p:nvSpPr>
          <p:spPr>
            <a:xfrm>
              <a:off x="3046693"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6" name="Oval 185"/>
            <p:cNvSpPr/>
            <p:nvPr/>
          </p:nvSpPr>
          <p:spPr>
            <a:xfrm>
              <a:off x="3313936"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7" name="Oval 186"/>
            <p:cNvSpPr/>
            <p:nvPr/>
          </p:nvSpPr>
          <p:spPr>
            <a:xfrm>
              <a:off x="3313936"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8" name="Oval 187"/>
            <p:cNvSpPr/>
            <p:nvPr/>
          </p:nvSpPr>
          <p:spPr>
            <a:xfrm>
              <a:off x="3313936"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9" name="Oval 188"/>
            <p:cNvSpPr/>
            <p:nvPr/>
          </p:nvSpPr>
          <p:spPr>
            <a:xfrm>
              <a:off x="3313936"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0" name="Oval 189"/>
            <p:cNvSpPr/>
            <p:nvPr/>
          </p:nvSpPr>
          <p:spPr>
            <a:xfrm>
              <a:off x="3313936"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1" name="Oval 190"/>
            <p:cNvSpPr/>
            <p:nvPr/>
          </p:nvSpPr>
          <p:spPr>
            <a:xfrm>
              <a:off x="3313182"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2" name="Oval 191"/>
            <p:cNvSpPr/>
            <p:nvPr/>
          </p:nvSpPr>
          <p:spPr>
            <a:xfrm>
              <a:off x="3313182"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3" name="Oval 192"/>
            <p:cNvSpPr/>
            <p:nvPr/>
          </p:nvSpPr>
          <p:spPr>
            <a:xfrm>
              <a:off x="3313182" y="351796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4" name="Oval 193"/>
            <p:cNvSpPr/>
            <p:nvPr/>
          </p:nvSpPr>
          <p:spPr>
            <a:xfrm>
              <a:off x="3579513"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5" name="Oval 194"/>
            <p:cNvSpPr/>
            <p:nvPr/>
          </p:nvSpPr>
          <p:spPr>
            <a:xfrm>
              <a:off x="3579513"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6" name="Oval 195"/>
            <p:cNvSpPr/>
            <p:nvPr/>
          </p:nvSpPr>
          <p:spPr>
            <a:xfrm>
              <a:off x="3579513"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7" name="Oval 196"/>
            <p:cNvSpPr/>
            <p:nvPr/>
          </p:nvSpPr>
          <p:spPr>
            <a:xfrm>
              <a:off x="3579513"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p:cNvSpPr/>
            <p:nvPr/>
          </p:nvSpPr>
          <p:spPr>
            <a:xfrm>
              <a:off x="3579513"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p:cNvSpPr/>
            <p:nvPr/>
          </p:nvSpPr>
          <p:spPr>
            <a:xfrm>
              <a:off x="3578759" y="409758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p:cNvSpPr/>
            <p:nvPr/>
          </p:nvSpPr>
          <p:spPr>
            <a:xfrm>
              <a:off x="3578759" y="380777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1" name="Oval 200"/>
            <p:cNvSpPr/>
            <p:nvPr/>
          </p:nvSpPr>
          <p:spPr>
            <a:xfrm>
              <a:off x="3827062"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2" name="Oval 201"/>
            <p:cNvSpPr/>
            <p:nvPr/>
          </p:nvSpPr>
          <p:spPr>
            <a:xfrm>
              <a:off x="3827062" y="526192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3" name="Oval 202"/>
            <p:cNvSpPr/>
            <p:nvPr/>
          </p:nvSpPr>
          <p:spPr>
            <a:xfrm>
              <a:off x="3827062" y="4972115"/>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 name="Oval 203"/>
            <p:cNvSpPr/>
            <p:nvPr/>
          </p:nvSpPr>
          <p:spPr>
            <a:xfrm>
              <a:off x="3827062" y="4682304"/>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5" name="Oval 204"/>
            <p:cNvSpPr/>
            <p:nvPr/>
          </p:nvSpPr>
          <p:spPr>
            <a:xfrm>
              <a:off x="3827062" y="439249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6" name="Oval 205"/>
            <p:cNvSpPr/>
            <p:nvPr/>
          </p:nvSpPr>
          <p:spPr>
            <a:xfrm>
              <a:off x="4094286" y="555173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279" name="Group 278"/>
          <p:cNvGrpSpPr/>
          <p:nvPr/>
        </p:nvGrpSpPr>
        <p:grpSpPr>
          <a:xfrm>
            <a:off x="7273319" y="3516850"/>
            <a:ext cx="1496828" cy="2216653"/>
            <a:chOff x="7273319" y="3516850"/>
            <a:chExt cx="1496828" cy="2216653"/>
          </a:xfrm>
        </p:grpSpPr>
        <p:sp>
          <p:nvSpPr>
            <p:cNvPr id="208" name="Oval 207"/>
            <p:cNvSpPr/>
            <p:nvPr/>
          </p:nvSpPr>
          <p:spPr>
            <a:xfrm>
              <a:off x="7275991"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9" name="Oval 208"/>
            <p:cNvSpPr/>
            <p:nvPr/>
          </p:nvSpPr>
          <p:spPr>
            <a:xfrm>
              <a:off x="7542156"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0" name="Oval 209"/>
            <p:cNvSpPr/>
            <p:nvPr/>
          </p:nvSpPr>
          <p:spPr>
            <a:xfrm>
              <a:off x="7542156" y="526081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1" name="Oval 210"/>
            <p:cNvSpPr/>
            <p:nvPr/>
          </p:nvSpPr>
          <p:spPr>
            <a:xfrm>
              <a:off x="7542156" y="4971002"/>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2" name="Oval 211"/>
            <p:cNvSpPr/>
            <p:nvPr/>
          </p:nvSpPr>
          <p:spPr>
            <a:xfrm>
              <a:off x="7542156" y="468119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3" name="Oval 212"/>
            <p:cNvSpPr/>
            <p:nvPr/>
          </p:nvSpPr>
          <p:spPr>
            <a:xfrm>
              <a:off x="7542156" y="439138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4" name="Oval 213"/>
            <p:cNvSpPr/>
            <p:nvPr/>
          </p:nvSpPr>
          <p:spPr>
            <a:xfrm>
              <a:off x="7807652"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5" name="Oval 214"/>
            <p:cNvSpPr/>
            <p:nvPr/>
          </p:nvSpPr>
          <p:spPr>
            <a:xfrm>
              <a:off x="7807652" y="526081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6" name="Oval 215"/>
            <p:cNvSpPr/>
            <p:nvPr/>
          </p:nvSpPr>
          <p:spPr>
            <a:xfrm>
              <a:off x="7807652" y="4971002"/>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7" name="Oval 216"/>
            <p:cNvSpPr/>
            <p:nvPr/>
          </p:nvSpPr>
          <p:spPr>
            <a:xfrm>
              <a:off x="7807652" y="468119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8" name="Oval 217"/>
            <p:cNvSpPr/>
            <p:nvPr/>
          </p:nvSpPr>
          <p:spPr>
            <a:xfrm>
              <a:off x="7807652" y="439138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9" name="Oval 218"/>
            <p:cNvSpPr/>
            <p:nvPr/>
          </p:nvSpPr>
          <p:spPr>
            <a:xfrm>
              <a:off x="7806898" y="409647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0" name="Oval 219"/>
            <p:cNvSpPr/>
            <p:nvPr/>
          </p:nvSpPr>
          <p:spPr>
            <a:xfrm>
              <a:off x="7806898" y="380666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1" name="Oval 220"/>
            <p:cNvSpPr/>
            <p:nvPr/>
          </p:nvSpPr>
          <p:spPr>
            <a:xfrm>
              <a:off x="8074141"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2" name="Oval 221"/>
            <p:cNvSpPr/>
            <p:nvPr/>
          </p:nvSpPr>
          <p:spPr>
            <a:xfrm>
              <a:off x="8074141" y="526081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3" name="Oval 222"/>
            <p:cNvSpPr/>
            <p:nvPr/>
          </p:nvSpPr>
          <p:spPr>
            <a:xfrm>
              <a:off x="8074141" y="4971002"/>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4" name="Oval 223"/>
            <p:cNvSpPr/>
            <p:nvPr/>
          </p:nvSpPr>
          <p:spPr>
            <a:xfrm>
              <a:off x="8074141" y="468119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5" name="Oval 224"/>
            <p:cNvSpPr/>
            <p:nvPr/>
          </p:nvSpPr>
          <p:spPr>
            <a:xfrm>
              <a:off x="8074141" y="439138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6" name="Oval 225"/>
            <p:cNvSpPr/>
            <p:nvPr/>
          </p:nvSpPr>
          <p:spPr>
            <a:xfrm>
              <a:off x="8073387" y="409647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7" name="Oval 226"/>
            <p:cNvSpPr/>
            <p:nvPr/>
          </p:nvSpPr>
          <p:spPr>
            <a:xfrm>
              <a:off x="8073387" y="380666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8" name="Oval 227"/>
            <p:cNvSpPr/>
            <p:nvPr/>
          </p:nvSpPr>
          <p:spPr>
            <a:xfrm>
              <a:off x="8073387" y="351685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9" name="Oval 228"/>
            <p:cNvSpPr/>
            <p:nvPr/>
          </p:nvSpPr>
          <p:spPr>
            <a:xfrm>
              <a:off x="8339718"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0" name="Oval 229"/>
            <p:cNvSpPr/>
            <p:nvPr/>
          </p:nvSpPr>
          <p:spPr>
            <a:xfrm>
              <a:off x="8339718" y="526081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1" name="Oval 230"/>
            <p:cNvSpPr/>
            <p:nvPr/>
          </p:nvSpPr>
          <p:spPr>
            <a:xfrm>
              <a:off x="8339718" y="4971002"/>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2" name="Oval 231"/>
            <p:cNvSpPr/>
            <p:nvPr/>
          </p:nvSpPr>
          <p:spPr>
            <a:xfrm>
              <a:off x="8339718" y="468119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3" name="Oval 232"/>
            <p:cNvSpPr/>
            <p:nvPr/>
          </p:nvSpPr>
          <p:spPr>
            <a:xfrm>
              <a:off x="8339718" y="439138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4" name="Oval 233"/>
            <p:cNvSpPr/>
            <p:nvPr/>
          </p:nvSpPr>
          <p:spPr>
            <a:xfrm>
              <a:off x="8338964" y="409647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6" name="Oval 235"/>
            <p:cNvSpPr/>
            <p:nvPr/>
          </p:nvSpPr>
          <p:spPr>
            <a:xfrm>
              <a:off x="8587267" y="555062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7" name="Oval 236"/>
            <p:cNvSpPr/>
            <p:nvPr/>
          </p:nvSpPr>
          <p:spPr>
            <a:xfrm>
              <a:off x="8587267" y="5260813"/>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8" name="Oval 237"/>
            <p:cNvSpPr/>
            <p:nvPr/>
          </p:nvSpPr>
          <p:spPr>
            <a:xfrm>
              <a:off x="8587267" y="4971002"/>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9" name="Oval 238"/>
            <p:cNvSpPr/>
            <p:nvPr/>
          </p:nvSpPr>
          <p:spPr>
            <a:xfrm>
              <a:off x="8587267" y="4681191"/>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1" name="Oval 270"/>
            <p:cNvSpPr/>
            <p:nvPr/>
          </p:nvSpPr>
          <p:spPr>
            <a:xfrm>
              <a:off x="7273319" y="5267687"/>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2" name="Oval 271"/>
            <p:cNvSpPr/>
            <p:nvPr/>
          </p:nvSpPr>
          <p:spPr>
            <a:xfrm>
              <a:off x="7273319" y="4977876"/>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6" name="Oval 275"/>
            <p:cNvSpPr/>
            <p:nvPr/>
          </p:nvSpPr>
          <p:spPr>
            <a:xfrm>
              <a:off x="7542348" y="4096417"/>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8" name="Oval 277"/>
            <p:cNvSpPr/>
            <p:nvPr/>
          </p:nvSpPr>
          <p:spPr>
            <a:xfrm>
              <a:off x="7806496" y="3516850"/>
              <a:ext cx="182880" cy="18288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4" name="Group 3"/>
          <p:cNvGrpSpPr/>
          <p:nvPr/>
        </p:nvGrpSpPr>
        <p:grpSpPr>
          <a:xfrm>
            <a:off x="3852056" y="1271000"/>
            <a:ext cx="1091014" cy="1426505"/>
            <a:chOff x="653561" y="1973179"/>
            <a:chExt cx="2672399" cy="3494171"/>
          </a:xfrm>
        </p:grpSpPr>
        <p:cxnSp>
          <p:nvCxnSpPr>
            <p:cNvPr id="207" name="Straight Arrow Connector 206"/>
            <p:cNvCxnSpPr/>
            <p:nvPr/>
          </p:nvCxnSpPr>
          <p:spPr>
            <a:xfrm>
              <a:off x="2518202" y="1973179"/>
              <a:ext cx="0" cy="349417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1530763" y="2810247"/>
              <a:ext cx="1795197" cy="1760784"/>
              <a:chOff x="1340263" y="2810247"/>
              <a:chExt cx="1795197" cy="1760784"/>
            </a:xfrm>
          </p:grpSpPr>
          <p:sp>
            <p:nvSpPr>
              <p:cNvPr id="240" name="Oval 239"/>
              <p:cNvSpPr/>
              <p:nvPr/>
            </p:nvSpPr>
            <p:spPr>
              <a:xfrm>
                <a:off x="1357468" y="2810247"/>
                <a:ext cx="1760784" cy="17607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00B050"/>
                  </a:solidFill>
                </a:endParaRPr>
              </a:p>
            </p:txBody>
          </p:sp>
          <p:sp>
            <p:nvSpPr>
              <p:cNvPr id="241" name="Rectangle 240"/>
              <p:cNvSpPr/>
              <p:nvPr/>
            </p:nvSpPr>
            <p:spPr>
              <a:xfrm>
                <a:off x="1340263" y="3343836"/>
                <a:ext cx="1795197" cy="904665"/>
              </a:xfrm>
              <a:prstGeom prst="rect">
                <a:avLst/>
              </a:prstGeom>
            </p:spPr>
            <p:txBody>
              <a:bodyPr wrap="none">
                <a:spAutoFit/>
              </a:bodyPr>
              <a:lstStyle/>
              <a:p>
                <a:pPr algn="ctr"/>
                <a:r>
                  <a:rPr lang="en-US" b="1" dirty="0">
                    <a:solidFill>
                      <a:srgbClr val="00B050"/>
                    </a:solidFill>
                  </a:rPr>
                  <a:t>&gt; V</a:t>
                </a:r>
                <a:r>
                  <a:rPr lang="en-US" b="1" baseline="-25000" dirty="0">
                    <a:solidFill>
                      <a:srgbClr val="00B050"/>
                    </a:solidFill>
                  </a:rPr>
                  <a:t>th</a:t>
                </a:r>
                <a:r>
                  <a:rPr lang="en-US" b="1" dirty="0">
                    <a:solidFill>
                      <a:srgbClr val="00B050"/>
                    </a:solidFill>
                  </a:rPr>
                  <a:t>?</a:t>
                </a:r>
              </a:p>
            </p:txBody>
          </p:sp>
        </p:grpSp>
        <p:sp>
          <p:nvSpPr>
            <p:cNvPr id="242" name="TextBox 241"/>
            <p:cNvSpPr txBox="1"/>
            <p:nvPr/>
          </p:nvSpPr>
          <p:spPr>
            <a:xfrm>
              <a:off x="653561" y="3343837"/>
              <a:ext cx="1074095" cy="829275"/>
            </a:xfrm>
            <a:prstGeom prst="rect">
              <a:avLst/>
            </a:prstGeom>
            <a:noFill/>
          </p:spPr>
          <p:txBody>
            <a:bodyPr wrap="square" rtlCol="0">
              <a:spAutoFit/>
            </a:bodyPr>
            <a:lstStyle/>
            <a:p>
              <a:pPr algn="ctr"/>
              <a:r>
                <a:rPr lang="en-US" sz="1600" b="1" dirty="0">
                  <a:solidFill>
                    <a:schemeClr val="tx1">
                      <a:lumMod val="65000"/>
                      <a:lumOff val="35000"/>
                    </a:schemeClr>
                  </a:solidFill>
                </a:rPr>
                <a:t>V</a:t>
              </a:r>
              <a:r>
                <a:rPr lang="en-US" sz="1600" b="1" baseline="-25000" dirty="0">
                  <a:solidFill>
                    <a:schemeClr val="tx1">
                      <a:lumMod val="65000"/>
                      <a:lumOff val="35000"/>
                    </a:schemeClr>
                  </a:solidFill>
                </a:rPr>
                <a:t>G</a:t>
              </a:r>
              <a:endParaRPr lang="en-US" sz="1600" b="1" dirty="0">
                <a:solidFill>
                  <a:schemeClr val="tx1">
                    <a:lumMod val="65000"/>
                    <a:lumOff val="35000"/>
                  </a:schemeClr>
                </a:solidFill>
              </a:endParaRPr>
            </a:p>
          </p:txBody>
        </p:sp>
      </p:grpSp>
      <p:sp>
        <p:nvSpPr>
          <p:cNvPr id="243" name="Rounded Rectangle 242"/>
          <p:cNvSpPr/>
          <p:nvPr/>
        </p:nvSpPr>
        <p:spPr>
          <a:xfrm>
            <a:off x="1776543" y="1221269"/>
            <a:ext cx="2054384" cy="581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altLang="ko-KR" sz="2800" b="1" dirty="0">
                <a:solidFill>
                  <a:schemeClr val="accent5"/>
                </a:solidFill>
                <a:latin typeface="+mj-lt"/>
                <a:ea typeface="Dotum" pitchFamily="34" charset="-127"/>
              </a:rPr>
              <a:t>Sweep V</a:t>
            </a:r>
            <a:r>
              <a:rPr lang="en-US" altLang="ko-KR" sz="2800" b="1" baseline="-25000" dirty="0">
                <a:solidFill>
                  <a:schemeClr val="accent5"/>
                </a:solidFill>
                <a:latin typeface="+mj-lt"/>
                <a:ea typeface="Dotum" pitchFamily="34" charset="-127"/>
              </a:rPr>
              <a:t>G</a:t>
            </a:r>
            <a:endParaRPr lang="ko-KR" altLang="ko-KR" sz="2800" b="1" dirty="0">
              <a:solidFill>
                <a:schemeClr val="accent5"/>
              </a:solidFill>
              <a:latin typeface="+mj-lt"/>
              <a:ea typeface="Dotum" pitchFamily="34" charset="-127"/>
            </a:endParaRPr>
          </a:p>
        </p:txBody>
      </p:sp>
    </p:spTree>
    <p:extLst>
      <p:ext uri="{BB962C8B-B14F-4D97-AF65-F5344CB8AC3E}">
        <p14:creationId xmlns:p14="http://schemas.microsoft.com/office/powerpoint/2010/main" val="21237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500"/>
                                        <p:tgtEl>
                                          <p:spTgt spid="2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200"/>
                                        <p:tgtEl>
                                          <p:spTgt spid="76"/>
                                        </p:tgtEl>
                                      </p:cBhvr>
                                    </p:animEffect>
                                  </p:childTnLst>
                                </p:cTn>
                              </p:par>
                            </p:childTnLst>
                          </p:cTn>
                        </p:par>
                        <p:par>
                          <p:cTn id="23" fill="hold">
                            <p:stCondLst>
                              <p:cond delay="200"/>
                            </p:stCondLst>
                            <p:childTnLst>
                              <p:par>
                                <p:cTn id="24" presetID="22" presetClass="entr" presetSubtype="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childTnLst>
                          </p:cTn>
                        </p:par>
                        <p:par>
                          <p:cTn id="27" fill="hold">
                            <p:stCondLst>
                              <p:cond delay="700"/>
                            </p:stCondLst>
                            <p:childTnLst>
                              <p:par>
                                <p:cTn id="28" presetID="22" presetClass="entr" presetSubtype="1"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up)">
                                      <p:cBhvr>
                                        <p:cTn id="30" dur="2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wipe(left)">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left)">
                                      <p:cBhvr>
                                        <p:cTn id="40" dur="500"/>
                                        <p:tgtEl>
                                          <p:spTgt spid="1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6"/>
                                        </p:tgtEl>
                                      </p:cBhvr>
                                    </p:animEffect>
                                    <p:set>
                                      <p:cBhvr>
                                        <p:cTn id="45" dur="1" fill="hold">
                                          <p:stCondLst>
                                            <p:cond delay="499"/>
                                          </p:stCondLst>
                                        </p:cTn>
                                        <p:tgtEl>
                                          <p:spTgt spid="7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8"/>
                                        </p:tgtEl>
                                      </p:cBhvr>
                                    </p:animEffect>
                                    <p:set>
                                      <p:cBhvr>
                                        <p:cTn id="48" dur="1" fill="hold">
                                          <p:stCondLst>
                                            <p:cond delay="499"/>
                                          </p:stCondLst>
                                        </p:cTn>
                                        <p:tgtEl>
                                          <p:spTgt spid="7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5"/>
                                        </p:tgtEl>
                                      </p:cBhvr>
                                    </p:animEffect>
                                    <p:set>
                                      <p:cBhvr>
                                        <p:cTn id="51" dur="1" fill="hold">
                                          <p:stCondLst>
                                            <p:cond delay="499"/>
                                          </p:stCondLst>
                                        </p:cTn>
                                        <p:tgtEl>
                                          <p:spTgt spid="7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1"/>
                                        </p:tgtEl>
                                      </p:cBhvr>
                                    </p:animEffect>
                                    <p:set>
                                      <p:cBhvr>
                                        <p:cTn id="54" dur="1" fill="hold">
                                          <p:stCondLst>
                                            <p:cond delay="499"/>
                                          </p:stCondLst>
                                        </p:cTn>
                                        <p:tgtEl>
                                          <p:spTgt spid="1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2"/>
                                        </p:tgtEl>
                                      </p:cBhvr>
                                    </p:animEffect>
                                    <p:set>
                                      <p:cBhvr>
                                        <p:cTn id="57" dur="1" fill="hold">
                                          <p:stCondLst>
                                            <p:cond delay="499"/>
                                          </p:stCondLst>
                                        </p:cTn>
                                        <p:tgtEl>
                                          <p:spTgt spid="1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9"/>
                                        </p:tgtEl>
                                        <p:attrNameLst>
                                          <p:attrName>style.visibility</p:attrName>
                                        </p:attrNameLst>
                                      </p:cBhvr>
                                      <p:to>
                                        <p:strVal val="visible"/>
                                      </p:to>
                                    </p:set>
                                    <p:animEffect transition="in" filter="wipe(down)">
                                      <p:cBhvr>
                                        <p:cTn id="62" dur="500"/>
                                        <p:tgtEl>
                                          <p:spTgt spid="279"/>
                                        </p:tgtEl>
                                      </p:cBhvr>
                                    </p:animEffect>
                                  </p:childTnLst>
                                </p:cTn>
                              </p:par>
                              <p:par>
                                <p:cTn id="63" presetID="22" presetClass="entr" presetSubtype="4"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wipe(down)">
                                      <p:cBhvr>
                                        <p:cTn id="65" dur="500"/>
                                        <p:tgtEl>
                                          <p:spTgt spid="172"/>
                                        </p:tgtEl>
                                      </p:cBhvr>
                                    </p:animEffect>
                                  </p:childTnLst>
                                </p:cTn>
                              </p:par>
                              <p:par>
                                <p:cTn id="66" presetID="22" presetClass="entr" presetSubtype="4" fill="hold" nodeType="withEffect">
                                  <p:stCondLst>
                                    <p:cond delay="0"/>
                                  </p:stCondLst>
                                  <p:childTnLst>
                                    <p:set>
                                      <p:cBhvr>
                                        <p:cTn id="67" dur="1" fill="hold">
                                          <p:stCondLst>
                                            <p:cond delay="0"/>
                                          </p:stCondLst>
                                        </p:cTn>
                                        <p:tgtEl>
                                          <p:spTgt spid="171"/>
                                        </p:tgtEl>
                                        <p:attrNameLst>
                                          <p:attrName>style.visibility</p:attrName>
                                        </p:attrNameLst>
                                      </p:cBhvr>
                                      <p:to>
                                        <p:strVal val="visible"/>
                                      </p:to>
                                    </p:set>
                                    <p:animEffect transition="in" filter="wipe(down)">
                                      <p:cBhvr>
                                        <p:cTn id="68" dur="500"/>
                                        <p:tgtEl>
                                          <p:spTgt spid="17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79"/>
                                        </p:tgtEl>
                                      </p:cBhvr>
                                    </p:animEffect>
                                    <p:set>
                                      <p:cBhvr>
                                        <p:cTn id="73" dur="1" fill="hold">
                                          <p:stCondLst>
                                            <p:cond delay="499"/>
                                          </p:stCondLst>
                                        </p:cTn>
                                        <p:tgtEl>
                                          <p:spTgt spid="27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72"/>
                                        </p:tgtEl>
                                      </p:cBhvr>
                                    </p:animEffect>
                                    <p:set>
                                      <p:cBhvr>
                                        <p:cTn id="76" dur="1" fill="hold">
                                          <p:stCondLst>
                                            <p:cond delay="499"/>
                                          </p:stCondLst>
                                        </p:cTn>
                                        <p:tgtEl>
                                          <p:spTgt spid="17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71"/>
                                        </p:tgtEl>
                                      </p:cBhvr>
                                    </p:animEffect>
                                    <p:set>
                                      <p:cBhvr>
                                        <p:cTn id="79" dur="1" fill="hold">
                                          <p:stCondLst>
                                            <p:cond delay="499"/>
                                          </p:stCondLst>
                                        </p:cTn>
                                        <p:tgtEl>
                                          <p:spTgt spid="17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par>
                                <p:cTn id="85" presetID="7" presetClass="emph" presetSubtype="2" fill="hold" nodeType="withEffect">
                                  <p:stCondLst>
                                    <p:cond delay="0"/>
                                  </p:stCondLst>
                                  <p:childTnLst>
                                    <p:animClr clrSpc="rgb" dir="cw">
                                      <p:cBhvr>
                                        <p:cTn id="86" dur="1000" fill="hold"/>
                                        <p:tgtEl>
                                          <p:spTgt spid="19"/>
                                        </p:tgtEl>
                                        <p:attrNameLst>
                                          <p:attrName>stroke.color</p:attrName>
                                        </p:attrNameLst>
                                      </p:cBhvr>
                                      <p:to>
                                        <a:srgbClr val="BFBFBF"/>
                                      </p:to>
                                    </p:animClr>
                                    <p:set>
                                      <p:cBhvr>
                                        <p:cTn id="87" dur="1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5" grpId="0" animBg="1"/>
      <p:bldP spid="75" grpId="1" animBg="1"/>
      <p:bldP spid="76" grpId="0"/>
      <p:bldP spid="76" grpId="1"/>
      <p:bldP spid="78" grpId="0" animBg="1"/>
      <p:bldP spid="78" grpId="1" animBg="1"/>
      <p:bldP spid="24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355C-3584-4CE6-8EE3-C23814817099}"/>
              </a:ext>
            </a:extLst>
          </p:cNvPr>
          <p:cNvSpPr>
            <a:spLocks noGrp="1"/>
          </p:cNvSpPr>
          <p:nvPr>
            <p:ph type="title"/>
          </p:nvPr>
        </p:nvSpPr>
        <p:spPr/>
        <p:txBody>
          <a:bodyPr/>
          <a:lstStyle/>
          <a:p>
            <a:r>
              <a:rPr lang="en-US" dirty="0"/>
              <a:t>Retention Errors</a:t>
            </a:r>
          </a:p>
        </p:txBody>
      </p:sp>
      <p:pic>
        <p:nvPicPr>
          <p:cNvPr id="7" name="Content Placeholder 6" descr="A screenshot of a map&#10;&#10;Description generated with very high confidence">
            <a:extLst>
              <a:ext uri="{FF2B5EF4-FFF2-40B4-BE49-F238E27FC236}">
                <a16:creationId xmlns:a16="http://schemas.microsoft.com/office/drawing/2014/main" id="{75512322-95D7-4C15-B520-E735CC670FD9}"/>
              </a:ext>
            </a:extLst>
          </p:cNvPr>
          <p:cNvPicPr>
            <a:picLocks noGrp="1" noChangeAspect="1"/>
          </p:cNvPicPr>
          <p:nvPr>
            <p:ph sz="quarter" idx="1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88" y="814070"/>
            <a:ext cx="8168647" cy="4084324"/>
          </a:xfrm>
        </p:spPr>
      </p:pic>
      <p:sp>
        <p:nvSpPr>
          <p:cNvPr id="5" name="Slide Number Placeholder 4">
            <a:extLst>
              <a:ext uri="{FF2B5EF4-FFF2-40B4-BE49-F238E27FC236}">
                <a16:creationId xmlns:a16="http://schemas.microsoft.com/office/drawing/2014/main" id="{DB32D83E-649C-46F7-A001-8BC84CA5EF1B}"/>
              </a:ext>
            </a:extLst>
          </p:cNvPr>
          <p:cNvSpPr>
            <a:spLocks noGrp="1"/>
          </p:cNvSpPr>
          <p:nvPr>
            <p:ph type="sldNum" sz="quarter" idx="4"/>
          </p:nvPr>
        </p:nvSpPr>
        <p:spPr/>
        <p:txBody>
          <a:bodyPr/>
          <a:lstStyle/>
          <a:p>
            <a:fld id="{D1A49D29-CB85-4411-9FDD-91CD7B7D33F2}" type="slidenum">
              <a:rPr lang="en-US" smtClean="0"/>
              <a:t>101</a:t>
            </a:fld>
            <a:endParaRPr lang="en-US"/>
          </a:p>
        </p:txBody>
      </p:sp>
      <p:sp>
        <p:nvSpPr>
          <p:cNvPr id="15" name="Rectangle: Rounded Corners 14">
            <a:extLst>
              <a:ext uri="{FF2B5EF4-FFF2-40B4-BE49-F238E27FC236}">
                <a16:creationId xmlns:a16="http://schemas.microsoft.com/office/drawing/2014/main" id="{64D1CFD7-9BB1-46A3-9CF5-4A962E9C5AFE}"/>
              </a:ext>
            </a:extLst>
          </p:cNvPr>
          <p:cNvSpPr/>
          <p:nvPr/>
        </p:nvSpPr>
        <p:spPr bwMode="auto">
          <a:xfrm>
            <a:off x="254000" y="4791279"/>
            <a:ext cx="8636000" cy="991458"/>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3100" b="1" i="0" u="none" strike="noStrike" cap="none" normalizeH="0" baseline="0" dirty="0">
                <a:ln>
                  <a:noFill/>
                </a:ln>
                <a:solidFill>
                  <a:schemeClr val="accent5"/>
                </a:solidFill>
                <a:effectLst/>
                <a:latin typeface="+mj-lt"/>
              </a:rPr>
              <a:t>Retention errors increase faster in 3D NAND</a:t>
            </a:r>
          </a:p>
        </p:txBody>
      </p:sp>
      <p:cxnSp>
        <p:nvCxnSpPr>
          <p:cNvPr id="8" name="Straight Connector 7">
            <a:extLst>
              <a:ext uri="{FF2B5EF4-FFF2-40B4-BE49-F238E27FC236}">
                <a16:creationId xmlns:a16="http://schemas.microsoft.com/office/drawing/2014/main" id="{E2304C6D-528C-4D6D-B74B-678D6076C04F}"/>
              </a:ext>
            </a:extLst>
          </p:cNvPr>
          <p:cNvCxnSpPr>
            <a:cxnSpLocks/>
          </p:cNvCxnSpPr>
          <p:nvPr/>
        </p:nvCxnSpPr>
        <p:spPr bwMode="auto">
          <a:xfrm flipV="1">
            <a:off x="6522481" y="1625204"/>
            <a:ext cx="1377696" cy="426720"/>
          </a:xfrm>
          <a:prstGeom prst="line">
            <a:avLst/>
          </a:prstGeom>
          <a:ln w="28575">
            <a:solidFill>
              <a:srgbClr val="2B80B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A69569-D1BD-4BD2-825E-49609119F89F}"/>
              </a:ext>
            </a:extLst>
          </p:cNvPr>
          <p:cNvCxnSpPr>
            <a:cxnSpLocks/>
          </p:cNvCxnSpPr>
          <p:nvPr/>
        </p:nvCxnSpPr>
        <p:spPr bwMode="auto">
          <a:xfrm flipV="1">
            <a:off x="1980677" y="2879710"/>
            <a:ext cx="4620768" cy="140208"/>
          </a:xfrm>
          <a:prstGeom prst="line">
            <a:avLst/>
          </a:prstGeom>
          <a:ln w="28575">
            <a:solidFill>
              <a:srgbClr val="FF8E1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05ADCF-B5F5-4061-A539-6104C6367079}"/>
              </a:ext>
            </a:extLst>
          </p:cNvPr>
          <p:cNvSpPr txBox="1"/>
          <p:nvPr/>
        </p:nvSpPr>
        <p:spPr>
          <a:xfrm rot="16200000">
            <a:off x="-974712" y="2120677"/>
            <a:ext cx="2929974" cy="954107"/>
          </a:xfrm>
          <a:prstGeom prst="rect">
            <a:avLst/>
          </a:prstGeom>
          <a:solidFill>
            <a:schemeClr val="bg1"/>
          </a:solidFill>
        </p:spPr>
        <p:txBody>
          <a:bodyPr wrap="square" rtlCol="0">
            <a:spAutoFit/>
          </a:bodyPr>
          <a:lstStyle/>
          <a:p>
            <a:pPr algn="ctr"/>
            <a:r>
              <a:rPr lang="en-US" sz="2800" b="0" dirty="0"/>
              <a:t>Raw Bit Error </a:t>
            </a:r>
            <a:r>
              <a:rPr lang="en-US" sz="2800" dirty="0"/>
              <a:t>R</a:t>
            </a:r>
            <a:r>
              <a:rPr lang="en-US" sz="2800" b="0" dirty="0"/>
              <a:t>ate (RBER)</a:t>
            </a:r>
          </a:p>
        </p:txBody>
      </p:sp>
    </p:spTree>
    <p:extLst>
      <p:ext uri="{BB962C8B-B14F-4D97-AF65-F5344CB8AC3E}">
        <p14:creationId xmlns:p14="http://schemas.microsoft.com/office/powerpoint/2010/main" val="42947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E8A98584-CE47-4CC1-879F-F88C7678F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476" y="1540668"/>
            <a:ext cx="8056886" cy="3776664"/>
          </a:xfrm>
          <a:prstGeom prst="rect">
            <a:avLst/>
          </a:prstGeom>
        </p:spPr>
      </p:pic>
      <p:sp>
        <p:nvSpPr>
          <p:cNvPr id="10" name="Oval 9">
            <a:extLst>
              <a:ext uri="{FF2B5EF4-FFF2-40B4-BE49-F238E27FC236}">
                <a16:creationId xmlns:a16="http://schemas.microsoft.com/office/drawing/2014/main" id="{C0F9954B-1E33-4B3B-8D78-E7334A5CB2CF}"/>
              </a:ext>
            </a:extLst>
          </p:cNvPr>
          <p:cNvSpPr/>
          <p:nvPr/>
        </p:nvSpPr>
        <p:spPr>
          <a:xfrm>
            <a:off x="2753468" y="3839160"/>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504854-2288-4033-B74A-0AB622745EE5}"/>
              </a:ext>
            </a:extLst>
          </p:cNvPr>
          <p:cNvSpPr/>
          <p:nvPr/>
        </p:nvSpPr>
        <p:spPr>
          <a:xfrm>
            <a:off x="4989266" y="269705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A2E13-94BD-4D16-AE9A-CF8735B16110}"/>
              </a:ext>
            </a:extLst>
          </p:cNvPr>
          <p:cNvSpPr>
            <a:spLocks noGrp="1"/>
          </p:cNvSpPr>
          <p:nvPr>
            <p:ph type="title"/>
          </p:nvPr>
        </p:nvSpPr>
        <p:spPr/>
        <p:txBody>
          <a:bodyPr/>
          <a:lstStyle/>
          <a:p>
            <a:r>
              <a:rPr lang="en-US" dirty="0"/>
              <a:t>Importance of Prediction Accuracy</a:t>
            </a:r>
          </a:p>
        </p:txBody>
      </p:sp>
      <p:sp>
        <p:nvSpPr>
          <p:cNvPr id="4" name="Slide Number Placeholder 3">
            <a:extLst>
              <a:ext uri="{FF2B5EF4-FFF2-40B4-BE49-F238E27FC236}">
                <a16:creationId xmlns:a16="http://schemas.microsoft.com/office/drawing/2014/main" id="{1CE2F2F8-2D3C-4EF2-BD33-1A1C28C8ABE4}"/>
              </a:ext>
            </a:extLst>
          </p:cNvPr>
          <p:cNvSpPr>
            <a:spLocks noGrp="1"/>
          </p:cNvSpPr>
          <p:nvPr>
            <p:ph type="sldNum" sz="quarter" idx="12"/>
          </p:nvPr>
        </p:nvSpPr>
        <p:spPr/>
        <p:txBody>
          <a:bodyPr/>
          <a:lstStyle/>
          <a:p>
            <a:fld id="{D1A49D29-CB85-4411-9FDD-91CD7B7D33F2}" type="slidenum">
              <a:rPr lang="en-US" smtClean="0"/>
              <a:t>102</a:t>
            </a:fld>
            <a:endParaRPr lang="en-US"/>
          </a:p>
        </p:txBody>
      </p:sp>
      <p:sp>
        <p:nvSpPr>
          <p:cNvPr id="3" name="Speech Bubble: Oval 2">
            <a:extLst>
              <a:ext uri="{FF2B5EF4-FFF2-40B4-BE49-F238E27FC236}">
                <a16:creationId xmlns:a16="http://schemas.microsoft.com/office/drawing/2014/main" id="{DA6AF6C3-45A6-406A-A895-3A98ACE907FA}"/>
              </a:ext>
            </a:extLst>
          </p:cNvPr>
          <p:cNvSpPr/>
          <p:nvPr/>
        </p:nvSpPr>
        <p:spPr>
          <a:xfrm>
            <a:off x="2589689" y="892486"/>
            <a:ext cx="2445298" cy="1296364"/>
          </a:xfrm>
          <a:prstGeom prst="wedgeEllipseCallout">
            <a:avLst>
              <a:gd name="adj1" fmla="val 52516"/>
              <a:gd name="adj2" fmla="val 96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Conventional Retention Model</a:t>
            </a:r>
          </a:p>
        </p:txBody>
      </p:sp>
      <p:sp>
        <p:nvSpPr>
          <p:cNvPr id="9" name="Speech Bubble: Oval 8">
            <a:extLst>
              <a:ext uri="{FF2B5EF4-FFF2-40B4-BE49-F238E27FC236}">
                <a16:creationId xmlns:a16="http://schemas.microsoft.com/office/drawing/2014/main" id="{188376A7-8CA5-45AA-9FBA-B4CFA8C71C54}"/>
              </a:ext>
            </a:extLst>
          </p:cNvPr>
          <p:cNvSpPr/>
          <p:nvPr/>
        </p:nvSpPr>
        <p:spPr>
          <a:xfrm>
            <a:off x="4246798" y="3153055"/>
            <a:ext cx="2142427" cy="1173784"/>
          </a:xfrm>
          <a:prstGeom prst="wedgeEllipseCallout">
            <a:avLst>
              <a:gd name="adj1" fmla="val -113715"/>
              <a:gd name="adj2" fmla="val 1681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err="1"/>
              <a:t>HeatWatch</a:t>
            </a:r>
            <a:endParaRPr lang="en-US" sz="2000" b="1" dirty="0"/>
          </a:p>
        </p:txBody>
      </p:sp>
    </p:spTree>
    <p:extLst>
      <p:ext uri="{BB962C8B-B14F-4D97-AF65-F5344CB8AC3E}">
        <p14:creationId xmlns:p14="http://schemas.microsoft.com/office/powerpoint/2010/main" val="388301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206D-FFF7-4ED5-B4ED-45374C64FFA9}"/>
              </a:ext>
            </a:extLst>
          </p:cNvPr>
          <p:cNvSpPr>
            <a:spLocks noGrp="1"/>
          </p:cNvSpPr>
          <p:nvPr>
            <p:ph type="title"/>
          </p:nvPr>
        </p:nvSpPr>
        <p:spPr/>
        <p:txBody>
          <a:bodyPr/>
          <a:lstStyle/>
          <a:p>
            <a:r>
              <a:rPr lang="en-US" sz="3600" dirty="0"/>
              <a:t>Raw Bit Error Rate Variation Within A Block</a:t>
            </a:r>
          </a:p>
        </p:txBody>
      </p:sp>
      <p:pic>
        <p:nvPicPr>
          <p:cNvPr id="11" name="Content Placeholder 10">
            <a:extLst>
              <a:ext uri="{FF2B5EF4-FFF2-40B4-BE49-F238E27FC236}">
                <a16:creationId xmlns:a16="http://schemas.microsoft.com/office/drawing/2014/main" id="{25026651-8058-4904-AEE9-A27910F99B94}"/>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80947" y="1476212"/>
            <a:ext cx="6583693" cy="4389129"/>
          </a:xfrm>
        </p:spPr>
      </p:pic>
      <p:sp>
        <p:nvSpPr>
          <p:cNvPr id="5" name="Slide Number Placeholder 4">
            <a:extLst>
              <a:ext uri="{FF2B5EF4-FFF2-40B4-BE49-F238E27FC236}">
                <a16:creationId xmlns:a16="http://schemas.microsoft.com/office/drawing/2014/main" id="{F8BE3D82-B63A-480F-88E8-46426DA583B5}"/>
              </a:ext>
            </a:extLst>
          </p:cNvPr>
          <p:cNvSpPr>
            <a:spLocks noGrp="1"/>
          </p:cNvSpPr>
          <p:nvPr>
            <p:ph type="sldNum" sz="quarter" idx="4"/>
          </p:nvPr>
        </p:nvSpPr>
        <p:spPr/>
        <p:txBody>
          <a:bodyPr/>
          <a:lstStyle/>
          <a:p>
            <a:fld id="{D1A49D29-CB85-4411-9FDD-91CD7B7D33F2}" type="slidenum">
              <a:rPr lang="en-US" smtClean="0"/>
              <a:t>103</a:t>
            </a:fld>
            <a:endParaRPr lang="en-US"/>
          </a:p>
        </p:txBody>
      </p:sp>
      <p:grpSp>
        <p:nvGrpSpPr>
          <p:cNvPr id="7" name="Group 6">
            <a:extLst>
              <a:ext uri="{FF2B5EF4-FFF2-40B4-BE49-F238E27FC236}">
                <a16:creationId xmlns:a16="http://schemas.microsoft.com/office/drawing/2014/main" id="{D40728DA-B018-43DD-92D2-8DDCDAFEA202}"/>
              </a:ext>
            </a:extLst>
          </p:cNvPr>
          <p:cNvGrpSpPr/>
          <p:nvPr/>
        </p:nvGrpSpPr>
        <p:grpSpPr>
          <a:xfrm>
            <a:off x="4413275" y="4413093"/>
            <a:ext cx="3748141" cy="2091041"/>
            <a:chOff x="4433595" y="4281013"/>
            <a:chExt cx="3748141" cy="2091041"/>
          </a:xfrm>
        </p:grpSpPr>
        <p:sp>
          <p:nvSpPr>
            <p:cNvPr id="3" name="Oval 2">
              <a:extLst>
                <a:ext uri="{FF2B5EF4-FFF2-40B4-BE49-F238E27FC236}">
                  <a16:creationId xmlns:a16="http://schemas.microsoft.com/office/drawing/2014/main" id="{D8899104-456B-43D0-9902-127898A2FA2D}"/>
                </a:ext>
              </a:extLst>
            </p:cNvPr>
            <p:cNvSpPr/>
            <p:nvPr/>
          </p:nvSpPr>
          <p:spPr bwMode="auto">
            <a:xfrm>
              <a:off x="5554133" y="4281013"/>
              <a:ext cx="1507067" cy="1151467"/>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85499AA5-F9A9-4344-AA85-5448D7950EB3}"/>
                </a:ext>
              </a:extLst>
            </p:cNvPr>
            <p:cNvSpPr txBox="1"/>
            <p:nvPr/>
          </p:nvSpPr>
          <p:spPr>
            <a:xfrm>
              <a:off x="4433595" y="5541057"/>
              <a:ext cx="3748141" cy="830997"/>
            </a:xfrm>
            <a:prstGeom prst="rect">
              <a:avLst/>
            </a:prstGeom>
            <a:noFill/>
          </p:spPr>
          <p:txBody>
            <a:bodyPr wrap="none" rtlCol="0">
              <a:spAutoFit/>
            </a:bodyPr>
            <a:lstStyle/>
            <a:p>
              <a:pPr algn="ctr"/>
              <a:r>
                <a:rPr lang="en-US" sz="2400" dirty="0">
                  <a:solidFill>
                    <a:schemeClr val="accent5"/>
                  </a:solidFill>
                </a:rPr>
                <a:t>Tail RBER</a:t>
              </a:r>
            </a:p>
            <a:p>
              <a:pPr algn="ctr"/>
              <a:r>
                <a:rPr lang="en-US" sz="2400" dirty="0">
                  <a:solidFill>
                    <a:schemeClr val="accent5"/>
                  </a:solidFill>
                </a:rPr>
                <a:t>MSB pages @ middle layers</a:t>
              </a:r>
            </a:p>
          </p:txBody>
        </p:sp>
      </p:grpSp>
    </p:spTree>
    <p:extLst>
      <p:ext uri="{BB962C8B-B14F-4D97-AF65-F5344CB8AC3E}">
        <p14:creationId xmlns:p14="http://schemas.microsoft.com/office/powerpoint/2010/main" val="25812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48DA-8F32-4066-B782-9F576B9951B2}"/>
              </a:ext>
            </a:extLst>
          </p:cNvPr>
          <p:cNvSpPr>
            <a:spLocks noGrp="1"/>
          </p:cNvSpPr>
          <p:nvPr>
            <p:ph type="title"/>
          </p:nvPr>
        </p:nvSpPr>
        <p:spPr/>
        <p:txBody>
          <a:bodyPr/>
          <a:lstStyle/>
          <a:p>
            <a:r>
              <a:rPr lang="en-US" dirty="0"/>
              <a:t>Characterization Summary</a:t>
            </a:r>
          </a:p>
        </p:txBody>
      </p:sp>
      <p:sp>
        <p:nvSpPr>
          <p:cNvPr id="3" name="Content Placeholder 2">
            <a:extLst>
              <a:ext uri="{FF2B5EF4-FFF2-40B4-BE49-F238E27FC236}">
                <a16:creationId xmlns:a16="http://schemas.microsoft.com/office/drawing/2014/main" id="{C7AFE61E-FC75-46F7-A24C-44A126D1CB24}"/>
              </a:ext>
            </a:extLst>
          </p:cNvPr>
          <p:cNvSpPr>
            <a:spLocks noGrp="1"/>
          </p:cNvSpPr>
          <p:nvPr>
            <p:ph sz="quarter" idx="11"/>
          </p:nvPr>
        </p:nvSpPr>
        <p:spPr/>
        <p:txBody>
          <a:bodyPr/>
          <a:lstStyle/>
          <a:p>
            <a:r>
              <a:rPr lang="en-US" sz="3200" b="1" dirty="0">
                <a:solidFill>
                  <a:schemeClr val="accent5"/>
                </a:solidFill>
              </a:rPr>
              <a:t>Retention errors</a:t>
            </a:r>
          </a:p>
          <a:p>
            <a:pPr lvl="1"/>
            <a:r>
              <a:rPr lang="en-US" sz="2800" dirty="0"/>
              <a:t>Increase much faster</a:t>
            </a:r>
          </a:p>
          <a:p>
            <a:pPr lvl="1"/>
            <a:r>
              <a:rPr lang="en-US" sz="2800" dirty="0"/>
              <a:t>Dominate SSD errors</a:t>
            </a:r>
          </a:p>
          <a:p>
            <a:r>
              <a:rPr lang="en-US" sz="3200" b="1" dirty="0">
                <a:solidFill>
                  <a:schemeClr val="accent5"/>
                </a:solidFill>
              </a:rPr>
              <a:t>Layer-to-layer process variation</a:t>
            </a:r>
          </a:p>
          <a:p>
            <a:pPr lvl="1"/>
            <a:r>
              <a:rPr lang="en-US" sz="2800" dirty="0"/>
              <a:t>Error rate much higher than average</a:t>
            </a:r>
            <a:br>
              <a:rPr lang="en-US" sz="2800" dirty="0"/>
            </a:br>
            <a:r>
              <a:rPr lang="en-US" sz="2800" dirty="0"/>
              <a:t>in the MSB pages on the middle layers</a:t>
            </a:r>
          </a:p>
        </p:txBody>
      </p:sp>
      <p:sp>
        <p:nvSpPr>
          <p:cNvPr id="6" name="Slide Number Placeholder 5">
            <a:extLst>
              <a:ext uri="{FF2B5EF4-FFF2-40B4-BE49-F238E27FC236}">
                <a16:creationId xmlns:a16="http://schemas.microsoft.com/office/drawing/2014/main" id="{AE9F99B3-1072-46B2-9E50-4FE5311F10A2}"/>
              </a:ext>
            </a:extLst>
          </p:cNvPr>
          <p:cNvSpPr>
            <a:spLocks noGrp="1"/>
          </p:cNvSpPr>
          <p:nvPr>
            <p:ph type="sldNum" sz="quarter" idx="4"/>
          </p:nvPr>
        </p:nvSpPr>
        <p:spPr/>
        <p:txBody>
          <a:bodyPr/>
          <a:lstStyle/>
          <a:p>
            <a:fld id="{D1A49D29-CB85-4411-9FDD-91CD7B7D33F2}" type="slidenum">
              <a:rPr lang="en-US" smtClean="0"/>
              <a:t>104</a:t>
            </a:fld>
            <a:endParaRPr lang="en-US"/>
          </a:p>
        </p:txBody>
      </p:sp>
    </p:spTree>
    <p:extLst>
      <p:ext uri="{BB962C8B-B14F-4D97-AF65-F5344CB8AC3E}">
        <p14:creationId xmlns:p14="http://schemas.microsoft.com/office/powerpoint/2010/main" val="28558543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5C14-64C8-41C4-A864-76D448A90001}"/>
              </a:ext>
            </a:extLst>
          </p:cNvPr>
          <p:cNvSpPr>
            <a:spLocks noGrp="1"/>
          </p:cNvSpPr>
          <p:nvPr>
            <p:ph type="title"/>
          </p:nvPr>
        </p:nvSpPr>
        <p:spPr/>
        <p:txBody>
          <a:bodyPr/>
          <a:lstStyle/>
          <a:p>
            <a:r>
              <a:rPr lang="en-US" dirty="0" err="1"/>
              <a:t>HeatWatch</a:t>
            </a:r>
            <a:r>
              <a:rPr lang="en-US" dirty="0"/>
              <a:t> Summary</a:t>
            </a:r>
          </a:p>
        </p:txBody>
      </p:sp>
      <p:sp>
        <p:nvSpPr>
          <p:cNvPr id="3" name="Content Placeholder 2">
            <a:extLst>
              <a:ext uri="{FF2B5EF4-FFF2-40B4-BE49-F238E27FC236}">
                <a16:creationId xmlns:a16="http://schemas.microsoft.com/office/drawing/2014/main" id="{FB1B4861-8823-4E63-A4BC-4F867A2953C0}"/>
              </a:ext>
            </a:extLst>
          </p:cNvPr>
          <p:cNvSpPr>
            <a:spLocks noGrp="1"/>
          </p:cNvSpPr>
          <p:nvPr>
            <p:ph sz="quarter" idx="11"/>
          </p:nvPr>
        </p:nvSpPr>
        <p:spPr/>
        <p:txBody>
          <a:bodyPr>
            <a:normAutofit/>
          </a:bodyPr>
          <a:lstStyle/>
          <a:p>
            <a:r>
              <a:rPr lang="en-US" sz="2800" dirty="0">
                <a:solidFill>
                  <a:srgbClr val="FF0000"/>
                </a:solidFill>
              </a:rPr>
              <a:t>Dwell time </a:t>
            </a:r>
            <a:r>
              <a:rPr lang="en-US" sz="2800" dirty="0"/>
              <a:t>and </a:t>
            </a:r>
            <a:r>
              <a:rPr lang="en-US" sz="2800" dirty="0">
                <a:solidFill>
                  <a:srgbClr val="FF0000"/>
                </a:solidFill>
              </a:rPr>
              <a:t>temperature</a:t>
            </a:r>
            <a:r>
              <a:rPr lang="en-US" sz="2800" dirty="0"/>
              <a:t> affect retention</a:t>
            </a:r>
          </a:p>
          <a:p>
            <a:r>
              <a:rPr lang="en-US" sz="2800" dirty="0"/>
              <a:t>Conventional retention model is insufficient</a:t>
            </a:r>
          </a:p>
          <a:p>
            <a:r>
              <a:rPr lang="en-US" sz="2800" dirty="0" err="1"/>
              <a:t>HeatWatch</a:t>
            </a:r>
            <a:endParaRPr lang="en-US" sz="2800" dirty="0"/>
          </a:p>
          <a:p>
            <a:pPr lvl="1"/>
            <a:r>
              <a:rPr lang="en-US" sz="2800" dirty="0"/>
              <a:t>Uses a new unified retention model</a:t>
            </a:r>
          </a:p>
          <a:p>
            <a:pPr lvl="2"/>
            <a:r>
              <a:rPr lang="en-US" sz="2000" dirty="0"/>
              <a:t>Unifies: </a:t>
            </a:r>
            <a:r>
              <a:rPr lang="en-US" sz="2000" i="1" dirty="0"/>
              <a:t>PEC, </a:t>
            </a:r>
            <a:r>
              <a:rPr lang="en-US" sz="2000" i="1" dirty="0" err="1"/>
              <a:t>t</a:t>
            </a:r>
            <a:r>
              <a:rPr lang="en-US" sz="2000" i="1" baseline="-25000" dirty="0" err="1"/>
              <a:t>ret</a:t>
            </a:r>
            <a:r>
              <a:rPr lang="en-US" sz="2000" i="1" dirty="0"/>
              <a:t>, </a:t>
            </a:r>
            <a:r>
              <a:rPr lang="en-US" sz="2000" i="1" dirty="0" err="1"/>
              <a:t>T</a:t>
            </a:r>
            <a:r>
              <a:rPr lang="en-US" sz="2000" i="1" baseline="-25000" dirty="0" err="1"/>
              <a:t>ret</a:t>
            </a:r>
            <a:r>
              <a:rPr lang="en-US" sz="2000" i="1" dirty="0"/>
              <a:t>, </a:t>
            </a:r>
            <a:r>
              <a:rPr lang="en-US" sz="2000" i="1" dirty="0" err="1"/>
              <a:t>t</a:t>
            </a:r>
            <a:r>
              <a:rPr lang="en-US" sz="2000" i="1" baseline="-25000" dirty="0" err="1"/>
              <a:t>dwell</a:t>
            </a:r>
            <a:r>
              <a:rPr lang="en-US" sz="2000" i="1" dirty="0"/>
              <a:t>, </a:t>
            </a:r>
            <a:r>
              <a:rPr lang="en-US" sz="2000" i="1" dirty="0" err="1"/>
              <a:t>T</a:t>
            </a:r>
            <a:r>
              <a:rPr lang="en-US" sz="2000" i="1" baseline="-25000" dirty="0" err="1"/>
              <a:t>dwell</a:t>
            </a:r>
            <a:r>
              <a:rPr lang="en-US" sz="2000" i="1" dirty="0"/>
              <a:t>, </a:t>
            </a:r>
            <a:r>
              <a:rPr lang="en-US" sz="2000" i="1" dirty="0" err="1"/>
              <a:t>T</a:t>
            </a:r>
            <a:r>
              <a:rPr lang="en-US" sz="2000" i="1" baseline="-25000" dirty="0" err="1"/>
              <a:t>prog</a:t>
            </a:r>
            <a:endParaRPr lang="en-US" sz="2000" i="1" baseline="-25000" dirty="0"/>
          </a:p>
          <a:p>
            <a:pPr lvl="1"/>
            <a:r>
              <a:rPr lang="en-US" sz="2800" dirty="0"/>
              <a:t>Efficiently computes effective retention/dwell time</a:t>
            </a:r>
          </a:p>
          <a:p>
            <a:pPr lvl="2"/>
            <a:r>
              <a:rPr lang="en-US" sz="2000" dirty="0"/>
              <a:t>Combines: </a:t>
            </a:r>
            <a:r>
              <a:rPr lang="en-US" sz="2000" i="1" dirty="0" err="1"/>
              <a:t>t</a:t>
            </a:r>
            <a:r>
              <a:rPr lang="en-US" sz="2000" i="1" baseline="-25000" dirty="0" err="1"/>
              <a:t>ret</a:t>
            </a:r>
            <a:r>
              <a:rPr lang="en-US" sz="2000" i="1" dirty="0"/>
              <a:t> &amp; </a:t>
            </a:r>
            <a:r>
              <a:rPr lang="en-US" sz="2000" i="1" dirty="0" err="1"/>
              <a:t>T</a:t>
            </a:r>
            <a:r>
              <a:rPr lang="en-US" sz="2000" i="1" baseline="-25000" dirty="0" err="1"/>
              <a:t>ret</a:t>
            </a:r>
            <a:r>
              <a:rPr lang="en-US" sz="2000" i="1" dirty="0"/>
              <a:t>, </a:t>
            </a:r>
            <a:r>
              <a:rPr lang="en-US" sz="2000" i="1" dirty="0" err="1"/>
              <a:t>t</a:t>
            </a:r>
            <a:r>
              <a:rPr lang="en-US" sz="2000" i="1" baseline="-25000" dirty="0" err="1"/>
              <a:t>dwell</a:t>
            </a:r>
            <a:r>
              <a:rPr lang="en-US" sz="2000" i="1" dirty="0"/>
              <a:t> &amp; </a:t>
            </a:r>
            <a:r>
              <a:rPr lang="en-US" sz="2000" i="1" dirty="0" err="1"/>
              <a:t>T</a:t>
            </a:r>
            <a:r>
              <a:rPr lang="en-US" sz="2000" i="1" baseline="-25000" dirty="0" err="1"/>
              <a:t>dwell</a:t>
            </a:r>
            <a:endParaRPr lang="en-US" sz="2000" dirty="0"/>
          </a:p>
          <a:p>
            <a:r>
              <a:rPr lang="en-US" sz="2800" dirty="0"/>
              <a:t>Results</a:t>
            </a:r>
          </a:p>
          <a:p>
            <a:pPr lvl="1"/>
            <a:r>
              <a:rPr lang="en-US" sz="2800" dirty="0"/>
              <a:t>Improves flash lifetime by 3.85 times</a:t>
            </a:r>
          </a:p>
          <a:p>
            <a:pPr lvl="1"/>
            <a:r>
              <a:rPr lang="en-US" sz="2800" dirty="0"/>
              <a:t>&lt; 1.6 MB memory for 1TB SSD</a:t>
            </a:r>
          </a:p>
          <a:p>
            <a:endParaRPr lang="en-US" sz="2800" dirty="0"/>
          </a:p>
        </p:txBody>
      </p:sp>
      <p:sp>
        <p:nvSpPr>
          <p:cNvPr id="5" name="Slide Number Placeholder 4">
            <a:extLst>
              <a:ext uri="{FF2B5EF4-FFF2-40B4-BE49-F238E27FC236}">
                <a16:creationId xmlns:a16="http://schemas.microsoft.com/office/drawing/2014/main" id="{0173815E-D14E-4F4B-8CA2-A65B5FD6D2A8}"/>
              </a:ext>
            </a:extLst>
          </p:cNvPr>
          <p:cNvSpPr>
            <a:spLocks noGrp="1"/>
          </p:cNvSpPr>
          <p:nvPr>
            <p:ph type="sldNum" sz="quarter" idx="4"/>
          </p:nvPr>
        </p:nvSpPr>
        <p:spPr/>
        <p:txBody>
          <a:bodyPr/>
          <a:lstStyle/>
          <a:p>
            <a:fld id="{D1A49D29-CB85-4411-9FDD-91CD7B7D33F2}" type="slidenum">
              <a:rPr lang="en-US" smtClean="0"/>
              <a:t>105</a:t>
            </a:fld>
            <a:endParaRPr lang="en-US"/>
          </a:p>
        </p:txBody>
      </p:sp>
    </p:spTree>
    <p:extLst>
      <p:ext uri="{BB962C8B-B14F-4D97-AF65-F5344CB8AC3E}">
        <p14:creationId xmlns:p14="http://schemas.microsoft.com/office/powerpoint/2010/main" val="1276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35B12-5F6E-434A-ADA5-FAE23B47E823}"/>
              </a:ext>
            </a:extLst>
          </p:cNvPr>
          <p:cNvSpPr>
            <a:spLocks noGrp="1"/>
          </p:cNvSpPr>
          <p:nvPr>
            <p:ph type="title"/>
          </p:nvPr>
        </p:nvSpPr>
        <p:spPr/>
        <p:txBody>
          <a:bodyPr/>
          <a:lstStyle/>
          <a:p>
            <a:r>
              <a:rPr lang="en-US"/>
              <a:t>Rising Popularity of NAND Flash Memory</a:t>
            </a:r>
            <a:endParaRPr lang="en-US" dirty="0"/>
          </a:p>
        </p:txBody>
      </p:sp>
      <p:sp>
        <p:nvSpPr>
          <p:cNvPr id="5" name="Slide Number Placeholder 4">
            <a:extLst>
              <a:ext uri="{FF2B5EF4-FFF2-40B4-BE49-F238E27FC236}">
                <a16:creationId xmlns:a16="http://schemas.microsoft.com/office/drawing/2014/main" id="{D6BAE20E-1C5E-49A9-903D-CC5E5FC3AB12}"/>
              </a:ext>
            </a:extLst>
          </p:cNvPr>
          <p:cNvSpPr>
            <a:spLocks noGrp="1"/>
          </p:cNvSpPr>
          <p:nvPr>
            <p:ph type="sldNum" sz="quarter" idx="12"/>
          </p:nvPr>
        </p:nvSpPr>
        <p:spPr/>
        <p:txBody>
          <a:bodyPr/>
          <a:lstStyle/>
          <a:p>
            <a:fld id="{90F2D276-9331-4C32-A117-6B3FDC0DF3D6}" type="slidenum">
              <a:rPr lang="en-US" smtClean="0"/>
              <a:pPr/>
              <a:t>106</a:t>
            </a:fld>
            <a:endParaRPr lang="en-US" dirty="0"/>
          </a:p>
        </p:txBody>
      </p:sp>
      <p:grpSp>
        <p:nvGrpSpPr>
          <p:cNvPr id="15" name="Group 14">
            <a:extLst>
              <a:ext uri="{FF2B5EF4-FFF2-40B4-BE49-F238E27FC236}">
                <a16:creationId xmlns:a16="http://schemas.microsoft.com/office/drawing/2014/main" id="{6BF1A67F-B9A2-49F6-BFD7-B38E84C4FD8F}"/>
              </a:ext>
            </a:extLst>
          </p:cNvPr>
          <p:cNvGrpSpPr/>
          <p:nvPr/>
        </p:nvGrpSpPr>
        <p:grpSpPr>
          <a:xfrm>
            <a:off x="98174" y="1965310"/>
            <a:ext cx="3429144" cy="3242471"/>
            <a:chOff x="98174" y="1418771"/>
            <a:chExt cx="3429144" cy="3242471"/>
          </a:xfrm>
        </p:grpSpPr>
        <p:sp>
          <p:nvSpPr>
            <p:cNvPr id="6" name="TextBox 5">
              <a:extLst>
                <a:ext uri="{FF2B5EF4-FFF2-40B4-BE49-F238E27FC236}">
                  <a16:creationId xmlns:a16="http://schemas.microsoft.com/office/drawing/2014/main" id="{C0F454E1-2321-40D1-BF3F-CBC9D41DA0C4}"/>
                </a:ext>
              </a:extLst>
            </p:cNvPr>
            <p:cNvSpPr txBox="1"/>
            <p:nvPr/>
          </p:nvSpPr>
          <p:spPr>
            <a:xfrm>
              <a:off x="98174" y="1418771"/>
              <a:ext cx="3429144" cy="400110"/>
            </a:xfrm>
            <a:prstGeom prst="rect">
              <a:avLst/>
            </a:prstGeom>
            <a:noFill/>
          </p:spPr>
          <p:txBody>
            <a:bodyPr wrap="none" rtlCol="0">
              <a:spAutoFit/>
            </a:bodyPr>
            <a:lstStyle/>
            <a:p>
              <a:pPr algn="ctr"/>
              <a:r>
                <a:rPr lang="en-US" sz="2000" b="1" dirty="0"/>
                <a:t>Data Centers and Servers</a:t>
              </a:r>
            </a:p>
          </p:txBody>
        </p:sp>
        <p:pic>
          <p:nvPicPr>
            <p:cNvPr id="2056" name="Picture 8" descr="https://simplecore.intel.com/newsroom/wp-content/uploads/sites/11/2017/08/Intel-Ruler-SSD-1.jpg">
              <a:extLst>
                <a:ext uri="{FF2B5EF4-FFF2-40B4-BE49-F238E27FC236}">
                  <a16:creationId xmlns:a16="http://schemas.microsoft.com/office/drawing/2014/main" id="{9B431BA0-4BBF-4BD3-9A0B-2C6B26AA459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875" t="5826" r="19587" b="16217"/>
            <a:stretch/>
          </p:blipFill>
          <p:spPr bwMode="auto">
            <a:xfrm>
              <a:off x="419297" y="2099492"/>
              <a:ext cx="2786895" cy="2561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7DB70942-8244-4978-9386-0396720DE7A5}"/>
              </a:ext>
            </a:extLst>
          </p:cNvPr>
          <p:cNvGrpSpPr/>
          <p:nvPr/>
        </p:nvGrpSpPr>
        <p:grpSpPr>
          <a:xfrm>
            <a:off x="6713228" y="1965308"/>
            <a:ext cx="2096728" cy="3076326"/>
            <a:chOff x="6713228" y="1418771"/>
            <a:chExt cx="2096728" cy="3076326"/>
          </a:xfrm>
        </p:grpSpPr>
        <p:sp>
          <p:nvSpPr>
            <p:cNvPr id="11" name="TextBox 10">
              <a:extLst>
                <a:ext uri="{FF2B5EF4-FFF2-40B4-BE49-F238E27FC236}">
                  <a16:creationId xmlns:a16="http://schemas.microsoft.com/office/drawing/2014/main" id="{E8A8A13D-5B55-44D1-9989-BA6B571C577B}"/>
                </a:ext>
              </a:extLst>
            </p:cNvPr>
            <p:cNvSpPr txBox="1"/>
            <p:nvPr/>
          </p:nvSpPr>
          <p:spPr>
            <a:xfrm>
              <a:off x="6713228" y="1418771"/>
              <a:ext cx="2096728" cy="400110"/>
            </a:xfrm>
            <a:prstGeom prst="rect">
              <a:avLst/>
            </a:prstGeom>
            <a:noFill/>
          </p:spPr>
          <p:txBody>
            <a:bodyPr wrap="none" rtlCol="0">
              <a:spAutoFit/>
            </a:bodyPr>
            <a:lstStyle/>
            <a:p>
              <a:pPr algn="ctr"/>
              <a:r>
                <a:rPr lang="en-US" sz="2000" b="1" dirty="0"/>
                <a:t>Mobile Devices</a:t>
              </a:r>
            </a:p>
          </p:txBody>
        </p:sp>
        <p:pic>
          <p:nvPicPr>
            <p:cNvPr id="2062" name="Picture 14" descr="https://storage.googleapis.com/madebygoog/v1/banners/phone_banner.jpg">
              <a:extLst>
                <a:ext uri="{FF2B5EF4-FFF2-40B4-BE49-F238E27FC236}">
                  <a16:creationId xmlns:a16="http://schemas.microsoft.com/office/drawing/2014/main" id="{A85CC629-789A-40E4-8BAB-F3642B7BF9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78" t="4032" r="34978" b="5047"/>
            <a:stretch/>
          </p:blipFill>
          <p:spPr bwMode="auto">
            <a:xfrm>
              <a:off x="7016668" y="2196192"/>
              <a:ext cx="1485512" cy="22989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49F0A657-4006-4B7E-A609-2D7293EB4470}"/>
              </a:ext>
            </a:extLst>
          </p:cNvPr>
          <p:cNvGrpSpPr/>
          <p:nvPr/>
        </p:nvGrpSpPr>
        <p:grpSpPr>
          <a:xfrm>
            <a:off x="3531870" y="1965310"/>
            <a:ext cx="2945130" cy="3164285"/>
            <a:chOff x="3531870" y="1418771"/>
            <a:chExt cx="2945130" cy="3164285"/>
          </a:xfrm>
        </p:grpSpPr>
        <p:sp>
          <p:nvSpPr>
            <p:cNvPr id="9" name="TextBox 8">
              <a:extLst>
                <a:ext uri="{FF2B5EF4-FFF2-40B4-BE49-F238E27FC236}">
                  <a16:creationId xmlns:a16="http://schemas.microsoft.com/office/drawing/2014/main" id="{0BD1F05F-9EA9-4665-82CF-B8E0C11EAA82}"/>
                </a:ext>
              </a:extLst>
            </p:cNvPr>
            <p:cNvSpPr txBox="1"/>
            <p:nvPr/>
          </p:nvSpPr>
          <p:spPr>
            <a:xfrm>
              <a:off x="3610963" y="1418771"/>
              <a:ext cx="2783134" cy="400110"/>
            </a:xfrm>
            <a:prstGeom prst="rect">
              <a:avLst/>
            </a:prstGeom>
            <a:noFill/>
          </p:spPr>
          <p:txBody>
            <a:bodyPr wrap="none" rtlCol="0">
              <a:spAutoFit/>
            </a:bodyPr>
            <a:lstStyle/>
            <a:p>
              <a:pPr algn="ctr"/>
              <a:r>
                <a:rPr lang="en-US" sz="2000" b="1" dirty="0"/>
                <a:t>Personal Computers</a:t>
              </a:r>
            </a:p>
          </p:txBody>
        </p:sp>
        <p:pic>
          <p:nvPicPr>
            <p:cNvPr id="2064" name="Picture 16" descr="https://storage.googleapis.com/hw-chromebooks/Chromebook%20Pixel/gallery-ChromebookPixel2015-1-card-F101_Silver.jpg">
              <a:extLst>
                <a:ext uri="{FF2B5EF4-FFF2-40B4-BE49-F238E27FC236}">
                  <a16:creationId xmlns:a16="http://schemas.microsoft.com/office/drawing/2014/main" id="{4AFD176A-DEFC-4516-8BB0-214707164D10}"/>
                </a:ext>
              </a:extLst>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24167" r="22666"/>
            <a:stretch/>
          </p:blipFill>
          <p:spPr bwMode="auto">
            <a:xfrm>
              <a:off x="3531870" y="2225192"/>
              <a:ext cx="2945130" cy="235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59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D7D735-7A66-4DC6-B3B2-36018910059A}"/>
              </a:ext>
            </a:extLst>
          </p:cNvPr>
          <p:cNvSpPr>
            <a:spLocks noGrp="1"/>
          </p:cNvSpPr>
          <p:nvPr>
            <p:ph type="title"/>
          </p:nvPr>
        </p:nvSpPr>
        <p:spPr/>
        <p:txBody>
          <a:bodyPr/>
          <a:lstStyle/>
          <a:p>
            <a:r>
              <a:rPr lang="en-US" dirty="0"/>
              <a:t>Storage Technology Drivers - 2018</a:t>
            </a:r>
          </a:p>
        </p:txBody>
      </p:sp>
      <p:sp>
        <p:nvSpPr>
          <p:cNvPr id="6" name="Content Placeholder 5">
            <a:extLst>
              <a:ext uri="{FF2B5EF4-FFF2-40B4-BE49-F238E27FC236}">
                <a16:creationId xmlns:a16="http://schemas.microsoft.com/office/drawing/2014/main" id="{1D71F94A-95DA-4D6C-A48B-92E68C04F8D6}"/>
              </a:ext>
            </a:extLst>
          </p:cNvPr>
          <p:cNvSpPr>
            <a:spLocks noGrp="1"/>
          </p:cNvSpPr>
          <p:nvPr>
            <p:ph sz="quarter" idx="11"/>
          </p:nvPr>
        </p:nvSpPr>
        <p:spPr/>
        <p:txBody>
          <a:bodyPr>
            <a:normAutofit/>
          </a:bodyPr>
          <a:lstStyle/>
          <a:p>
            <a:r>
              <a:rPr lang="en-US" sz="2800" dirty="0"/>
              <a:t>Internet (User data, Cloud storage)</a:t>
            </a:r>
          </a:p>
          <a:p>
            <a:endParaRPr lang="en-US" sz="2800" dirty="0"/>
          </a:p>
          <a:p>
            <a:r>
              <a:rPr lang="en-US" sz="2800" dirty="0"/>
              <a:t>Camera (4K, VR, Drones, Light field)</a:t>
            </a:r>
          </a:p>
          <a:p>
            <a:endParaRPr lang="en-US" sz="2800" dirty="0"/>
          </a:p>
          <a:p>
            <a:r>
              <a:rPr lang="en-US" sz="2800" dirty="0"/>
              <a:t>AI (Machine learning, Self-driving)</a:t>
            </a:r>
          </a:p>
          <a:p>
            <a:endParaRPr lang="en-US" sz="2800" dirty="0"/>
          </a:p>
          <a:p>
            <a:r>
              <a:rPr lang="en-US" sz="2800" dirty="0"/>
              <a:t>IoT (Sensor data)</a:t>
            </a:r>
          </a:p>
          <a:p>
            <a:endParaRPr lang="en-US" sz="2800" dirty="0"/>
          </a:p>
          <a:p>
            <a:r>
              <a:rPr lang="en-US" sz="2800" dirty="0"/>
              <a:t>Bioinformatics (DNA sequencing, Health monitoring)</a:t>
            </a:r>
          </a:p>
        </p:txBody>
      </p:sp>
      <p:sp>
        <p:nvSpPr>
          <p:cNvPr id="4" name="Slide Number Placeholder 3">
            <a:extLst>
              <a:ext uri="{FF2B5EF4-FFF2-40B4-BE49-F238E27FC236}">
                <a16:creationId xmlns:a16="http://schemas.microsoft.com/office/drawing/2014/main" id="{F76CE509-41B7-41DD-9F68-742C0D26D45A}"/>
              </a:ext>
            </a:extLst>
          </p:cNvPr>
          <p:cNvSpPr>
            <a:spLocks noGrp="1"/>
          </p:cNvSpPr>
          <p:nvPr>
            <p:ph type="sldNum" sz="quarter" idx="4"/>
          </p:nvPr>
        </p:nvSpPr>
        <p:spPr/>
        <p:txBody>
          <a:bodyPr/>
          <a:lstStyle/>
          <a:p>
            <a:fld id="{D1A49D29-CB85-4411-9FDD-91CD7B7D33F2}" type="slidenum">
              <a:rPr lang="en-US" smtClean="0"/>
              <a:t>107</a:t>
            </a:fld>
            <a:endParaRPr lang="en-US"/>
          </a:p>
        </p:txBody>
      </p:sp>
    </p:spTree>
    <p:extLst>
      <p:ext uri="{BB962C8B-B14F-4D97-AF65-F5344CB8AC3E}">
        <p14:creationId xmlns:p14="http://schemas.microsoft.com/office/powerpoint/2010/main" val="3157559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360CD-109C-486A-9CBC-9E9C671D6475}"/>
              </a:ext>
            </a:extLst>
          </p:cNvPr>
          <p:cNvSpPr>
            <a:spLocks noGrp="1"/>
          </p:cNvSpPr>
          <p:nvPr>
            <p:ph type="title"/>
          </p:nvPr>
        </p:nvSpPr>
        <p:spPr/>
        <p:txBody>
          <a:bodyPr/>
          <a:lstStyle/>
          <a:p>
            <a:r>
              <a:rPr lang="en-US" dirty="0"/>
              <a:t>Primary Storage Demands</a:t>
            </a:r>
          </a:p>
        </p:txBody>
      </p:sp>
      <p:sp>
        <p:nvSpPr>
          <p:cNvPr id="4" name="Slide Number Placeholder 3">
            <a:extLst>
              <a:ext uri="{FF2B5EF4-FFF2-40B4-BE49-F238E27FC236}">
                <a16:creationId xmlns:a16="http://schemas.microsoft.com/office/drawing/2014/main" id="{BA284512-AC52-461F-9551-E8ABA84EBC21}"/>
              </a:ext>
            </a:extLst>
          </p:cNvPr>
          <p:cNvSpPr>
            <a:spLocks noGrp="1"/>
          </p:cNvSpPr>
          <p:nvPr>
            <p:ph type="sldNum" sz="quarter" idx="12"/>
          </p:nvPr>
        </p:nvSpPr>
        <p:spPr/>
        <p:txBody>
          <a:bodyPr/>
          <a:lstStyle/>
          <a:p>
            <a:fld id="{D1A49D29-CB85-4411-9FDD-91CD7B7D33F2}" type="slidenum">
              <a:rPr lang="en-US" smtClean="0"/>
              <a:t>108</a:t>
            </a:fld>
            <a:endParaRPr lang="en-US"/>
          </a:p>
        </p:txBody>
      </p:sp>
      <p:graphicFrame>
        <p:nvGraphicFramePr>
          <p:cNvPr id="8" name="Diagram 7">
            <a:extLst>
              <a:ext uri="{FF2B5EF4-FFF2-40B4-BE49-F238E27FC236}">
                <a16:creationId xmlns:a16="http://schemas.microsoft.com/office/drawing/2014/main" id="{605F5B0C-362D-4250-969F-74B4D93873CA}"/>
              </a:ext>
            </a:extLst>
          </p:cNvPr>
          <p:cNvGraphicFramePr/>
          <p:nvPr/>
        </p:nvGraphicFramePr>
        <p:xfrm>
          <a:off x="200968" y="1205803"/>
          <a:ext cx="6973556" cy="539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6639578F-5BD1-4303-B721-04F292E14284}"/>
              </a:ext>
            </a:extLst>
          </p:cNvPr>
          <p:cNvSpPr/>
          <p:nvPr/>
        </p:nvSpPr>
        <p:spPr>
          <a:xfrm>
            <a:off x="4788041" y="1175656"/>
            <a:ext cx="1271115" cy="7435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SSD</a:t>
            </a:r>
          </a:p>
        </p:txBody>
      </p:sp>
      <p:sp>
        <p:nvSpPr>
          <p:cNvPr id="12" name="TextBox 11">
            <a:extLst>
              <a:ext uri="{FF2B5EF4-FFF2-40B4-BE49-F238E27FC236}">
                <a16:creationId xmlns:a16="http://schemas.microsoft.com/office/drawing/2014/main" id="{1264B7E8-FE8A-4AD7-ADC0-BDAFD328CE9F}"/>
              </a:ext>
            </a:extLst>
          </p:cNvPr>
          <p:cNvSpPr txBox="1"/>
          <p:nvPr/>
        </p:nvSpPr>
        <p:spPr>
          <a:xfrm>
            <a:off x="6059156" y="1131946"/>
            <a:ext cx="3024551" cy="830997"/>
          </a:xfrm>
          <a:prstGeom prst="rect">
            <a:avLst/>
          </a:prstGeom>
          <a:noFill/>
        </p:spPr>
        <p:txBody>
          <a:bodyPr wrap="square" rtlCol="0">
            <a:spAutoFit/>
          </a:bodyPr>
          <a:lstStyle/>
          <a:p>
            <a:pPr algn="ctr"/>
            <a:r>
              <a:rPr lang="en-US" sz="2400" dirty="0"/>
              <a:t>Flash Memory-Based Solid-State Drive</a:t>
            </a:r>
          </a:p>
        </p:txBody>
      </p:sp>
      <p:pic>
        <p:nvPicPr>
          <p:cNvPr id="14" name="Graphic 13" descr="Checkmark">
            <a:extLst>
              <a:ext uri="{FF2B5EF4-FFF2-40B4-BE49-F238E27FC236}">
                <a16:creationId xmlns:a16="http://schemas.microsoft.com/office/drawing/2014/main" id="{5871391C-BB89-40BD-8875-FB959D461A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2621" y="2001649"/>
            <a:ext cx="830997" cy="830997"/>
          </a:xfrm>
          <a:prstGeom prst="rect">
            <a:avLst/>
          </a:prstGeom>
        </p:spPr>
      </p:pic>
      <p:pic>
        <p:nvPicPr>
          <p:cNvPr id="15" name="Graphic 14" descr="Checkmark">
            <a:extLst>
              <a:ext uri="{FF2B5EF4-FFF2-40B4-BE49-F238E27FC236}">
                <a16:creationId xmlns:a16="http://schemas.microsoft.com/office/drawing/2014/main" id="{086C2983-E6A4-4B08-ADE0-4CDEF65045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8382" y="2747077"/>
            <a:ext cx="830997" cy="830997"/>
          </a:xfrm>
          <a:prstGeom prst="rect">
            <a:avLst/>
          </a:prstGeom>
        </p:spPr>
      </p:pic>
      <p:pic>
        <p:nvPicPr>
          <p:cNvPr id="16" name="Graphic 15" descr="Checkmark">
            <a:extLst>
              <a:ext uri="{FF2B5EF4-FFF2-40B4-BE49-F238E27FC236}">
                <a16:creationId xmlns:a16="http://schemas.microsoft.com/office/drawing/2014/main" id="{353DE78C-02D3-41AA-B5CF-62A4D58612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4143" y="3492505"/>
            <a:ext cx="830997" cy="830997"/>
          </a:xfrm>
          <a:prstGeom prst="rect">
            <a:avLst/>
          </a:prstGeom>
        </p:spPr>
      </p:pic>
      <p:sp>
        <p:nvSpPr>
          <p:cNvPr id="20" name="TextBox 19">
            <a:extLst>
              <a:ext uri="{FF2B5EF4-FFF2-40B4-BE49-F238E27FC236}">
                <a16:creationId xmlns:a16="http://schemas.microsoft.com/office/drawing/2014/main" id="{78FE62C6-8BA4-4360-89BA-600C161D9795}"/>
              </a:ext>
            </a:extLst>
          </p:cNvPr>
          <p:cNvSpPr txBox="1"/>
          <p:nvPr/>
        </p:nvSpPr>
        <p:spPr>
          <a:xfrm>
            <a:off x="7164022" y="4895058"/>
            <a:ext cx="595035" cy="1015663"/>
          </a:xfrm>
          <a:prstGeom prst="rect">
            <a:avLst/>
          </a:prstGeom>
          <a:noFill/>
        </p:spPr>
        <p:txBody>
          <a:bodyPr wrap="none" rtlCol="0">
            <a:spAutoFit/>
          </a:bodyPr>
          <a:lstStyle/>
          <a:p>
            <a:r>
              <a:rPr lang="en-US" sz="6000" b="1" dirty="0">
                <a:solidFill>
                  <a:schemeClr val="accent5"/>
                </a:solidFill>
              </a:rPr>
              <a:t>?</a:t>
            </a:r>
          </a:p>
        </p:txBody>
      </p:sp>
      <p:pic>
        <p:nvPicPr>
          <p:cNvPr id="22" name="Graphic 21" descr="Checkmark">
            <a:extLst>
              <a:ext uri="{FF2B5EF4-FFF2-40B4-BE49-F238E27FC236}">
                <a16:creationId xmlns:a16="http://schemas.microsoft.com/office/drawing/2014/main" id="{6883673A-8A7C-4E1D-A0C2-B8D5A54D8B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9903" y="4237932"/>
            <a:ext cx="830997" cy="830997"/>
          </a:xfrm>
          <a:prstGeom prst="rect">
            <a:avLst/>
          </a:prstGeom>
        </p:spPr>
      </p:pic>
      <p:sp>
        <p:nvSpPr>
          <p:cNvPr id="24" name="TextBox 23">
            <a:extLst>
              <a:ext uri="{FF2B5EF4-FFF2-40B4-BE49-F238E27FC236}">
                <a16:creationId xmlns:a16="http://schemas.microsoft.com/office/drawing/2014/main" id="{617D7ED6-5D49-4CD0-A25A-CBB423C76154}"/>
              </a:ext>
            </a:extLst>
          </p:cNvPr>
          <p:cNvSpPr txBox="1"/>
          <p:nvPr/>
        </p:nvSpPr>
        <p:spPr>
          <a:xfrm>
            <a:off x="7595040" y="5671649"/>
            <a:ext cx="595035" cy="1015663"/>
          </a:xfrm>
          <a:prstGeom prst="rect">
            <a:avLst/>
          </a:prstGeom>
          <a:noFill/>
        </p:spPr>
        <p:txBody>
          <a:bodyPr wrap="none" rtlCol="0">
            <a:spAutoFit/>
          </a:bodyPr>
          <a:lstStyle/>
          <a:p>
            <a:r>
              <a:rPr lang="en-US" sz="6000" b="1" dirty="0">
                <a:solidFill>
                  <a:schemeClr val="accent5"/>
                </a:solidFill>
              </a:rPr>
              <a:t>?</a:t>
            </a:r>
          </a:p>
        </p:txBody>
      </p:sp>
    </p:spTree>
    <p:extLst>
      <p:ext uri="{BB962C8B-B14F-4D97-AF65-F5344CB8AC3E}">
        <p14:creationId xmlns:p14="http://schemas.microsoft.com/office/powerpoint/2010/main" val="387609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7A2E9555-4831-43E0-96D9-F71E0D55AE8B}"/>
                                            </p:graphicEl>
                                          </p:spTgt>
                                        </p:tgtEl>
                                        <p:attrNameLst>
                                          <p:attrName>style.visibility</p:attrName>
                                        </p:attrNameLst>
                                      </p:cBhvr>
                                      <p:to>
                                        <p:strVal val="visible"/>
                                      </p:to>
                                    </p:set>
                                    <p:animEffect transition="in" filter="fade">
                                      <p:cBhvr>
                                        <p:cTn id="7" dur="500"/>
                                        <p:tgtEl>
                                          <p:spTgt spid="8">
                                            <p:graphicEl>
                                              <a:dgm id="{7A2E9555-4831-43E0-96D9-F71E0D55AE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163791B5-681E-4A48-A56D-BFD695787D81}"/>
                                            </p:graphicEl>
                                          </p:spTgt>
                                        </p:tgtEl>
                                        <p:attrNameLst>
                                          <p:attrName>style.visibility</p:attrName>
                                        </p:attrNameLst>
                                      </p:cBhvr>
                                      <p:to>
                                        <p:strVal val="visible"/>
                                      </p:to>
                                    </p:set>
                                    <p:animEffect transition="in" filter="fade">
                                      <p:cBhvr>
                                        <p:cTn id="12" dur="500"/>
                                        <p:tgtEl>
                                          <p:spTgt spid="8">
                                            <p:graphicEl>
                                              <a:dgm id="{163791B5-681E-4A48-A56D-BFD695787D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5937606C-CC6E-4B3B-8C25-4F0A7E5B629F}"/>
                                            </p:graphicEl>
                                          </p:spTgt>
                                        </p:tgtEl>
                                        <p:attrNameLst>
                                          <p:attrName>style.visibility</p:attrName>
                                        </p:attrNameLst>
                                      </p:cBhvr>
                                      <p:to>
                                        <p:strVal val="visible"/>
                                      </p:to>
                                    </p:set>
                                    <p:animEffect transition="in" filter="fade">
                                      <p:cBhvr>
                                        <p:cTn id="17" dur="500"/>
                                        <p:tgtEl>
                                          <p:spTgt spid="8">
                                            <p:graphicEl>
                                              <a:dgm id="{5937606C-CC6E-4B3B-8C25-4F0A7E5B629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A3A0C0B-FFCD-42BF-96C6-B6588DE00A1E}"/>
                                            </p:graphicEl>
                                          </p:spTgt>
                                        </p:tgtEl>
                                        <p:attrNameLst>
                                          <p:attrName>style.visibility</p:attrName>
                                        </p:attrNameLst>
                                      </p:cBhvr>
                                      <p:to>
                                        <p:strVal val="visible"/>
                                      </p:to>
                                    </p:set>
                                    <p:animEffect transition="in" filter="fade">
                                      <p:cBhvr>
                                        <p:cTn id="22" dur="500"/>
                                        <p:tgtEl>
                                          <p:spTgt spid="8">
                                            <p:graphicEl>
                                              <a:dgm id="{1A3A0C0B-FFCD-42BF-96C6-B6588DE00A1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B95D221A-14A8-4CD5-9485-C92593AE327C}"/>
                                            </p:graphicEl>
                                          </p:spTgt>
                                        </p:tgtEl>
                                        <p:attrNameLst>
                                          <p:attrName>style.visibility</p:attrName>
                                        </p:attrNameLst>
                                      </p:cBhvr>
                                      <p:to>
                                        <p:strVal val="visible"/>
                                      </p:to>
                                    </p:set>
                                    <p:animEffect transition="in" filter="fade">
                                      <p:cBhvr>
                                        <p:cTn id="27" dur="500"/>
                                        <p:tgtEl>
                                          <p:spTgt spid="8">
                                            <p:graphicEl>
                                              <a:dgm id="{B95D221A-14A8-4CD5-9485-C92593AE327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A5114D05-0B6F-4519-9881-9ADC74FFBE71}"/>
                                            </p:graphicEl>
                                          </p:spTgt>
                                        </p:tgtEl>
                                        <p:attrNameLst>
                                          <p:attrName>style.visibility</p:attrName>
                                        </p:attrNameLst>
                                      </p:cBhvr>
                                      <p:to>
                                        <p:strVal val="visible"/>
                                      </p:to>
                                    </p:set>
                                    <p:animEffect transition="in" filter="fade">
                                      <p:cBhvr>
                                        <p:cTn id="32" dur="500"/>
                                        <p:tgtEl>
                                          <p:spTgt spid="8">
                                            <p:graphicEl>
                                              <a:dgm id="{A5114D05-0B6F-4519-9881-9ADC74FFBE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799507-DC99-4A76-A3C4-63696D5578C3}"/>
              </a:ext>
            </a:extLst>
          </p:cNvPr>
          <p:cNvSpPr>
            <a:spLocks noGrp="1"/>
          </p:cNvSpPr>
          <p:nvPr>
            <p:ph type="title"/>
          </p:nvPr>
        </p:nvSpPr>
        <p:spPr/>
        <p:txBody>
          <a:bodyPr/>
          <a:lstStyle/>
          <a:p>
            <a:r>
              <a:rPr lang="en-US" dirty="0"/>
              <a:t>Degraded </a:t>
            </a:r>
            <a:r>
              <a:rPr lang="en-US"/>
              <a:t>Flash Reliability Increases Cost</a:t>
            </a:r>
            <a:endParaRPr lang="en-US" dirty="0"/>
          </a:p>
        </p:txBody>
      </p:sp>
      <p:sp>
        <p:nvSpPr>
          <p:cNvPr id="4" name="Slide Number Placeholder 3">
            <a:extLst>
              <a:ext uri="{FF2B5EF4-FFF2-40B4-BE49-F238E27FC236}">
                <a16:creationId xmlns:a16="http://schemas.microsoft.com/office/drawing/2014/main" id="{138AC139-3A7B-4D2D-8921-E768057C7C6A}"/>
              </a:ext>
            </a:extLst>
          </p:cNvPr>
          <p:cNvSpPr>
            <a:spLocks noGrp="1"/>
          </p:cNvSpPr>
          <p:nvPr>
            <p:ph type="sldNum" sz="quarter" idx="4"/>
          </p:nvPr>
        </p:nvSpPr>
        <p:spPr/>
        <p:txBody>
          <a:bodyPr/>
          <a:lstStyle/>
          <a:p>
            <a:fld id="{D1A49D29-CB85-4411-9FDD-91CD7B7D33F2}" type="slidenum">
              <a:rPr lang="en-US" smtClean="0"/>
              <a:pPr/>
              <a:t>109</a:t>
            </a:fld>
            <a:endParaRPr lang="en-US"/>
          </a:p>
        </p:txBody>
      </p:sp>
      <p:sp>
        <p:nvSpPr>
          <p:cNvPr id="18" name="Arrow: Right 17">
            <a:extLst>
              <a:ext uri="{FF2B5EF4-FFF2-40B4-BE49-F238E27FC236}">
                <a16:creationId xmlns:a16="http://schemas.microsoft.com/office/drawing/2014/main" id="{E80A1857-8C75-46DA-B1AE-EC99165344BB}"/>
              </a:ext>
            </a:extLst>
          </p:cNvPr>
          <p:cNvSpPr/>
          <p:nvPr/>
        </p:nvSpPr>
        <p:spPr>
          <a:xfrm>
            <a:off x="953262" y="5904229"/>
            <a:ext cx="7235888" cy="690880"/>
          </a:xfrm>
          <a:prstGeom prst="rightArrow">
            <a:avLst>
              <a:gd name="adj1" fmla="val 6176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Newer generation of planar NAND</a:t>
            </a:r>
          </a:p>
        </p:txBody>
      </p:sp>
      <p:sp>
        <p:nvSpPr>
          <p:cNvPr id="19" name="Arrow: Right 18">
            <a:extLst>
              <a:ext uri="{FF2B5EF4-FFF2-40B4-BE49-F238E27FC236}">
                <a16:creationId xmlns:a16="http://schemas.microsoft.com/office/drawing/2014/main" id="{720DF376-BB03-45F3-8DC9-9D416A8E0395}"/>
              </a:ext>
            </a:extLst>
          </p:cNvPr>
          <p:cNvSpPr/>
          <p:nvPr/>
        </p:nvSpPr>
        <p:spPr>
          <a:xfrm rot="16200000">
            <a:off x="-1755330" y="3190874"/>
            <a:ext cx="4735830" cy="690880"/>
          </a:xfrm>
          <a:prstGeom prst="rightArrow">
            <a:avLst>
              <a:gd name="adj1" fmla="val 61765"/>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Lower flash reliability</a:t>
            </a:r>
          </a:p>
        </p:txBody>
      </p:sp>
      <p:graphicFrame>
        <p:nvGraphicFramePr>
          <p:cNvPr id="23" name="Content Placeholder 4">
            <a:extLst>
              <a:ext uri="{FF2B5EF4-FFF2-40B4-BE49-F238E27FC236}">
                <a16:creationId xmlns:a16="http://schemas.microsoft.com/office/drawing/2014/main" id="{0D52767E-3A81-4E6E-8565-908188EA9123}"/>
              </a:ext>
            </a:extLst>
          </p:cNvPr>
          <p:cNvGraphicFramePr>
            <a:graphicFrameLocks noGrp="1"/>
          </p:cNvGraphicFramePr>
          <p:nvPr>
            <p:ph sz="quarter" idx="11"/>
            <p:extLst/>
          </p:nvPr>
        </p:nvGraphicFramePr>
        <p:xfrm>
          <a:off x="958025" y="1168399"/>
          <a:ext cx="7229538" cy="4735830"/>
        </p:xfrm>
        <a:graphic>
          <a:graphicData uri="http://schemas.openxmlformats.org/drawingml/2006/chart">
            <c:chart xmlns:c="http://schemas.openxmlformats.org/drawingml/2006/chart" xmlns:r="http://schemas.openxmlformats.org/officeDocument/2006/relationships" r:id="rId3"/>
          </a:graphicData>
        </a:graphic>
      </p:graphicFrame>
      <p:sp>
        <p:nvSpPr>
          <p:cNvPr id="24" name="Arrow: Right 23">
            <a:extLst>
              <a:ext uri="{FF2B5EF4-FFF2-40B4-BE49-F238E27FC236}">
                <a16:creationId xmlns:a16="http://schemas.microsoft.com/office/drawing/2014/main" id="{FB75D29C-FB27-4445-8091-9F2547F2DFEE}"/>
              </a:ext>
            </a:extLst>
          </p:cNvPr>
          <p:cNvSpPr/>
          <p:nvPr/>
        </p:nvSpPr>
        <p:spPr>
          <a:xfrm rot="16200000">
            <a:off x="6161913" y="3190874"/>
            <a:ext cx="4735830" cy="690880"/>
          </a:xfrm>
          <a:prstGeom prst="rightArrow">
            <a:avLst>
              <a:gd name="adj1" fmla="val 617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Higher ECC overhead</a:t>
            </a:r>
          </a:p>
        </p:txBody>
      </p:sp>
    </p:spTree>
    <p:extLst>
      <p:ext uri="{BB962C8B-B14F-4D97-AF65-F5344CB8AC3E}">
        <p14:creationId xmlns:p14="http://schemas.microsoft.com/office/powerpoint/2010/main" val="1010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78E28-EF6B-449F-8CA8-0F96EE6C36C1}"/>
              </a:ext>
            </a:extLst>
          </p:cNvPr>
          <p:cNvSpPr>
            <a:spLocks noGrp="1"/>
          </p:cNvSpPr>
          <p:nvPr>
            <p:ph type="title"/>
          </p:nvPr>
        </p:nvSpPr>
        <p:spPr/>
        <p:txBody>
          <a:bodyPr>
            <a:normAutofit/>
          </a:bodyPr>
          <a:lstStyle/>
          <a:p>
            <a:pPr algn="l"/>
            <a:r>
              <a:rPr lang="en-US" dirty="0">
                <a:solidFill>
                  <a:schemeClr val="tx1"/>
                </a:solidFill>
              </a:rPr>
              <a:t>Goal:</a:t>
            </a:r>
            <a:br>
              <a:rPr lang="en-US" dirty="0">
                <a:solidFill>
                  <a:schemeClr val="tx1"/>
                </a:solidFill>
              </a:rPr>
            </a:br>
            <a:r>
              <a:rPr lang="en-US" sz="5400" b="0" dirty="0">
                <a:solidFill>
                  <a:schemeClr val="accent5"/>
                </a:solidFill>
              </a:rPr>
              <a:t>Improve Flash Reliability at A Low Cost</a:t>
            </a:r>
            <a:endParaRPr lang="en-US" b="0" dirty="0">
              <a:solidFill>
                <a:schemeClr val="accent5"/>
              </a:solidFill>
            </a:endParaRPr>
          </a:p>
        </p:txBody>
      </p:sp>
      <p:sp>
        <p:nvSpPr>
          <p:cNvPr id="8" name="Text Placeholder 7">
            <a:extLst>
              <a:ext uri="{FF2B5EF4-FFF2-40B4-BE49-F238E27FC236}">
                <a16:creationId xmlns:a16="http://schemas.microsoft.com/office/drawing/2014/main" id="{7D42C57C-FDD2-4B0D-BE6A-A930A3B8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4A717C-2CAA-4BA3-A605-BD79C78CCD31}"/>
              </a:ext>
            </a:extLst>
          </p:cNvPr>
          <p:cNvSpPr>
            <a:spLocks noGrp="1"/>
          </p:cNvSpPr>
          <p:nvPr>
            <p:ph type="sldNum" sz="quarter" idx="12"/>
          </p:nvPr>
        </p:nvSpPr>
        <p:spPr/>
        <p:txBody>
          <a:bodyPr/>
          <a:lstStyle/>
          <a:p>
            <a:fld id="{D1A49D29-CB85-4411-9FDD-91CD7B7D33F2}" type="slidenum">
              <a:rPr lang="en-US" smtClean="0"/>
              <a:pPr/>
              <a:t>11</a:t>
            </a:fld>
            <a:endParaRPr lang="en-US"/>
          </a:p>
        </p:txBody>
      </p:sp>
    </p:spTree>
    <p:extLst>
      <p:ext uri="{BB962C8B-B14F-4D97-AF65-F5344CB8AC3E}">
        <p14:creationId xmlns:p14="http://schemas.microsoft.com/office/powerpoint/2010/main" val="14514401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2616200"/>
            <a:ext cx="9296400" cy="4323080"/>
          </a:xfrm>
          <a:prstGeom prst="rect">
            <a:avLst/>
          </a:prstGeom>
          <a:solidFill>
            <a:schemeClr val="bg2">
              <a:lumMod val="90000"/>
            </a:schemeClr>
          </a:solidFill>
          <a:ln>
            <a:solidFill>
              <a:schemeClr val="accent1">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Causes of Raw Bit Errors</a:t>
            </a:r>
          </a:p>
        </p:txBody>
      </p:sp>
      <p:sp>
        <p:nvSpPr>
          <p:cNvPr id="5" name="Slide Number Placeholder 4"/>
          <p:cNvSpPr>
            <a:spLocks noGrp="1"/>
          </p:cNvSpPr>
          <p:nvPr>
            <p:ph type="sldNum" sz="quarter" idx="12"/>
          </p:nvPr>
        </p:nvSpPr>
        <p:spPr/>
        <p:txBody>
          <a:bodyPr>
            <a:normAutofit/>
          </a:bodyPr>
          <a:lstStyle/>
          <a:p>
            <a:fld id="{BEF9F9FA-96C9-48EF-8E9C-8549F76C5B51}" type="slidenum">
              <a:rPr lang="en-US" smtClean="0"/>
              <a:t>110</a:t>
            </a:fld>
            <a:endParaRPr lang="en-US"/>
          </a:p>
        </p:txBody>
      </p:sp>
      <p:grpSp>
        <p:nvGrpSpPr>
          <p:cNvPr id="9" name="Group 8"/>
          <p:cNvGrpSpPr/>
          <p:nvPr/>
        </p:nvGrpSpPr>
        <p:grpSpPr>
          <a:xfrm>
            <a:off x="2667000" y="1473200"/>
            <a:ext cx="4427220" cy="838200"/>
            <a:chOff x="2590800" y="1828800"/>
            <a:chExt cx="4427220" cy="838200"/>
          </a:xfrm>
        </p:grpSpPr>
        <p:sp>
          <p:nvSpPr>
            <p:cNvPr id="6" name="Rounded Rectangle 5"/>
            <p:cNvSpPr/>
            <p:nvPr/>
          </p:nvSpPr>
          <p:spPr>
            <a:xfrm>
              <a:off x="2590800" y="1828800"/>
              <a:ext cx="1295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Limited lifetime</a:t>
              </a:r>
            </a:p>
          </p:txBody>
        </p:sp>
        <p:sp>
          <p:nvSpPr>
            <p:cNvPr id="7" name="Rounded Rectangle 6"/>
            <p:cNvSpPr/>
            <p:nvPr/>
          </p:nvSpPr>
          <p:spPr>
            <a:xfrm>
              <a:off x="4648200" y="1828800"/>
              <a:ext cx="236982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Uncorrectable error/corruption</a:t>
              </a:r>
            </a:p>
          </p:txBody>
        </p:sp>
      </p:grpSp>
      <p:sp>
        <p:nvSpPr>
          <p:cNvPr id="8" name="Rounded Rectangle 7"/>
          <p:cNvSpPr/>
          <p:nvPr/>
        </p:nvSpPr>
        <p:spPr>
          <a:xfrm>
            <a:off x="3371850" y="2844800"/>
            <a:ext cx="236982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bit errors</a:t>
            </a:r>
          </a:p>
        </p:txBody>
      </p:sp>
      <p:cxnSp>
        <p:nvCxnSpPr>
          <p:cNvPr id="16" name="Straight Arrow Connector 15"/>
          <p:cNvCxnSpPr>
            <a:stCxn id="8" idx="0"/>
            <a:endCxn id="6" idx="2"/>
          </p:cNvCxnSpPr>
          <p:nvPr/>
        </p:nvCxnSpPr>
        <p:spPr>
          <a:xfrm flipH="1" flipV="1">
            <a:off x="3314700" y="2311400"/>
            <a:ext cx="1242060" cy="5334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7" idx="2"/>
          </p:cNvCxnSpPr>
          <p:nvPr/>
        </p:nvCxnSpPr>
        <p:spPr>
          <a:xfrm flipV="1">
            <a:off x="4556760" y="2311400"/>
            <a:ext cx="1352550" cy="5334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80975" y="1343660"/>
            <a:ext cx="7134225" cy="1104900"/>
          </a:xfrm>
          <a:prstGeom prst="roundRect">
            <a:avLst>
              <a:gd name="adj" fmla="val 19893"/>
            </a:avLst>
          </a:prstGeom>
          <a:noFill/>
          <a:ln w="285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chemeClr val="accent1">
                    <a:lumMod val="75000"/>
                  </a:schemeClr>
                </a:solidFill>
              </a:rPr>
              <a:t>FLASH</a:t>
            </a:r>
            <a:br>
              <a:rPr lang="en-US" sz="2800" dirty="0">
                <a:solidFill>
                  <a:schemeClr val="accent1">
                    <a:lumMod val="75000"/>
                  </a:schemeClr>
                </a:solidFill>
              </a:rPr>
            </a:br>
            <a:r>
              <a:rPr lang="en-US" sz="2800" dirty="0">
                <a:solidFill>
                  <a:schemeClr val="accent1">
                    <a:lumMod val="75000"/>
                  </a:schemeClr>
                </a:solidFill>
              </a:rPr>
              <a:t>RELIABILITY</a:t>
            </a:r>
          </a:p>
        </p:txBody>
      </p:sp>
    </p:spTree>
    <p:extLst>
      <p:ext uri="{BB962C8B-B14F-4D97-AF65-F5344CB8AC3E}">
        <p14:creationId xmlns:p14="http://schemas.microsoft.com/office/powerpoint/2010/main" val="514198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 y="2616200"/>
            <a:ext cx="9296400" cy="4323080"/>
          </a:xfrm>
          <a:prstGeom prst="rect">
            <a:avLst/>
          </a:prstGeom>
          <a:solidFill>
            <a:schemeClr val="bg2">
              <a:lumMod val="90000"/>
            </a:schemeClr>
          </a:solidFill>
          <a:ln>
            <a:solidFill>
              <a:schemeClr val="accent1">
                <a:lumMod val="7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ounded Rectangle 37"/>
          <p:cNvSpPr/>
          <p:nvPr/>
        </p:nvSpPr>
        <p:spPr>
          <a:xfrm>
            <a:off x="6629400" y="3881120"/>
            <a:ext cx="2438400" cy="1889760"/>
          </a:xfrm>
          <a:prstGeom prst="roundRect">
            <a:avLst>
              <a:gd name="adj" fmla="val 10238"/>
            </a:avLst>
          </a:prstGeom>
          <a:noFill/>
          <a:ln w="285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b"/>
          <a:lstStyle/>
          <a:p>
            <a:pPr algn="ctr"/>
            <a:r>
              <a:rPr lang="en-US" sz="2800" dirty="0">
                <a:solidFill>
                  <a:schemeClr val="accent1">
                    <a:lumMod val="75000"/>
                  </a:schemeClr>
                </a:solidFill>
              </a:rPr>
              <a:t>SOFTWARE</a:t>
            </a:r>
          </a:p>
        </p:txBody>
      </p:sp>
      <p:sp>
        <p:nvSpPr>
          <p:cNvPr id="37" name="Rounded Rectangle 36"/>
          <p:cNvSpPr/>
          <p:nvPr/>
        </p:nvSpPr>
        <p:spPr>
          <a:xfrm>
            <a:off x="81280" y="3881120"/>
            <a:ext cx="6273800" cy="1905000"/>
          </a:xfrm>
          <a:prstGeom prst="roundRect">
            <a:avLst>
              <a:gd name="adj" fmla="val 10238"/>
            </a:avLst>
          </a:prstGeom>
          <a:noFill/>
          <a:ln w="285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b"/>
          <a:lstStyle/>
          <a:p>
            <a:pPr algn="ctr"/>
            <a:r>
              <a:rPr lang="en-US" sz="2800" dirty="0">
                <a:solidFill>
                  <a:schemeClr val="accent1">
                    <a:lumMod val="75000"/>
                  </a:schemeClr>
                </a:solidFill>
              </a:rPr>
              <a:t>HARDWARE</a:t>
            </a:r>
          </a:p>
        </p:txBody>
      </p:sp>
      <p:sp>
        <p:nvSpPr>
          <p:cNvPr id="2" name="Title 1"/>
          <p:cNvSpPr>
            <a:spLocks noGrp="1"/>
          </p:cNvSpPr>
          <p:nvPr>
            <p:ph type="title"/>
          </p:nvPr>
        </p:nvSpPr>
        <p:spPr/>
        <p:txBody>
          <a:bodyPr/>
          <a:lstStyle/>
          <a:p>
            <a:r>
              <a:rPr lang="en-US" dirty="0"/>
              <a:t>Causes of Raw Bit Errors</a:t>
            </a:r>
          </a:p>
        </p:txBody>
      </p:sp>
      <p:sp>
        <p:nvSpPr>
          <p:cNvPr id="5" name="Slide Number Placeholder 4"/>
          <p:cNvSpPr>
            <a:spLocks noGrp="1"/>
          </p:cNvSpPr>
          <p:nvPr>
            <p:ph type="sldNum" sz="quarter" idx="12"/>
          </p:nvPr>
        </p:nvSpPr>
        <p:spPr/>
        <p:txBody>
          <a:bodyPr>
            <a:normAutofit/>
          </a:bodyPr>
          <a:lstStyle/>
          <a:p>
            <a:fld id="{BEF9F9FA-96C9-48EF-8E9C-8549F76C5B51}" type="slidenum">
              <a:rPr lang="en-US" smtClean="0"/>
              <a:t>111</a:t>
            </a:fld>
            <a:endParaRPr lang="en-US"/>
          </a:p>
        </p:txBody>
      </p:sp>
      <p:grpSp>
        <p:nvGrpSpPr>
          <p:cNvPr id="9" name="Group 8"/>
          <p:cNvGrpSpPr/>
          <p:nvPr/>
        </p:nvGrpSpPr>
        <p:grpSpPr>
          <a:xfrm>
            <a:off x="2667000" y="1473200"/>
            <a:ext cx="4427220" cy="838200"/>
            <a:chOff x="2590800" y="1828800"/>
            <a:chExt cx="4427220" cy="838200"/>
          </a:xfrm>
        </p:grpSpPr>
        <p:sp>
          <p:nvSpPr>
            <p:cNvPr id="6" name="Rounded Rectangle 5"/>
            <p:cNvSpPr/>
            <p:nvPr/>
          </p:nvSpPr>
          <p:spPr>
            <a:xfrm>
              <a:off x="2590800" y="1828800"/>
              <a:ext cx="1295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Limited lifetime</a:t>
              </a:r>
            </a:p>
          </p:txBody>
        </p:sp>
        <p:sp>
          <p:nvSpPr>
            <p:cNvPr id="7" name="Rounded Rectangle 6"/>
            <p:cNvSpPr/>
            <p:nvPr/>
          </p:nvSpPr>
          <p:spPr>
            <a:xfrm>
              <a:off x="4648200" y="1828800"/>
              <a:ext cx="236982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Uncorrectable error/corruption</a:t>
              </a:r>
            </a:p>
          </p:txBody>
        </p:sp>
      </p:grpSp>
      <p:sp>
        <p:nvSpPr>
          <p:cNvPr id="8" name="Rounded Rectangle 7"/>
          <p:cNvSpPr/>
          <p:nvPr/>
        </p:nvSpPr>
        <p:spPr>
          <a:xfrm>
            <a:off x="3371850" y="2844800"/>
            <a:ext cx="236982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bit errors</a:t>
            </a:r>
          </a:p>
        </p:txBody>
      </p:sp>
      <p:grpSp>
        <p:nvGrpSpPr>
          <p:cNvPr id="4" name="Group 3"/>
          <p:cNvGrpSpPr/>
          <p:nvPr/>
        </p:nvGrpSpPr>
        <p:grpSpPr>
          <a:xfrm>
            <a:off x="180975" y="3987800"/>
            <a:ext cx="8782050" cy="838200"/>
            <a:chOff x="180975" y="4030980"/>
            <a:chExt cx="8782050" cy="838200"/>
          </a:xfrm>
        </p:grpSpPr>
        <p:sp>
          <p:nvSpPr>
            <p:cNvPr id="11" name="Rounded Rectangle 10"/>
            <p:cNvSpPr/>
            <p:nvPr/>
          </p:nvSpPr>
          <p:spPr>
            <a:xfrm>
              <a:off x="3460115" y="4030980"/>
              <a:ext cx="176403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Threshold voltage</a:t>
              </a:r>
            </a:p>
          </p:txBody>
        </p:sp>
        <p:sp>
          <p:nvSpPr>
            <p:cNvPr id="12" name="Rounded Rectangle 11"/>
            <p:cNvSpPr/>
            <p:nvPr/>
          </p:nvSpPr>
          <p:spPr>
            <a:xfrm>
              <a:off x="5794375" y="4030980"/>
              <a:ext cx="129921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Flash mgmt.</a:t>
              </a:r>
            </a:p>
          </p:txBody>
        </p:sp>
        <p:sp>
          <p:nvSpPr>
            <p:cNvPr id="13" name="Rounded Rectangle 12"/>
            <p:cNvSpPr/>
            <p:nvPr/>
          </p:nvSpPr>
          <p:spPr>
            <a:xfrm>
              <a:off x="7663815" y="4030980"/>
              <a:ext cx="129921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Usage pattern</a:t>
              </a:r>
            </a:p>
          </p:txBody>
        </p:sp>
        <p:sp>
          <p:nvSpPr>
            <p:cNvPr id="14" name="Rounded Rectangle 13"/>
            <p:cNvSpPr/>
            <p:nvPr/>
          </p:nvSpPr>
          <p:spPr>
            <a:xfrm>
              <a:off x="180975" y="4030980"/>
              <a:ext cx="270891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Various types of circuit-level noise</a:t>
              </a:r>
            </a:p>
          </p:txBody>
        </p:sp>
      </p:grpSp>
      <p:cxnSp>
        <p:nvCxnSpPr>
          <p:cNvPr id="16" name="Straight Arrow Connector 15"/>
          <p:cNvCxnSpPr>
            <a:stCxn id="8" idx="0"/>
            <a:endCxn id="6" idx="2"/>
          </p:cNvCxnSpPr>
          <p:nvPr/>
        </p:nvCxnSpPr>
        <p:spPr>
          <a:xfrm flipH="1" flipV="1">
            <a:off x="3314700" y="2311400"/>
            <a:ext cx="1242060" cy="5334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7" idx="2"/>
          </p:cNvCxnSpPr>
          <p:nvPr/>
        </p:nvCxnSpPr>
        <p:spPr>
          <a:xfrm flipV="1">
            <a:off x="4556760" y="2311400"/>
            <a:ext cx="1352550" cy="5334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1" idx="1"/>
          </p:cNvCxnSpPr>
          <p:nvPr/>
        </p:nvCxnSpPr>
        <p:spPr>
          <a:xfrm>
            <a:off x="2889885" y="4406900"/>
            <a:ext cx="570230"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0"/>
            <a:endCxn id="8" idx="2"/>
          </p:cNvCxnSpPr>
          <p:nvPr/>
        </p:nvCxnSpPr>
        <p:spPr>
          <a:xfrm flipH="1" flipV="1">
            <a:off x="4556760" y="3378200"/>
            <a:ext cx="3756660" cy="6096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0"/>
            <a:endCxn id="8" idx="2"/>
          </p:cNvCxnSpPr>
          <p:nvPr/>
        </p:nvCxnSpPr>
        <p:spPr>
          <a:xfrm flipH="1" flipV="1">
            <a:off x="4556760" y="3378200"/>
            <a:ext cx="1887220" cy="6096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0"/>
            <a:endCxn id="8" idx="2"/>
          </p:cNvCxnSpPr>
          <p:nvPr/>
        </p:nvCxnSpPr>
        <p:spPr>
          <a:xfrm flipV="1">
            <a:off x="4342130" y="3378200"/>
            <a:ext cx="214630" cy="6096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80975" y="1343660"/>
            <a:ext cx="7134225" cy="1104900"/>
          </a:xfrm>
          <a:prstGeom prst="roundRect">
            <a:avLst>
              <a:gd name="adj" fmla="val 19893"/>
            </a:avLst>
          </a:prstGeom>
          <a:noFill/>
          <a:ln w="285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chemeClr val="accent1">
                    <a:lumMod val="75000"/>
                  </a:schemeClr>
                </a:solidFill>
              </a:rPr>
              <a:t>FLASH</a:t>
            </a:r>
            <a:br>
              <a:rPr lang="en-US" sz="2800" dirty="0">
                <a:solidFill>
                  <a:schemeClr val="accent1">
                    <a:lumMod val="75000"/>
                  </a:schemeClr>
                </a:solidFill>
              </a:rPr>
            </a:br>
            <a:r>
              <a:rPr lang="en-US" sz="2800" dirty="0">
                <a:solidFill>
                  <a:schemeClr val="accent1">
                    <a:lumMod val="75000"/>
                  </a:schemeClr>
                </a:solidFill>
              </a:rPr>
              <a:t>RELIABILITY</a:t>
            </a:r>
          </a:p>
        </p:txBody>
      </p:sp>
      <p:sp>
        <p:nvSpPr>
          <p:cNvPr id="3" name="Rounded Rectangle 2"/>
          <p:cNvSpPr/>
          <p:nvPr/>
        </p:nvSpPr>
        <p:spPr>
          <a:xfrm>
            <a:off x="395288" y="5908040"/>
            <a:ext cx="8353425"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Hardware-software coordination is needed!</a:t>
            </a:r>
          </a:p>
        </p:txBody>
      </p:sp>
    </p:spTree>
    <p:extLst>
      <p:ext uri="{BB962C8B-B14F-4D97-AF65-F5344CB8AC3E}">
        <p14:creationId xmlns:p14="http://schemas.microsoft.com/office/powerpoint/2010/main" val="1656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0E4C-5BB6-4B8C-AE28-F42D0E59AE1A}"/>
              </a:ext>
            </a:extLst>
          </p:cNvPr>
          <p:cNvSpPr>
            <a:spLocks noGrp="1"/>
          </p:cNvSpPr>
          <p:nvPr>
            <p:ph type="title"/>
          </p:nvPr>
        </p:nvSpPr>
        <p:spPr/>
        <p:txBody>
          <a:bodyPr/>
          <a:lstStyle/>
          <a:p>
            <a:r>
              <a:rPr lang="en-US" dirty="0"/>
              <a:t>Future Research Directions</a:t>
            </a:r>
          </a:p>
        </p:txBody>
      </p:sp>
      <p:sp>
        <p:nvSpPr>
          <p:cNvPr id="3" name="Content Placeholder 2">
            <a:extLst>
              <a:ext uri="{FF2B5EF4-FFF2-40B4-BE49-F238E27FC236}">
                <a16:creationId xmlns:a16="http://schemas.microsoft.com/office/drawing/2014/main" id="{8B935BB3-E273-4125-A8A3-7E56A108E98A}"/>
              </a:ext>
            </a:extLst>
          </p:cNvPr>
          <p:cNvSpPr>
            <a:spLocks noGrp="1"/>
          </p:cNvSpPr>
          <p:nvPr>
            <p:ph sz="quarter" idx="11"/>
          </p:nvPr>
        </p:nvSpPr>
        <p:spPr>
          <a:xfrm>
            <a:off x="123825" y="1241652"/>
            <a:ext cx="8897938" cy="5224462"/>
          </a:xfrm>
        </p:spPr>
        <p:txBody>
          <a:bodyPr>
            <a:normAutofit/>
          </a:bodyPr>
          <a:lstStyle/>
          <a:p>
            <a:r>
              <a:rPr lang="en-US" sz="2400" dirty="0">
                <a:solidFill>
                  <a:schemeClr val="accent5"/>
                </a:solidFill>
              </a:rPr>
              <a:t>SSD Errors At Scale</a:t>
            </a:r>
          </a:p>
          <a:p>
            <a:pPr lvl="1"/>
            <a:r>
              <a:rPr lang="en-US" sz="2400" dirty="0">
                <a:solidFill>
                  <a:schemeClr val="accent1"/>
                </a:solidFill>
              </a:rPr>
              <a:t>Problem</a:t>
            </a:r>
          </a:p>
          <a:p>
            <a:pPr lvl="2"/>
            <a:r>
              <a:rPr lang="en-US" sz="2100" dirty="0">
                <a:solidFill>
                  <a:schemeClr val="accent1"/>
                </a:solidFill>
              </a:rPr>
              <a:t>Characterizing process variation requires lots of flash devices</a:t>
            </a:r>
          </a:p>
          <a:p>
            <a:pPr lvl="1"/>
            <a:r>
              <a:rPr lang="en-US" sz="2400" dirty="0"/>
              <a:t>Directions</a:t>
            </a:r>
          </a:p>
          <a:p>
            <a:pPr lvl="2"/>
            <a:r>
              <a:rPr lang="en-US" sz="2100" dirty="0"/>
              <a:t>Understanding other component failures</a:t>
            </a:r>
          </a:p>
          <a:p>
            <a:pPr lvl="2"/>
            <a:r>
              <a:rPr lang="en-US" sz="2100" dirty="0"/>
              <a:t>Deploy our proposed techniques at scale</a:t>
            </a:r>
          </a:p>
          <a:p>
            <a:pPr lvl="2"/>
            <a:r>
              <a:rPr lang="en-US" sz="2100" dirty="0"/>
              <a:t>Predicting and Preventing SSD Failures</a:t>
            </a:r>
          </a:p>
          <a:p>
            <a:pPr lvl="2"/>
            <a:r>
              <a:rPr lang="en-US" sz="2100" dirty="0"/>
              <a:t>Understanding and tolerating reliability variation across SSDs</a:t>
            </a:r>
          </a:p>
          <a:p>
            <a:r>
              <a:rPr lang="en-US" sz="2400" dirty="0">
                <a:solidFill>
                  <a:schemeClr val="accent5"/>
                </a:solidFill>
              </a:rPr>
              <a:t>Enabling Cold Storage in SSD</a:t>
            </a:r>
          </a:p>
          <a:p>
            <a:pPr lvl="1"/>
            <a:r>
              <a:rPr lang="en-US" sz="2400" dirty="0">
                <a:solidFill>
                  <a:schemeClr val="accent1"/>
                </a:solidFill>
              </a:rPr>
              <a:t>Problem</a:t>
            </a:r>
          </a:p>
          <a:p>
            <a:pPr lvl="2"/>
            <a:r>
              <a:rPr lang="en-US" sz="2100" dirty="0">
                <a:solidFill>
                  <a:schemeClr val="accent1"/>
                </a:solidFill>
              </a:rPr>
              <a:t>Cost/GB is higher for SSD than for HDD</a:t>
            </a:r>
          </a:p>
          <a:p>
            <a:pPr lvl="1"/>
            <a:r>
              <a:rPr lang="en-US" sz="2400" dirty="0"/>
              <a:t>Directions</a:t>
            </a:r>
          </a:p>
          <a:p>
            <a:pPr lvl="2"/>
            <a:r>
              <a:rPr lang="en-US" sz="2100" dirty="0"/>
              <a:t>Identifying suitable data for cold storage</a:t>
            </a:r>
          </a:p>
          <a:p>
            <a:pPr lvl="2"/>
            <a:r>
              <a:rPr lang="en-US" sz="2100" dirty="0"/>
              <a:t>Increase SSD retention time and capacity</a:t>
            </a:r>
          </a:p>
        </p:txBody>
      </p:sp>
      <p:sp>
        <p:nvSpPr>
          <p:cNvPr id="4" name="Slide Number Placeholder 3">
            <a:extLst>
              <a:ext uri="{FF2B5EF4-FFF2-40B4-BE49-F238E27FC236}">
                <a16:creationId xmlns:a16="http://schemas.microsoft.com/office/drawing/2014/main" id="{BB19193B-F067-45F5-AB2E-AF99DE8F4740}"/>
              </a:ext>
            </a:extLst>
          </p:cNvPr>
          <p:cNvSpPr>
            <a:spLocks noGrp="1"/>
          </p:cNvSpPr>
          <p:nvPr>
            <p:ph type="sldNum" sz="quarter" idx="4"/>
          </p:nvPr>
        </p:nvSpPr>
        <p:spPr/>
        <p:txBody>
          <a:bodyPr/>
          <a:lstStyle/>
          <a:p>
            <a:fld id="{D1A49D29-CB85-4411-9FDD-91CD7B7D33F2}" type="slidenum">
              <a:rPr lang="en-US" smtClean="0"/>
              <a:pPr/>
              <a:t>112</a:t>
            </a:fld>
            <a:endParaRPr lang="en-US"/>
          </a:p>
        </p:txBody>
      </p:sp>
    </p:spTree>
    <p:extLst>
      <p:ext uri="{BB962C8B-B14F-4D97-AF65-F5344CB8AC3E}">
        <p14:creationId xmlns:p14="http://schemas.microsoft.com/office/powerpoint/2010/main" val="11372238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72849-E8F3-47CC-8B76-951D1A4B73B3}"/>
              </a:ext>
            </a:extLst>
          </p:cNvPr>
          <p:cNvSpPr>
            <a:spLocks noGrp="1"/>
          </p:cNvSpPr>
          <p:nvPr>
            <p:ph type="title"/>
          </p:nvPr>
        </p:nvSpPr>
        <p:spPr/>
        <p:txBody>
          <a:bodyPr>
            <a:normAutofit/>
          </a:bodyPr>
          <a:lstStyle/>
          <a:p>
            <a:r>
              <a:rPr lang="en-US" sz="3600" dirty="0"/>
              <a:t>SSD Reliability-Cost Trade-off</a:t>
            </a:r>
          </a:p>
        </p:txBody>
      </p:sp>
      <p:sp>
        <p:nvSpPr>
          <p:cNvPr id="5" name="Slide Number Placeholder 4">
            <a:extLst>
              <a:ext uri="{FF2B5EF4-FFF2-40B4-BE49-F238E27FC236}">
                <a16:creationId xmlns:a16="http://schemas.microsoft.com/office/drawing/2014/main" id="{02D7E90F-9427-4A91-8486-74426AE1DDF5}"/>
              </a:ext>
            </a:extLst>
          </p:cNvPr>
          <p:cNvSpPr>
            <a:spLocks noGrp="1"/>
          </p:cNvSpPr>
          <p:nvPr>
            <p:ph type="sldNum" sz="quarter" idx="12"/>
          </p:nvPr>
        </p:nvSpPr>
        <p:spPr/>
        <p:txBody>
          <a:bodyPr/>
          <a:lstStyle/>
          <a:p>
            <a:fld id="{90F2D276-9331-4C32-A117-6B3FDC0DF3D6}" type="slidenum">
              <a:rPr lang="en-US" smtClean="0"/>
              <a:t>113</a:t>
            </a:fld>
            <a:endParaRPr lang="en-US" dirty="0"/>
          </a:p>
        </p:txBody>
      </p:sp>
      <p:cxnSp>
        <p:nvCxnSpPr>
          <p:cNvPr id="7" name="Straight Arrow Connector 6">
            <a:extLst>
              <a:ext uri="{FF2B5EF4-FFF2-40B4-BE49-F238E27FC236}">
                <a16:creationId xmlns:a16="http://schemas.microsoft.com/office/drawing/2014/main" id="{531E9D8E-C84B-4A53-81CC-9BE06C0690F0}"/>
              </a:ext>
            </a:extLst>
          </p:cNvPr>
          <p:cNvCxnSpPr/>
          <p:nvPr/>
        </p:nvCxnSpPr>
        <p:spPr>
          <a:xfrm>
            <a:off x="708829" y="5805858"/>
            <a:ext cx="73811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B9D165E-9704-4D17-9171-E0E20794BA63}"/>
              </a:ext>
            </a:extLst>
          </p:cNvPr>
          <p:cNvCxnSpPr>
            <a:cxnSpLocks/>
          </p:cNvCxnSpPr>
          <p:nvPr/>
        </p:nvCxnSpPr>
        <p:spPr>
          <a:xfrm flipV="1">
            <a:off x="749907" y="1239637"/>
            <a:ext cx="0" cy="4566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416417F-312F-448F-9F9E-EB6F5C0E60CA}"/>
              </a:ext>
            </a:extLst>
          </p:cNvPr>
          <p:cNvSpPr txBox="1"/>
          <p:nvPr/>
        </p:nvSpPr>
        <p:spPr>
          <a:xfrm>
            <a:off x="6382512" y="5858551"/>
            <a:ext cx="1707511" cy="461665"/>
          </a:xfrm>
          <a:prstGeom prst="rect">
            <a:avLst/>
          </a:prstGeom>
          <a:noFill/>
        </p:spPr>
        <p:txBody>
          <a:bodyPr wrap="square" rtlCol="0">
            <a:spAutoFit/>
          </a:bodyPr>
          <a:lstStyle/>
          <a:p>
            <a:pPr algn="r"/>
            <a:r>
              <a:rPr lang="en-US" sz="2400" b="1" i="1" dirty="0"/>
              <a:t>SSD Cost</a:t>
            </a:r>
          </a:p>
        </p:txBody>
      </p:sp>
      <p:sp>
        <p:nvSpPr>
          <p:cNvPr id="12" name="TextBox 11">
            <a:extLst>
              <a:ext uri="{FF2B5EF4-FFF2-40B4-BE49-F238E27FC236}">
                <a16:creationId xmlns:a16="http://schemas.microsoft.com/office/drawing/2014/main" id="{9A75A767-83A7-4023-B92A-897D18D82A35}"/>
              </a:ext>
            </a:extLst>
          </p:cNvPr>
          <p:cNvSpPr txBox="1"/>
          <p:nvPr/>
        </p:nvSpPr>
        <p:spPr>
          <a:xfrm rot="16200000">
            <a:off x="-1119783" y="2578172"/>
            <a:ext cx="3139817" cy="461665"/>
          </a:xfrm>
          <a:prstGeom prst="rect">
            <a:avLst/>
          </a:prstGeom>
          <a:noFill/>
        </p:spPr>
        <p:txBody>
          <a:bodyPr wrap="square" rtlCol="0">
            <a:spAutoFit/>
          </a:bodyPr>
          <a:lstStyle/>
          <a:p>
            <a:pPr algn="r"/>
            <a:r>
              <a:rPr lang="en-US" sz="2400" b="1" i="1" dirty="0"/>
              <a:t>Flash Reliability</a:t>
            </a:r>
          </a:p>
        </p:txBody>
      </p:sp>
      <p:sp>
        <p:nvSpPr>
          <p:cNvPr id="20" name="Freeform: Shape 19">
            <a:extLst>
              <a:ext uri="{FF2B5EF4-FFF2-40B4-BE49-F238E27FC236}">
                <a16:creationId xmlns:a16="http://schemas.microsoft.com/office/drawing/2014/main" id="{A2C767D5-D79B-45B9-9DE0-8B661CC20E44}"/>
              </a:ext>
            </a:extLst>
          </p:cNvPr>
          <p:cNvSpPr/>
          <p:nvPr/>
        </p:nvSpPr>
        <p:spPr>
          <a:xfrm>
            <a:off x="2246170" y="2964943"/>
            <a:ext cx="5941277" cy="2779843"/>
          </a:xfrm>
          <a:custGeom>
            <a:avLst/>
            <a:gdLst>
              <a:gd name="connsiteX0" fmla="*/ 0 w 4653022"/>
              <a:gd name="connsiteY0" fmla="*/ 2523281 h 2523281"/>
              <a:gd name="connsiteX1" fmla="*/ 1689903 w 4653022"/>
              <a:gd name="connsiteY1" fmla="*/ 578735 h 2523281"/>
              <a:gd name="connsiteX2" fmla="*/ 4653022 w 4653022"/>
              <a:gd name="connsiteY2" fmla="*/ 0 h 2523281"/>
            </a:gdLst>
            <a:ahLst/>
            <a:cxnLst>
              <a:cxn ang="0">
                <a:pos x="connsiteX0" y="connsiteY0"/>
              </a:cxn>
              <a:cxn ang="0">
                <a:pos x="connsiteX1" y="connsiteY1"/>
              </a:cxn>
              <a:cxn ang="0">
                <a:pos x="connsiteX2" y="connsiteY2"/>
              </a:cxn>
            </a:cxnLst>
            <a:rect l="l" t="t" r="r" b="b"/>
            <a:pathLst>
              <a:path w="4653022" h="2523281">
                <a:moveTo>
                  <a:pt x="0" y="2523281"/>
                </a:moveTo>
                <a:cubicBezTo>
                  <a:pt x="457200" y="1761281"/>
                  <a:pt x="914400" y="999282"/>
                  <a:pt x="1689903" y="578735"/>
                </a:cubicBezTo>
                <a:cubicBezTo>
                  <a:pt x="2465406" y="158188"/>
                  <a:pt x="3559214" y="79094"/>
                  <a:pt x="4653022" y="0"/>
                </a:cubicBezTo>
              </a:path>
            </a:pathLst>
          </a:custGeom>
          <a:ln w="38100">
            <a:solidFill>
              <a:schemeClr val="tx1"/>
            </a:solidFill>
            <a:prstDash val="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6E67846-35BF-4D56-ABEE-D0A21F135A43}"/>
              </a:ext>
            </a:extLst>
          </p:cNvPr>
          <p:cNvSpPr/>
          <p:nvPr/>
        </p:nvSpPr>
        <p:spPr>
          <a:xfrm>
            <a:off x="2246170" y="1793655"/>
            <a:ext cx="5941277" cy="2779843"/>
          </a:xfrm>
          <a:custGeom>
            <a:avLst/>
            <a:gdLst>
              <a:gd name="connsiteX0" fmla="*/ 0 w 4653022"/>
              <a:gd name="connsiteY0" fmla="*/ 2523281 h 2523281"/>
              <a:gd name="connsiteX1" fmla="*/ 1689903 w 4653022"/>
              <a:gd name="connsiteY1" fmla="*/ 578735 h 2523281"/>
              <a:gd name="connsiteX2" fmla="*/ 4653022 w 4653022"/>
              <a:gd name="connsiteY2" fmla="*/ 0 h 2523281"/>
            </a:gdLst>
            <a:ahLst/>
            <a:cxnLst>
              <a:cxn ang="0">
                <a:pos x="connsiteX0" y="connsiteY0"/>
              </a:cxn>
              <a:cxn ang="0">
                <a:pos x="connsiteX1" y="connsiteY1"/>
              </a:cxn>
              <a:cxn ang="0">
                <a:pos x="connsiteX2" y="connsiteY2"/>
              </a:cxn>
            </a:cxnLst>
            <a:rect l="l" t="t" r="r" b="b"/>
            <a:pathLst>
              <a:path w="4653022" h="2523281">
                <a:moveTo>
                  <a:pt x="0" y="2523281"/>
                </a:moveTo>
                <a:cubicBezTo>
                  <a:pt x="457200" y="1761281"/>
                  <a:pt x="914400" y="999282"/>
                  <a:pt x="1689903" y="578735"/>
                </a:cubicBezTo>
                <a:cubicBezTo>
                  <a:pt x="2465406" y="158188"/>
                  <a:pt x="3559214" y="79094"/>
                  <a:pt x="4653022" y="0"/>
                </a:cubicBezTo>
              </a:path>
            </a:pathLst>
          </a:custGeom>
          <a:ln w="38100">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779EFD28-2D95-4633-A037-D9A5D92730E5}"/>
              </a:ext>
            </a:extLst>
          </p:cNvPr>
          <p:cNvCxnSpPr>
            <a:cxnSpLocks/>
          </p:cNvCxnSpPr>
          <p:nvPr/>
        </p:nvCxnSpPr>
        <p:spPr>
          <a:xfrm flipV="1">
            <a:off x="5256947" y="2122133"/>
            <a:ext cx="0" cy="1171287"/>
          </a:xfrm>
          <a:prstGeom prst="straightConnector1">
            <a:avLst/>
          </a:prstGeom>
          <a:ln w="57150">
            <a:solidFill>
              <a:schemeClr val="accent6"/>
            </a:solidFill>
            <a:headEnd type="oval"/>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E292ACA1-B843-4DB7-8CDF-A78D600CEE2B}"/>
              </a:ext>
            </a:extLst>
          </p:cNvPr>
          <p:cNvSpPr txBox="1"/>
          <p:nvPr/>
        </p:nvSpPr>
        <p:spPr>
          <a:xfrm>
            <a:off x="6002655" y="1276288"/>
            <a:ext cx="2262162" cy="461665"/>
          </a:xfrm>
          <a:prstGeom prst="rect">
            <a:avLst/>
          </a:prstGeom>
          <a:noFill/>
        </p:spPr>
        <p:txBody>
          <a:bodyPr wrap="square" rtlCol="0">
            <a:spAutoFit/>
          </a:bodyPr>
          <a:lstStyle/>
          <a:p>
            <a:pPr algn="ctr"/>
            <a:r>
              <a:rPr lang="en-US" sz="2400" b="1" dirty="0">
                <a:solidFill>
                  <a:schemeClr val="accent6"/>
                </a:solidFill>
              </a:rPr>
              <a:t>Our Research</a:t>
            </a:r>
          </a:p>
        </p:txBody>
      </p:sp>
      <p:grpSp>
        <p:nvGrpSpPr>
          <p:cNvPr id="36" name="Group 35">
            <a:extLst>
              <a:ext uri="{FF2B5EF4-FFF2-40B4-BE49-F238E27FC236}">
                <a16:creationId xmlns:a16="http://schemas.microsoft.com/office/drawing/2014/main" id="{9C7B1923-3F1F-4BB9-853E-C4A5DB4A7FC5}"/>
              </a:ext>
            </a:extLst>
          </p:cNvPr>
          <p:cNvGrpSpPr/>
          <p:nvPr/>
        </p:nvGrpSpPr>
        <p:grpSpPr>
          <a:xfrm>
            <a:off x="749907" y="3946939"/>
            <a:ext cx="7586745" cy="830997"/>
            <a:chOff x="749907" y="3946939"/>
            <a:chExt cx="7586745" cy="830997"/>
          </a:xfrm>
        </p:grpSpPr>
        <p:cxnSp>
          <p:nvCxnSpPr>
            <p:cNvPr id="26" name="Straight Connector 25">
              <a:extLst>
                <a:ext uri="{FF2B5EF4-FFF2-40B4-BE49-F238E27FC236}">
                  <a16:creationId xmlns:a16="http://schemas.microsoft.com/office/drawing/2014/main" id="{90F213D0-3107-443E-8F1E-5A3C1FD38B6A}"/>
                </a:ext>
              </a:extLst>
            </p:cNvPr>
            <p:cNvCxnSpPr>
              <a:cxnSpLocks/>
            </p:cNvCxnSpPr>
            <p:nvPr/>
          </p:nvCxnSpPr>
          <p:spPr>
            <a:xfrm>
              <a:off x="749907" y="3946939"/>
              <a:ext cx="7445623" cy="0"/>
            </a:xfrm>
            <a:prstGeom prst="line">
              <a:avLst/>
            </a:prstGeom>
            <a:ln w="38100">
              <a:solidFill>
                <a:schemeClr val="accent2"/>
              </a:solidFill>
              <a:prstDash val="sysDot"/>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0139321F-FC7B-4027-8C9C-99D13C4D7461}"/>
                </a:ext>
              </a:extLst>
            </p:cNvPr>
            <p:cNvSpPr txBox="1"/>
            <p:nvPr/>
          </p:nvSpPr>
          <p:spPr>
            <a:xfrm>
              <a:off x="4187951" y="3946939"/>
              <a:ext cx="4148701" cy="830997"/>
            </a:xfrm>
            <a:prstGeom prst="rect">
              <a:avLst/>
            </a:prstGeom>
            <a:noFill/>
          </p:spPr>
          <p:txBody>
            <a:bodyPr wrap="square" rtlCol="0">
              <a:spAutoFit/>
            </a:bodyPr>
            <a:lstStyle/>
            <a:p>
              <a:pPr algn="ctr"/>
              <a:r>
                <a:rPr lang="en-US" sz="2400" b="1" i="1" dirty="0">
                  <a:solidFill>
                    <a:schemeClr val="accent2"/>
                  </a:solidFill>
                </a:rPr>
                <a:t>SSD reliability requirement in data centers</a:t>
              </a:r>
            </a:p>
          </p:txBody>
        </p:sp>
      </p:grpSp>
      <p:cxnSp>
        <p:nvCxnSpPr>
          <p:cNvPr id="28" name="Straight Arrow Connector 27">
            <a:extLst>
              <a:ext uri="{FF2B5EF4-FFF2-40B4-BE49-F238E27FC236}">
                <a16:creationId xmlns:a16="http://schemas.microsoft.com/office/drawing/2014/main" id="{B73E03CE-1F8F-40D5-A9AA-0BFE88B30D9A}"/>
              </a:ext>
            </a:extLst>
          </p:cNvPr>
          <p:cNvCxnSpPr>
            <a:cxnSpLocks/>
          </p:cNvCxnSpPr>
          <p:nvPr/>
        </p:nvCxnSpPr>
        <p:spPr>
          <a:xfrm flipH="1" flipV="1">
            <a:off x="2687658" y="3946939"/>
            <a:ext cx="1129654" cy="1"/>
          </a:xfrm>
          <a:prstGeom prst="straightConnector1">
            <a:avLst/>
          </a:prstGeom>
          <a:ln w="57150">
            <a:solidFill>
              <a:schemeClr val="accent2"/>
            </a:solidFill>
            <a:headEnd type="oval"/>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374D4E1F-4C89-456C-B2AF-19A18D6E1ECB}"/>
              </a:ext>
            </a:extLst>
          </p:cNvPr>
          <p:cNvSpPr txBox="1"/>
          <p:nvPr/>
        </p:nvSpPr>
        <p:spPr>
          <a:xfrm>
            <a:off x="6608557" y="2489116"/>
            <a:ext cx="1821106" cy="461665"/>
          </a:xfrm>
          <a:prstGeom prst="rect">
            <a:avLst/>
          </a:prstGeom>
          <a:noFill/>
        </p:spPr>
        <p:txBody>
          <a:bodyPr wrap="square" rtlCol="0">
            <a:spAutoFit/>
          </a:bodyPr>
          <a:lstStyle/>
          <a:p>
            <a:pPr algn="ctr"/>
            <a:r>
              <a:rPr lang="en-US" sz="2400" b="1" dirty="0"/>
              <a:t>Baseline</a:t>
            </a:r>
          </a:p>
        </p:txBody>
      </p:sp>
      <p:sp>
        <p:nvSpPr>
          <p:cNvPr id="25" name="Speech Bubble: Oval 24">
            <a:extLst>
              <a:ext uri="{FF2B5EF4-FFF2-40B4-BE49-F238E27FC236}">
                <a16:creationId xmlns:a16="http://schemas.microsoft.com/office/drawing/2014/main" id="{15F122EC-C91F-4F73-BD96-3F610E6D3C36}"/>
              </a:ext>
            </a:extLst>
          </p:cNvPr>
          <p:cNvSpPr/>
          <p:nvPr/>
        </p:nvSpPr>
        <p:spPr>
          <a:xfrm>
            <a:off x="818857" y="983352"/>
            <a:ext cx="2862556" cy="1527489"/>
          </a:xfrm>
          <a:prstGeom prst="wedgeEllipseCallout">
            <a:avLst>
              <a:gd name="adj1" fmla="val -58201"/>
              <a:gd name="adj2" fmla="val 55657"/>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91440" indent="-91440" algn="ctr">
              <a:buFont typeface="Arial" panose="020B0604020202020204" pitchFamily="34" charset="0"/>
              <a:buChar char="•"/>
            </a:pPr>
            <a:r>
              <a:rPr lang="en-US" sz="2400" b="1" dirty="0">
                <a:solidFill>
                  <a:schemeClr val="tx1"/>
                </a:solidFill>
              </a:rPr>
              <a:t>Error Rate</a:t>
            </a:r>
          </a:p>
          <a:p>
            <a:pPr marL="91440" indent="-91440" algn="ctr">
              <a:buFont typeface="Arial" panose="020B0604020202020204" pitchFamily="34" charset="0"/>
              <a:buChar char="•"/>
            </a:pPr>
            <a:r>
              <a:rPr lang="en-US" sz="2400" b="1" dirty="0">
                <a:solidFill>
                  <a:schemeClr val="tx1"/>
                </a:solidFill>
              </a:rPr>
              <a:t>SSD Lifetime</a:t>
            </a:r>
          </a:p>
          <a:p>
            <a:pPr marL="91440" indent="-91440" algn="ctr">
              <a:buFont typeface="Arial" panose="020B0604020202020204" pitchFamily="34" charset="0"/>
              <a:buChar char="•"/>
            </a:pPr>
            <a:r>
              <a:rPr lang="en-US" sz="2400" b="1" dirty="0">
                <a:solidFill>
                  <a:schemeClr val="tx1"/>
                </a:solidFill>
              </a:rPr>
              <a:t>Retention</a:t>
            </a:r>
          </a:p>
        </p:txBody>
      </p:sp>
      <p:sp>
        <p:nvSpPr>
          <p:cNvPr id="27" name="Speech Bubble: Oval 26">
            <a:extLst>
              <a:ext uri="{FF2B5EF4-FFF2-40B4-BE49-F238E27FC236}">
                <a16:creationId xmlns:a16="http://schemas.microsoft.com/office/drawing/2014/main" id="{F9DBEE95-AB22-4B53-AF41-A138768D88A9}"/>
              </a:ext>
            </a:extLst>
          </p:cNvPr>
          <p:cNvSpPr/>
          <p:nvPr/>
        </p:nvSpPr>
        <p:spPr>
          <a:xfrm>
            <a:off x="5254766" y="4777936"/>
            <a:ext cx="2758703" cy="962703"/>
          </a:xfrm>
          <a:prstGeom prst="wedgeEllipseCallout">
            <a:avLst>
              <a:gd name="adj1" fmla="val 26850"/>
              <a:gd name="adj2" fmla="val 71422"/>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91440" indent="-91440" algn="ctr">
              <a:buFont typeface="Arial" panose="020B0604020202020204" pitchFamily="34" charset="0"/>
              <a:buChar char="•"/>
            </a:pPr>
            <a:r>
              <a:rPr lang="en-US" sz="2400" b="1" dirty="0">
                <a:solidFill>
                  <a:schemeClr val="tx1"/>
                </a:solidFill>
              </a:rPr>
              <a:t>Density</a:t>
            </a:r>
            <a:r>
              <a:rPr lang="en-US" sz="2400" b="1" baseline="30000" dirty="0">
                <a:solidFill>
                  <a:schemeClr val="tx1"/>
                </a:solidFill>
              </a:rPr>
              <a:t>-1</a:t>
            </a:r>
            <a:endParaRPr lang="en-US" sz="2400" b="1" dirty="0">
              <a:solidFill>
                <a:schemeClr val="tx1"/>
              </a:solidFill>
            </a:endParaRPr>
          </a:p>
          <a:p>
            <a:pPr marL="91440" indent="-91440" algn="ctr">
              <a:buFont typeface="Arial" panose="020B0604020202020204" pitchFamily="34" charset="0"/>
              <a:buChar char="•"/>
            </a:pPr>
            <a:r>
              <a:rPr lang="en-US" sz="2400" b="1" dirty="0">
                <a:solidFill>
                  <a:schemeClr val="tx1"/>
                </a:solidFill>
              </a:rPr>
              <a:t>Redundancy</a:t>
            </a:r>
          </a:p>
        </p:txBody>
      </p:sp>
      <p:sp>
        <p:nvSpPr>
          <p:cNvPr id="31" name="Freeform: Shape 30">
            <a:extLst>
              <a:ext uri="{FF2B5EF4-FFF2-40B4-BE49-F238E27FC236}">
                <a16:creationId xmlns:a16="http://schemas.microsoft.com/office/drawing/2014/main" id="{578650E4-4543-4A8A-80F0-6E2ECE31DA1A}"/>
              </a:ext>
            </a:extLst>
          </p:cNvPr>
          <p:cNvSpPr/>
          <p:nvPr/>
        </p:nvSpPr>
        <p:spPr>
          <a:xfrm>
            <a:off x="1002259" y="3188600"/>
            <a:ext cx="5569888" cy="2606075"/>
          </a:xfrm>
          <a:custGeom>
            <a:avLst/>
            <a:gdLst>
              <a:gd name="connsiteX0" fmla="*/ 0 w 4653022"/>
              <a:gd name="connsiteY0" fmla="*/ 2523281 h 2523281"/>
              <a:gd name="connsiteX1" fmla="*/ 1689903 w 4653022"/>
              <a:gd name="connsiteY1" fmla="*/ 578735 h 2523281"/>
              <a:gd name="connsiteX2" fmla="*/ 4653022 w 4653022"/>
              <a:gd name="connsiteY2" fmla="*/ 0 h 2523281"/>
            </a:gdLst>
            <a:ahLst/>
            <a:cxnLst>
              <a:cxn ang="0">
                <a:pos x="connsiteX0" y="connsiteY0"/>
              </a:cxn>
              <a:cxn ang="0">
                <a:pos x="connsiteX1" y="connsiteY1"/>
              </a:cxn>
              <a:cxn ang="0">
                <a:pos x="connsiteX2" y="connsiteY2"/>
              </a:cxn>
            </a:cxnLst>
            <a:rect l="l" t="t" r="r" b="b"/>
            <a:pathLst>
              <a:path w="4653022" h="2523281">
                <a:moveTo>
                  <a:pt x="0" y="2523281"/>
                </a:moveTo>
                <a:cubicBezTo>
                  <a:pt x="457200" y="1761281"/>
                  <a:pt x="914400" y="999282"/>
                  <a:pt x="1689903" y="578735"/>
                </a:cubicBezTo>
                <a:cubicBezTo>
                  <a:pt x="2465406" y="158188"/>
                  <a:pt x="3559214" y="79094"/>
                  <a:pt x="4653022" y="0"/>
                </a:cubicBezTo>
              </a:path>
            </a:pathLst>
          </a:custGeom>
          <a:ln w="38100">
            <a:solidFill>
              <a:schemeClr val="accent1"/>
            </a:solidFill>
            <a:prstDash val="soli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2593B238-447B-4BDF-87D4-8343D01DC997}"/>
              </a:ext>
            </a:extLst>
          </p:cNvPr>
          <p:cNvCxnSpPr>
            <a:cxnSpLocks/>
            <a:stCxn id="20" idx="2"/>
            <a:endCxn id="31" idx="2"/>
          </p:cNvCxnSpPr>
          <p:nvPr/>
        </p:nvCxnSpPr>
        <p:spPr>
          <a:xfrm flipH="1">
            <a:off x="6572147" y="2964943"/>
            <a:ext cx="1615300" cy="223657"/>
          </a:xfrm>
          <a:prstGeom prst="straightConnector1">
            <a:avLst/>
          </a:prstGeom>
          <a:ln w="57150">
            <a:solidFill>
              <a:schemeClr val="accent1"/>
            </a:solidFill>
            <a:headEnd type="oval"/>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F43A9F6B-488D-4BF4-AD92-56645AE0D204}"/>
              </a:ext>
            </a:extLst>
          </p:cNvPr>
          <p:cNvSpPr txBox="1"/>
          <p:nvPr/>
        </p:nvSpPr>
        <p:spPr>
          <a:xfrm>
            <a:off x="6081635" y="3159230"/>
            <a:ext cx="2801964" cy="461665"/>
          </a:xfrm>
          <a:prstGeom prst="rect">
            <a:avLst/>
          </a:prstGeom>
          <a:noFill/>
        </p:spPr>
        <p:txBody>
          <a:bodyPr wrap="square" rtlCol="0">
            <a:spAutoFit/>
          </a:bodyPr>
          <a:lstStyle/>
          <a:p>
            <a:pPr algn="ctr"/>
            <a:r>
              <a:rPr lang="en-US" sz="2400" b="1" dirty="0">
                <a:solidFill>
                  <a:schemeClr val="accent1"/>
                </a:solidFill>
              </a:rPr>
              <a:t>Newer generation</a:t>
            </a:r>
          </a:p>
        </p:txBody>
      </p:sp>
      <p:sp>
        <p:nvSpPr>
          <p:cNvPr id="35" name="Speech Bubble: Oval 34">
            <a:extLst>
              <a:ext uri="{FF2B5EF4-FFF2-40B4-BE49-F238E27FC236}">
                <a16:creationId xmlns:a16="http://schemas.microsoft.com/office/drawing/2014/main" id="{40B7B8D1-3B65-428F-B5F3-52D1F9F70B81}"/>
              </a:ext>
            </a:extLst>
          </p:cNvPr>
          <p:cNvSpPr/>
          <p:nvPr/>
        </p:nvSpPr>
        <p:spPr>
          <a:xfrm>
            <a:off x="5832134" y="1942391"/>
            <a:ext cx="2603203" cy="1314773"/>
          </a:xfrm>
          <a:prstGeom prst="wedgeEllipseCallout">
            <a:avLst>
              <a:gd name="adj1" fmla="val -72968"/>
              <a:gd name="adj2" fmla="val 6349"/>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accent6">
                    <a:lumMod val="50000"/>
                  </a:schemeClr>
                </a:solidFill>
              </a:rPr>
              <a:t>Longer Lifetime,</a:t>
            </a:r>
          </a:p>
          <a:p>
            <a:pPr algn="ctr"/>
            <a:r>
              <a:rPr lang="en-US" sz="2400" b="1" dirty="0">
                <a:solidFill>
                  <a:schemeClr val="accent6">
                    <a:lumMod val="50000"/>
                  </a:schemeClr>
                </a:solidFill>
              </a:rPr>
              <a:t>Retention</a:t>
            </a:r>
          </a:p>
        </p:txBody>
      </p:sp>
      <p:sp>
        <p:nvSpPr>
          <p:cNvPr id="29" name="Speech Bubble: Oval 28">
            <a:extLst>
              <a:ext uri="{FF2B5EF4-FFF2-40B4-BE49-F238E27FC236}">
                <a16:creationId xmlns:a16="http://schemas.microsoft.com/office/drawing/2014/main" id="{A5C2D047-51B0-4FD4-84EA-753BC455AB81}"/>
              </a:ext>
            </a:extLst>
          </p:cNvPr>
          <p:cNvSpPr/>
          <p:nvPr/>
        </p:nvSpPr>
        <p:spPr>
          <a:xfrm>
            <a:off x="1002259" y="4323085"/>
            <a:ext cx="3145660" cy="1314773"/>
          </a:xfrm>
          <a:prstGeom prst="wedgeEllipseCallout">
            <a:avLst>
              <a:gd name="adj1" fmla="val 17867"/>
              <a:gd name="adj2" fmla="val -77418"/>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accent2">
                    <a:lumMod val="50000"/>
                  </a:schemeClr>
                </a:solidFill>
              </a:rPr>
              <a:t>Weaker ECC, More Bits/Cell</a:t>
            </a:r>
          </a:p>
        </p:txBody>
      </p:sp>
    </p:spTree>
    <p:extLst>
      <p:ext uri="{BB962C8B-B14F-4D97-AF65-F5344CB8AC3E}">
        <p14:creationId xmlns:p14="http://schemas.microsoft.com/office/powerpoint/2010/main" val="14207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10" presetClass="exit" presetSubtype="0" fill="hold" nodeType="with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animBg="1"/>
      <p:bldP spid="27" grpId="0" animBg="1"/>
      <p:bldP spid="31" grpId="0" animBg="1"/>
      <p:bldP spid="31" grpId="1" animBg="1"/>
      <p:bldP spid="33" grpId="0"/>
      <p:bldP spid="33" grpId="1"/>
      <p:bldP spid="35" grpId="0" animBg="1"/>
      <p:bldP spid="2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EF0F-D770-4749-A327-72B63D152C3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75FB912-8AFE-4119-8AB2-DA703385CFDC}"/>
              </a:ext>
            </a:extLst>
          </p:cNvPr>
          <p:cNvSpPr>
            <a:spLocks noGrp="1"/>
          </p:cNvSpPr>
          <p:nvPr>
            <p:ph sz="quarter" idx="11"/>
          </p:nvPr>
        </p:nvSpPr>
        <p:spPr/>
        <p:txBody>
          <a:bodyPr>
            <a:normAutofit/>
          </a:bodyPr>
          <a:lstStyle/>
          <a:p>
            <a:r>
              <a:rPr lang="en-US" sz="2400" dirty="0"/>
              <a:t>Goal: Improve SSD reliability at low cost</a:t>
            </a:r>
          </a:p>
          <a:p>
            <a:r>
              <a:rPr lang="en-US" sz="2400" dirty="0"/>
              <a:t>3D NAND changes flash error characteristics</a:t>
            </a:r>
          </a:p>
          <a:p>
            <a:r>
              <a:rPr lang="en-US" sz="2400" b="1" dirty="0">
                <a:solidFill>
                  <a:srgbClr val="FF0000"/>
                </a:solidFill>
              </a:rPr>
              <a:t>Real 3D NAND chips characterization</a:t>
            </a:r>
          </a:p>
          <a:p>
            <a:pPr lvl="1"/>
            <a:r>
              <a:rPr lang="en-US" sz="2400" dirty="0"/>
              <a:t>Identify retention and process variation problems</a:t>
            </a:r>
          </a:p>
          <a:p>
            <a:r>
              <a:rPr lang="en-US" sz="2400" b="1" dirty="0" err="1">
                <a:solidFill>
                  <a:srgbClr val="FF0000"/>
                </a:solidFill>
              </a:rPr>
              <a:t>HeatWatch</a:t>
            </a:r>
            <a:endParaRPr lang="en-US" sz="2400" b="1" dirty="0">
              <a:solidFill>
                <a:srgbClr val="FF0000"/>
              </a:solidFill>
            </a:endParaRPr>
          </a:p>
          <a:p>
            <a:pPr lvl="1"/>
            <a:r>
              <a:rPr lang="en-US" sz="2400" dirty="0"/>
              <a:t>Predict </a:t>
            </a:r>
            <a:r>
              <a:rPr lang="en-US" sz="2400" dirty="0" err="1"/>
              <a:t>V</a:t>
            </a:r>
            <a:r>
              <a:rPr lang="en-US" sz="2400" baseline="-25000" dirty="0" err="1"/>
              <a:t>opt</a:t>
            </a:r>
            <a:r>
              <a:rPr lang="en-US" sz="2400" dirty="0"/>
              <a:t> using dwell time and temperature</a:t>
            </a:r>
          </a:p>
          <a:p>
            <a:pPr lvl="1"/>
            <a:r>
              <a:rPr lang="en-US" sz="2400" dirty="0"/>
              <a:t>Improve lifetime by 3.85x, &lt; 1.6 MB memory</a:t>
            </a:r>
          </a:p>
          <a:p>
            <a:r>
              <a:rPr lang="en-US" sz="2400" b="1" dirty="0">
                <a:solidFill>
                  <a:srgbClr val="FF0000"/>
                </a:solidFill>
              </a:rPr>
              <a:t>Layer-Interleaved RAID</a:t>
            </a:r>
          </a:p>
          <a:p>
            <a:pPr lvl="1"/>
            <a:r>
              <a:rPr lang="en-US" sz="2400" dirty="0"/>
              <a:t>Interleave layers and bits within each RAID group</a:t>
            </a:r>
          </a:p>
          <a:p>
            <a:pPr lvl="1"/>
            <a:r>
              <a:rPr lang="en-US" sz="2400" dirty="0"/>
              <a:t>Reduce 99% RBER by 66.9%</a:t>
            </a:r>
          </a:p>
        </p:txBody>
      </p:sp>
      <p:sp>
        <p:nvSpPr>
          <p:cNvPr id="5" name="Slide Number Placeholder 4">
            <a:extLst>
              <a:ext uri="{FF2B5EF4-FFF2-40B4-BE49-F238E27FC236}">
                <a16:creationId xmlns:a16="http://schemas.microsoft.com/office/drawing/2014/main" id="{71CCE545-5686-410A-9AE1-9244531F0254}"/>
              </a:ext>
            </a:extLst>
          </p:cNvPr>
          <p:cNvSpPr>
            <a:spLocks noGrp="1"/>
          </p:cNvSpPr>
          <p:nvPr>
            <p:ph type="sldNum" sz="quarter" idx="4"/>
          </p:nvPr>
        </p:nvSpPr>
        <p:spPr/>
        <p:txBody>
          <a:bodyPr/>
          <a:lstStyle/>
          <a:p>
            <a:fld id="{D1A49D29-CB85-4411-9FDD-91CD7B7D33F2}" type="slidenum">
              <a:rPr lang="en-US" smtClean="0"/>
              <a:t>114</a:t>
            </a:fld>
            <a:endParaRPr lang="en-US"/>
          </a:p>
        </p:txBody>
      </p:sp>
    </p:spTree>
    <p:extLst>
      <p:ext uri="{BB962C8B-B14F-4D97-AF65-F5344CB8AC3E}">
        <p14:creationId xmlns:p14="http://schemas.microsoft.com/office/powerpoint/2010/main" val="24088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8F7E-123F-4FAD-9C5D-2474EC0CD627}"/>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56BE278-DCB8-457A-97A7-0A652B665C2F}"/>
              </a:ext>
            </a:extLst>
          </p:cNvPr>
          <p:cNvSpPr>
            <a:spLocks noGrp="1"/>
          </p:cNvSpPr>
          <p:nvPr>
            <p:ph sz="quarter" idx="11"/>
          </p:nvPr>
        </p:nvSpPr>
        <p:spPr/>
        <p:txBody>
          <a:bodyPr/>
          <a:lstStyle/>
          <a:p>
            <a:r>
              <a:rPr lang="en-US" sz="1600" i="1" dirty="0"/>
              <a:t>Y. Luo, et al., “</a:t>
            </a:r>
            <a:r>
              <a:rPr lang="en-US" sz="1600" b="1" dirty="0" err="1"/>
              <a:t>HeatWatch</a:t>
            </a:r>
            <a:r>
              <a:rPr lang="en-US" sz="1600" b="1" dirty="0"/>
              <a:t>: Optimizing 3D NAND Read Operations With Self-Recovery and Temperature Awareness</a:t>
            </a:r>
            <a:r>
              <a:rPr lang="en-US" sz="1600" i="1" dirty="0"/>
              <a:t>,” to appear HPCA, 2018</a:t>
            </a:r>
          </a:p>
          <a:p>
            <a:r>
              <a:rPr lang="en-US" sz="1600" i="1" dirty="0"/>
              <a:t>Y. Luo, et al., “</a:t>
            </a:r>
            <a:r>
              <a:rPr lang="en-US" sz="1600" b="1" dirty="0"/>
              <a:t>Error Patterns in 3D NAND Flash Memory Devices: Characterization, Modeling, and Mitigation</a:t>
            </a:r>
            <a:r>
              <a:rPr lang="en-US" sz="1600" i="1" dirty="0"/>
              <a:t>,” under submission, 2018</a:t>
            </a:r>
          </a:p>
          <a:p>
            <a:pPr marL="0" indent="0">
              <a:buNone/>
            </a:pPr>
            <a:r>
              <a:rPr lang="en-US" sz="1600" b="1" dirty="0"/>
              <a:t>Our other related work in this area:</a:t>
            </a:r>
          </a:p>
          <a:p>
            <a:r>
              <a:rPr lang="en-US" sz="1500" i="1" dirty="0"/>
              <a:t>Y. Luo, et al., “</a:t>
            </a:r>
            <a:r>
              <a:rPr lang="en-US" sz="1500" b="1" dirty="0">
                <a:hlinkClick r:id="rId3"/>
              </a:rPr>
              <a:t>Enabling Accurate and Practical Online Flash Channel Modeling for Modern MLC NAND Flash Memory</a:t>
            </a:r>
            <a:r>
              <a:rPr lang="en-US" sz="1500" dirty="0"/>
              <a:t>,” </a:t>
            </a:r>
            <a:r>
              <a:rPr lang="en-US" sz="1500" i="1" dirty="0"/>
              <a:t>IEEE JSAC, 2016</a:t>
            </a:r>
          </a:p>
          <a:p>
            <a:r>
              <a:rPr lang="en-US" sz="1500" i="1" dirty="0"/>
              <a:t>Y. Luo, et al., “</a:t>
            </a:r>
            <a:r>
              <a:rPr lang="en-US" sz="1500" b="1" dirty="0">
                <a:hlinkClick r:id="rId4"/>
              </a:rPr>
              <a:t>WARM: Improving NAND Flash Memory Lifetime with Write-hotness Aware Retention Management</a:t>
            </a:r>
            <a:r>
              <a:rPr lang="en-US" sz="1500" i="1" dirty="0"/>
              <a:t>,”</a:t>
            </a:r>
            <a:r>
              <a:rPr lang="en-US" sz="1500" b="1" i="1" dirty="0"/>
              <a:t> </a:t>
            </a:r>
            <a:r>
              <a:rPr lang="en-US" sz="1500" i="1" dirty="0"/>
              <a:t>MSST, 2015</a:t>
            </a:r>
          </a:p>
          <a:p>
            <a:r>
              <a:rPr lang="en-US" sz="1500" i="1" dirty="0"/>
              <a:t>Y. Cai, et al., “</a:t>
            </a:r>
            <a:r>
              <a:rPr lang="en-US" sz="1500" b="1" dirty="0">
                <a:hlinkClick r:id="rId5"/>
              </a:rPr>
              <a:t>Error Characterization, Mitigation, and Recovery in Flash Memory Based Solid-State Drives</a:t>
            </a:r>
            <a:r>
              <a:rPr lang="en-US" sz="1500" dirty="0"/>
              <a:t>,” </a:t>
            </a:r>
            <a:r>
              <a:rPr lang="en-US" sz="1500" i="1" dirty="0"/>
              <a:t>Proceedings of the IEEE, 2017 </a:t>
            </a:r>
            <a:r>
              <a:rPr lang="en-US" sz="1500" b="1" i="1" dirty="0">
                <a:solidFill>
                  <a:schemeClr val="tx2"/>
                </a:solidFill>
              </a:rPr>
              <a:t>(Invited Paper)</a:t>
            </a:r>
          </a:p>
          <a:p>
            <a:r>
              <a:rPr lang="en-US" sz="1500" i="1" dirty="0"/>
              <a:t>Y. Cai, et al., “</a:t>
            </a:r>
            <a:r>
              <a:rPr lang="en-US" sz="1500" b="1" dirty="0">
                <a:hlinkClick r:id="rId6"/>
              </a:rPr>
              <a:t>Vulnerabilities in MLC NAND Flash Memory Programming: Experimental Analysis, Exploits, and Mitigation Techniques</a:t>
            </a:r>
            <a:r>
              <a:rPr lang="en-US" sz="1500" dirty="0"/>
              <a:t>,” </a:t>
            </a:r>
            <a:r>
              <a:rPr lang="en-US" sz="1500" i="1" dirty="0"/>
              <a:t>HPCA, 2017</a:t>
            </a:r>
          </a:p>
          <a:p>
            <a:r>
              <a:rPr lang="en-US" sz="1500" i="1" dirty="0"/>
              <a:t>A. </a:t>
            </a:r>
            <a:r>
              <a:rPr lang="en-US" sz="1500" i="1" dirty="0" err="1"/>
              <a:t>Fukami</a:t>
            </a:r>
            <a:r>
              <a:rPr lang="en-US" sz="1500" i="1" dirty="0"/>
              <a:t>, et al., “</a:t>
            </a:r>
            <a:r>
              <a:rPr lang="en-US" sz="1500" b="1" dirty="0">
                <a:hlinkClick r:id="rId7"/>
              </a:rPr>
              <a:t>Improving the Reliability of Chip-Off Forensic Analysis of NAND Flash Memory Devices</a:t>
            </a:r>
            <a:r>
              <a:rPr lang="en-US" sz="1500" dirty="0"/>
              <a:t>,” </a:t>
            </a:r>
            <a:r>
              <a:rPr lang="en-US" sz="1500" i="1" dirty="0"/>
              <a:t>DFRWS EU, 2017 — </a:t>
            </a:r>
            <a:r>
              <a:rPr lang="en-US" sz="1500" b="1" i="1" dirty="0">
                <a:solidFill>
                  <a:schemeClr val="accent1"/>
                </a:solidFill>
              </a:rPr>
              <a:t>Best Paper Award</a:t>
            </a:r>
            <a:endParaRPr lang="en-US" sz="1500" i="1" dirty="0"/>
          </a:p>
          <a:p>
            <a:r>
              <a:rPr lang="en-US" sz="1500" i="1" dirty="0"/>
              <a:t>Y. Cai, et al., “</a:t>
            </a:r>
            <a:r>
              <a:rPr lang="en-US" sz="1500" b="1" dirty="0">
                <a:hlinkClick r:id="rId8"/>
              </a:rPr>
              <a:t>Data Retention in MLC NAND Flash Memory: Characterization, Optimization and Recovery</a:t>
            </a:r>
            <a:r>
              <a:rPr lang="en-US" sz="1500" dirty="0"/>
              <a:t>,” </a:t>
            </a:r>
            <a:r>
              <a:rPr lang="en-US" sz="1500" i="1" dirty="0"/>
              <a:t>HPCA, 2015 — </a:t>
            </a:r>
            <a:r>
              <a:rPr lang="en-US" sz="1500" b="1" i="1" dirty="0">
                <a:solidFill>
                  <a:schemeClr val="accent1"/>
                </a:solidFill>
              </a:rPr>
              <a:t>Best Paper Runner Up</a:t>
            </a:r>
          </a:p>
          <a:p>
            <a:r>
              <a:rPr lang="en-US" sz="1500" i="1" dirty="0"/>
              <a:t>Y. Cai, et al., “</a:t>
            </a:r>
            <a:r>
              <a:rPr lang="en-US" sz="1500" b="1" dirty="0">
                <a:hlinkClick r:id="rId9"/>
              </a:rPr>
              <a:t>Read Disturb Errors in MLC NAND Flash Memory: Characterization, Mitigation, and Recovery</a:t>
            </a:r>
            <a:r>
              <a:rPr lang="en-US" sz="1500" i="1" dirty="0"/>
              <a:t>,” DSN, 2015</a:t>
            </a:r>
            <a:endParaRPr lang="en-US" sz="1500" b="1" i="1" dirty="0">
              <a:solidFill>
                <a:schemeClr val="accent1"/>
              </a:solidFill>
            </a:endParaRPr>
          </a:p>
        </p:txBody>
      </p:sp>
      <p:sp>
        <p:nvSpPr>
          <p:cNvPr id="4" name="Slide Number Placeholder 3">
            <a:extLst>
              <a:ext uri="{FF2B5EF4-FFF2-40B4-BE49-F238E27FC236}">
                <a16:creationId xmlns:a16="http://schemas.microsoft.com/office/drawing/2014/main" id="{A7D81171-9CE7-44D9-9BEB-3AF424566010}"/>
              </a:ext>
            </a:extLst>
          </p:cNvPr>
          <p:cNvSpPr>
            <a:spLocks noGrp="1"/>
          </p:cNvSpPr>
          <p:nvPr>
            <p:ph type="sldNum" sz="quarter" idx="4"/>
          </p:nvPr>
        </p:nvSpPr>
        <p:spPr/>
        <p:txBody>
          <a:bodyPr/>
          <a:lstStyle/>
          <a:p>
            <a:fld id="{D1A49D29-CB85-4411-9FDD-91CD7B7D33F2}" type="slidenum">
              <a:rPr lang="en-US" smtClean="0"/>
              <a:t>115</a:t>
            </a:fld>
            <a:endParaRPr lang="en-US"/>
          </a:p>
        </p:txBody>
      </p:sp>
    </p:spTree>
    <p:extLst>
      <p:ext uri="{BB962C8B-B14F-4D97-AF65-F5344CB8AC3E}">
        <p14:creationId xmlns:p14="http://schemas.microsoft.com/office/powerpoint/2010/main" val="56203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4A6BC79-F59D-4C9B-8C34-6037061345BF}"/>
              </a:ext>
            </a:extLst>
          </p:cNvPr>
          <p:cNvSpPr>
            <a:spLocks noGrp="1"/>
          </p:cNvSpPr>
          <p:nvPr>
            <p:ph type="title"/>
          </p:nvPr>
        </p:nvSpPr>
        <p:spPr/>
        <p:txBody>
          <a:bodyPr/>
          <a:lstStyle/>
          <a:p>
            <a:r>
              <a:rPr lang="en-US" dirty="0"/>
              <a:t>Opportunities to Improve Flash Reliability</a:t>
            </a:r>
          </a:p>
        </p:txBody>
      </p:sp>
      <p:sp>
        <p:nvSpPr>
          <p:cNvPr id="4" name="Slide Number Placeholder 3">
            <a:extLst>
              <a:ext uri="{FF2B5EF4-FFF2-40B4-BE49-F238E27FC236}">
                <a16:creationId xmlns:a16="http://schemas.microsoft.com/office/drawing/2014/main" id="{00A1EB4E-96BA-4B57-B75D-690363EFE4AE}"/>
              </a:ext>
            </a:extLst>
          </p:cNvPr>
          <p:cNvSpPr>
            <a:spLocks noGrp="1"/>
          </p:cNvSpPr>
          <p:nvPr>
            <p:ph type="sldNum" sz="quarter" idx="12"/>
          </p:nvPr>
        </p:nvSpPr>
        <p:spPr/>
        <p:txBody>
          <a:bodyPr/>
          <a:lstStyle/>
          <a:p>
            <a:fld id="{D1A49D29-CB85-4411-9FDD-91CD7B7D33F2}" type="slidenum">
              <a:rPr lang="en-US" smtClean="0"/>
              <a:pPr/>
              <a:t>12</a:t>
            </a:fld>
            <a:endParaRPr lang="en-US"/>
          </a:p>
        </p:txBody>
      </p:sp>
      <p:pic>
        <p:nvPicPr>
          <p:cNvPr id="11" name="Picture 2" descr="Image result for m.2 ssd">
            <a:extLst>
              <a:ext uri="{FF2B5EF4-FFF2-40B4-BE49-F238E27FC236}">
                <a16:creationId xmlns:a16="http://schemas.microsoft.com/office/drawing/2014/main" id="{015E30D1-367A-4E2B-80F1-2B16E6C7748A}"/>
              </a:ext>
            </a:extLst>
          </p:cNvPr>
          <p:cNvPicPr>
            <a:picLocks noChangeAspect="1" noChangeArrowheads="1"/>
          </p:cNvPicPr>
          <p:nvPr/>
        </p:nvPicPr>
        <p:blipFill>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328908" y="2829457"/>
            <a:ext cx="6396463" cy="194892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52CDA69-BE54-4D42-8B89-CC99EF82CB7E}"/>
              </a:ext>
            </a:extLst>
          </p:cNvPr>
          <p:cNvSpPr/>
          <p:nvPr/>
        </p:nvSpPr>
        <p:spPr>
          <a:xfrm>
            <a:off x="465492" y="2966322"/>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02F387-FA3C-444D-812B-1190D340FBEE}"/>
              </a:ext>
            </a:extLst>
          </p:cNvPr>
          <p:cNvGrpSpPr/>
          <p:nvPr/>
        </p:nvGrpSpPr>
        <p:grpSpPr>
          <a:xfrm>
            <a:off x="1870957" y="3059391"/>
            <a:ext cx="6874669" cy="762000"/>
            <a:chOff x="1931245" y="2586921"/>
            <a:chExt cx="6874669" cy="762000"/>
          </a:xfrm>
        </p:grpSpPr>
        <p:sp>
          <p:nvSpPr>
            <p:cNvPr id="13" name="Rectangle: Rounded Corners 12">
              <a:extLst>
                <a:ext uri="{FF2B5EF4-FFF2-40B4-BE49-F238E27FC236}">
                  <a16:creationId xmlns:a16="http://schemas.microsoft.com/office/drawing/2014/main" id="{9738DC7F-E7D4-44AF-8C2E-00BA84A86B38}"/>
                </a:ext>
              </a:extLst>
            </p:cNvPr>
            <p:cNvSpPr/>
            <p:nvPr/>
          </p:nvSpPr>
          <p:spPr bwMode="auto">
            <a:xfrm flipH="1">
              <a:off x="6977114" y="2586921"/>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HOST</a:t>
              </a:r>
            </a:p>
          </p:txBody>
        </p:sp>
        <p:grpSp>
          <p:nvGrpSpPr>
            <p:cNvPr id="14" name="Group 13">
              <a:extLst>
                <a:ext uri="{FF2B5EF4-FFF2-40B4-BE49-F238E27FC236}">
                  <a16:creationId xmlns:a16="http://schemas.microsoft.com/office/drawing/2014/main" id="{A74A720A-B5B4-4818-907A-CA233E88F2BE}"/>
                </a:ext>
              </a:extLst>
            </p:cNvPr>
            <p:cNvGrpSpPr/>
            <p:nvPr/>
          </p:nvGrpSpPr>
          <p:grpSpPr>
            <a:xfrm flipH="1">
              <a:off x="1931245" y="2586921"/>
              <a:ext cx="5045869" cy="762000"/>
              <a:chOff x="2397037" y="3625886"/>
              <a:chExt cx="5045869" cy="762000"/>
            </a:xfrm>
          </p:grpSpPr>
          <p:sp>
            <p:nvSpPr>
              <p:cNvPr id="15" name="Rectangle: Rounded Corners 14">
                <a:extLst>
                  <a:ext uri="{FF2B5EF4-FFF2-40B4-BE49-F238E27FC236}">
                    <a16:creationId xmlns:a16="http://schemas.microsoft.com/office/drawing/2014/main" id="{D113BF39-1745-4F9B-860F-6510DFA1BCF5}"/>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SSD Controller</a:t>
                </a:r>
              </a:p>
            </p:txBody>
          </p:sp>
          <p:cxnSp>
            <p:nvCxnSpPr>
              <p:cNvPr id="16" name="Straight Connector 15">
                <a:extLst>
                  <a:ext uri="{FF2B5EF4-FFF2-40B4-BE49-F238E27FC236}">
                    <a16:creationId xmlns:a16="http://schemas.microsoft.com/office/drawing/2014/main" id="{009132F4-75E0-49EB-A4F8-58E50CE54870}"/>
                  </a:ext>
                </a:extLst>
              </p:cNvPr>
              <p:cNvCxnSpPr>
                <a:cxnSpLocks/>
                <a:stCxn id="13" idx="3"/>
                <a:endCxn id="15"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A9B521B-774B-4AAB-9F1C-668722D96B6D}"/>
                  </a:ext>
                </a:extLst>
              </p:cNvPr>
              <p:cNvCxnSpPr>
                <a:cxnSpLocks/>
                <a:stCxn id="15" idx="3"/>
              </p:cNvCxnSpPr>
              <p:nvPr/>
            </p:nvCxnSpPr>
            <p:spPr bwMode="auto">
              <a:xfrm>
                <a:off x="4706018" y="4006886"/>
                <a:ext cx="2736888"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grpSp>
      <p:sp>
        <p:nvSpPr>
          <p:cNvPr id="19" name="Rectangle: Rounded Corners 18">
            <a:extLst>
              <a:ext uri="{FF2B5EF4-FFF2-40B4-BE49-F238E27FC236}">
                <a16:creationId xmlns:a16="http://schemas.microsoft.com/office/drawing/2014/main" id="{650270BB-4E8A-4E16-BA59-E6F1F630502B}"/>
              </a:ext>
            </a:extLst>
          </p:cNvPr>
          <p:cNvSpPr/>
          <p:nvPr/>
        </p:nvSpPr>
        <p:spPr>
          <a:xfrm>
            <a:off x="758135" y="3059057"/>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dirty="0">
                <a:solidFill>
                  <a:schemeClr val="tx1">
                    <a:lumMod val="75000"/>
                    <a:lumOff val="25000"/>
                  </a:schemeClr>
                </a:solidFill>
              </a:rPr>
              <a:t>NAND</a:t>
            </a:r>
          </a:p>
        </p:txBody>
      </p:sp>
      <p:sp>
        <p:nvSpPr>
          <p:cNvPr id="20" name="Rectangle: Rounded Corners 19">
            <a:extLst>
              <a:ext uri="{FF2B5EF4-FFF2-40B4-BE49-F238E27FC236}">
                <a16:creationId xmlns:a16="http://schemas.microsoft.com/office/drawing/2014/main" id="{6EA8C8DD-636A-4A36-8167-E06140662CBE}"/>
              </a:ext>
            </a:extLst>
          </p:cNvPr>
          <p:cNvSpPr/>
          <p:nvPr/>
        </p:nvSpPr>
        <p:spPr>
          <a:xfrm>
            <a:off x="1893782" y="3059057"/>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dirty="0">
                <a:solidFill>
                  <a:schemeClr val="tx1">
                    <a:lumMod val="75000"/>
                    <a:lumOff val="25000"/>
                  </a:schemeClr>
                </a:solidFill>
              </a:rPr>
              <a:t>NAND</a:t>
            </a:r>
          </a:p>
        </p:txBody>
      </p:sp>
      <p:sp>
        <p:nvSpPr>
          <p:cNvPr id="21" name="Rectangle: Rounded Corners 20">
            <a:extLst>
              <a:ext uri="{FF2B5EF4-FFF2-40B4-BE49-F238E27FC236}">
                <a16:creationId xmlns:a16="http://schemas.microsoft.com/office/drawing/2014/main" id="{E8CC2D3C-2ADC-47E5-B6A7-31022878D4AE}"/>
              </a:ext>
            </a:extLst>
          </p:cNvPr>
          <p:cNvSpPr/>
          <p:nvPr/>
        </p:nvSpPr>
        <p:spPr>
          <a:xfrm>
            <a:off x="3087849" y="3102951"/>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DRAM</a:t>
            </a:r>
          </a:p>
        </p:txBody>
      </p:sp>
      <p:sp>
        <p:nvSpPr>
          <p:cNvPr id="25" name="Speech Bubble: Rectangle with Corners Rounded 24">
            <a:extLst>
              <a:ext uri="{FF2B5EF4-FFF2-40B4-BE49-F238E27FC236}">
                <a16:creationId xmlns:a16="http://schemas.microsoft.com/office/drawing/2014/main" id="{849ABCF6-895C-4976-8EF4-A78E316E158A}"/>
              </a:ext>
            </a:extLst>
          </p:cNvPr>
          <p:cNvSpPr/>
          <p:nvPr/>
        </p:nvSpPr>
        <p:spPr>
          <a:xfrm>
            <a:off x="421018" y="1462525"/>
            <a:ext cx="3491226" cy="1191466"/>
          </a:xfrm>
          <a:prstGeom prst="wedgeRoundRectCallout">
            <a:avLst>
              <a:gd name="adj1" fmla="val -23357"/>
              <a:gd name="adj2" fmla="val 8611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1. Flash Device Characteristics</a:t>
            </a:r>
          </a:p>
        </p:txBody>
      </p:sp>
      <p:sp>
        <p:nvSpPr>
          <p:cNvPr id="26" name="Speech Bubble: Rectangle with Corners Rounded 25">
            <a:extLst>
              <a:ext uri="{FF2B5EF4-FFF2-40B4-BE49-F238E27FC236}">
                <a16:creationId xmlns:a16="http://schemas.microsoft.com/office/drawing/2014/main" id="{C95B8992-D581-4245-8B42-4AC03EC68E80}"/>
              </a:ext>
            </a:extLst>
          </p:cNvPr>
          <p:cNvSpPr/>
          <p:nvPr/>
        </p:nvSpPr>
        <p:spPr>
          <a:xfrm>
            <a:off x="5307089" y="1462525"/>
            <a:ext cx="3438538" cy="1191466"/>
          </a:xfrm>
          <a:prstGeom prst="wedgeRoundRectCallout">
            <a:avLst>
              <a:gd name="adj1" fmla="val -12316"/>
              <a:gd name="adj2" fmla="val 1156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2. Workload Characteristics</a:t>
            </a:r>
          </a:p>
        </p:txBody>
      </p:sp>
      <p:sp>
        <p:nvSpPr>
          <p:cNvPr id="27" name="Speech Bubble: Rectangle with Corners Rounded 26">
            <a:extLst>
              <a:ext uri="{FF2B5EF4-FFF2-40B4-BE49-F238E27FC236}">
                <a16:creationId xmlns:a16="http://schemas.microsoft.com/office/drawing/2014/main" id="{9F6DEEAC-39DC-4478-A2EC-D813AC441CC5}"/>
              </a:ext>
            </a:extLst>
          </p:cNvPr>
          <p:cNvSpPr/>
          <p:nvPr/>
        </p:nvSpPr>
        <p:spPr>
          <a:xfrm>
            <a:off x="4252802" y="4948482"/>
            <a:ext cx="3185329" cy="1191466"/>
          </a:xfrm>
          <a:prstGeom prst="wedgeRoundRectCallout">
            <a:avLst>
              <a:gd name="adj1" fmla="val -19256"/>
              <a:gd name="adj2" fmla="val -14496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3. Powerful Controller</a:t>
            </a:r>
          </a:p>
        </p:txBody>
      </p:sp>
    </p:spTree>
    <p:extLst>
      <p:ext uri="{BB962C8B-B14F-4D97-AF65-F5344CB8AC3E}">
        <p14:creationId xmlns:p14="http://schemas.microsoft.com/office/powerpoint/2010/main" val="17857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893DA0-2546-45C4-8659-00C6348884DD}"/>
              </a:ext>
            </a:extLst>
          </p:cNvPr>
          <p:cNvSpPr>
            <a:spLocks noGrp="1"/>
          </p:cNvSpPr>
          <p:nvPr>
            <p:ph type="title"/>
          </p:nvPr>
        </p:nvSpPr>
        <p:spPr/>
        <p:txBody>
          <a:bodyPr/>
          <a:lstStyle/>
          <a:p>
            <a:r>
              <a:rPr lang="en-US"/>
              <a:t>Thesis Statement</a:t>
            </a:r>
            <a:endParaRPr lang="en-US" dirty="0"/>
          </a:p>
        </p:txBody>
      </p:sp>
      <p:sp>
        <p:nvSpPr>
          <p:cNvPr id="6" name="Content Placeholder 5">
            <a:extLst>
              <a:ext uri="{FF2B5EF4-FFF2-40B4-BE49-F238E27FC236}">
                <a16:creationId xmlns:a16="http://schemas.microsoft.com/office/drawing/2014/main" id="{58E81EE2-8545-46E9-825F-72096B2C2A90}"/>
              </a:ext>
            </a:extLst>
          </p:cNvPr>
          <p:cNvSpPr>
            <a:spLocks noGrp="1"/>
          </p:cNvSpPr>
          <p:nvPr>
            <p:ph sz="quarter" idx="11"/>
          </p:nvPr>
        </p:nvSpPr>
        <p:spPr>
          <a:xfrm>
            <a:off x="264160" y="1241652"/>
            <a:ext cx="8158480" cy="5224462"/>
          </a:xfrm>
        </p:spPr>
        <p:txBody>
          <a:bodyPr>
            <a:normAutofit/>
          </a:bodyPr>
          <a:lstStyle/>
          <a:p>
            <a:r>
              <a:rPr lang="en-US" sz="2800" b="0" dirty="0">
                <a:cs typeface="Arial" panose="020B0604020202020204" pitchFamily="34" charset="0"/>
              </a:rPr>
              <a:t>NAND flash memory reliability can be improved</a:t>
            </a:r>
          </a:p>
          <a:p>
            <a:pPr marL="231775" lvl="1" indent="-115888"/>
            <a:r>
              <a:rPr lang="en-US" sz="2800" b="0" dirty="0">
                <a:cs typeface="Arial" panose="020B0604020202020204" pitchFamily="34" charset="0"/>
              </a:rPr>
              <a:t>at </a:t>
            </a:r>
            <a:r>
              <a:rPr lang="en-US" sz="2800" b="0" dirty="0">
                <a:solidFill>
                  <a:schemeClr val="accent1"/>
                </a:solidFill>
                <a:cs typeface="Arial" panose="020B0604020202020204" pitchFamily="34" charset="0"/>
              </a:rPr>
              <a:t>low cost and with low performance overhead</a:t>
            </a:r>
          </a:p>
          <a:p>
            <a:pPr marL="152717" indent="-161925"/>
            <a:r>
              <a:rPr lang="en-US" sz="2800" b="0" dirty="0">
                <a:cs typeface="Arial" panose="020B0604020202020204" pitchFamily="34" charset="0"/>
              </a:rPr>
              <a:t>by deploying various architectural techniques that are aware of</a:t>
            </a:r>
          </a:p>
          <a:p>
            <a:pPr lvl="1"/>
            <a:r>
              <a:rPr lang="en-US" sz="2800" b="0" dirty="0">
                <a:solidFill>
                  <a:schemeClr val="accent5"/>
                </a:solidFill>
                <a:cs typeface="Arial" panose="020B0604020202020204" pitchFamily="34" charset="0"/>
              </a:rPr>
              <a:t>higher-level application behavior </a:t>
            </a:r>
            <a:r>
              <a:rPr lang="en-US" sz="2800" b="0" dirty="0">
                <a:cs typeface="Arial" panose="020B0604020202020204" pitchFamily="34" charset="0"/>
              </a:rPr>
              <a:t>and</a:t>
            </a:r>
          </a:p>
          <a:p>
            <a:pPr lvl="1"/>
            <a:r>
              <a:rPr lang="en-US" sz="2800" b="0" dirty="0">
                <a:solidFill>
                  <a:schemeClr val="accent5"/>
                </a:solidFill>
                <a:cs typeface="Arial" panose="020B0604020202020204" pitchFamily="34" charset="0"/>
              </a:rPr>
              <a:t>underlying flash device characteristics</a:t>
            </a:r>
            <a:endParaRPr lang="en-US" sz="2800" b="0" dirty="0">
              <a:cs typeface="Arial" panose="020B0604020202020204" pitchFamily="34" charset="0"/>
            </a:endParaRPr>
          </a:p>
        </p:txBody>
      </p:sp>
      <p:sp>
        <p:nvSpPr>
          <p:cNvPr id="4" name="Slide Number Placeholder 3">
            <a:extLst>
              <a:ext uri="{FF2B5EF4-FFF2-40B4-BE49-F238E27FC236}">
                <a16:creationId xmlns:a16="http://schemas.microsoft.com/office/drawing/2014/main" id="{2BEBCEBE-D48C-4BD4-BFCC-D83434B3E5E9}"/>
              </a:ext>
            </a:extLst>
          </p:cNvPr>
          <p:cNvSpPr>
            <a:spLocks noGrp="1"/>
          </p:cNvSpPr>
          <p:nvPr>
            <p:ph type="sldNum" sz="quarter" idx="4"/>
          </p:nvPr>
        </p:nvSpPr>
        <p:spPr/>
        <p:txBody>
          <a:bodyPr/>
          <a:lstStyle/>
          <a:p>
            <a:fld id="{D1A49D29-CB85-4411-9FDD-91CD7B7D33F2}" type="slidenum">
              <a:rPr lang="en-US" smtClean="0"/>
              <a:t>13</a:t>
            </a:fld>
            <a:endParaRPr lang="en-US"/>
          </a:p>
        </p:txBody>
      </p:sp>
    </p:spTree>
    <p:extLst>
      <p:ext uri="{BB962C8B-B14F-4D97-AF65-F5344CB8AC3E}">
        <p14:creationId xmlns:p14="http://schemas.microsoft.com/office/powerpoint/2010/main" val="226582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8790-7D92-47C3-8D48-F6EFB154E1BE}"/>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C7003F5A-810F-449E-B41A-7DEA9CB69644}"/>
              </a:ext>
            </a:extLst>
          </p:cNvPr>
          <p:cNvSpPr>
            <a:spLocks noGrp="1"/>
          </p:cNvSpPr>
          <p:nvPr>
            <p:ph sz="quarter" idx="11"/>
          </p:nvPr>
        </p:nvSpPr>
        <p:spPr/>
        <p:txBody>
          <a:bodyPr/>
          <a:lstStyle/>
          <a:p>
            <a:pPr marL="0" indent="0">
              <a:buNone/>
            </a:pPr>
            <a:r>
              <a:rPr lang="en-US" sz="2400" dirty="0">
                <a:solidFill>
                  <a:schemeClr val="accent1"/>
                </a:solidFill>
              </a:rPr>
              <a:t>Improve NAND flash memory reliability at low cost,</a:t>
            </a:r>
            <a:r>
              <a:rPr lang="en-US" sz="2400" dirty="0"/>
              <a:t> using</a:t>
            </a:r>
          </a:p>
          <a:p>
            <a:pPr marL="514350" indent="-514350">
              <a:buFont typeface="+mj-lt"/>
              <a:buAutoNum type="arabicPeriod"/>
            </a:pPr>
            <a:r>
              <a:rPr lang="en-US" sz="2400" dirty="0">
                <a:solidFill>
                  <a:schemeClr val="accent5"/>
                </a:solidFill>
              </a:rPr>
              <a:t>Access pattern </a:t>
            </a:r>
            <a:r>
              <a:rPr lang="en-US" sz="2400" dirty="0"/>
              <a:t>awareness</a:t>
            </a:r>
          </a:p>
          <a:p>
            <a:pPr lvl="1"/>
            <a:r>
              <a:rPr lang="en-US" sz="2400" b="0" dirty="0"/>
              <a:t>WARM [MSST’15]</a:t>
            </a:r>
          </a:p>
          <a:p>
            <a:pPr marL="126207" lvl="1" indent="0">
              <a:buNone/>
            </a:pPr>
            <a:endParaRPr lang="en-US" sz="2400" dirty="0">
              <a:solidFill>
                <a:schemeClr val="tx1"/>
              </a:solidFill>
            </a:endParaRPr>
          </a:p>
          <a:p>
            <a:pPr marL="514350" indent="-514350">
              <a:buFont typeface="+mj-lt"/>
              <a:buAutoNum type="arabicPeriod" startAt="2"/>
            </a:pPr>
            <a:r>
              <a:rPr lang="en-US" sz="2400" dirty="0">
                <a:solidFill>
                  <a:schemeClr val="accent5"/>
                </a:solidFill>
              </a:rPr>
              <a:t>Flash error </a:t>
            </a:r>
            <a:r>
              <a:rPr lang="en-US" sz="2400" dirty="0"/>
              <a:t>awareness</a:t>
            </a:r>
          </a:p>
          <a:p>
            <a:pPr lvl="1"/>
            <a:r>
              <a:rPr lang="en-US" sz="2400" b="0" dirty="0"/>
              <a:t>Online Flash Channel Modeling [JSAC’16]</a:t>
            </a:r>
          </a:p>
          <a:p>
            <a:pPr lvl="1"/>
            <a:endParaRPr lang="en-US" sz="2400" dirty="0"/>
          </a:p>
          <a:p>
            <a:pPr marL="514350" indent="-514350">
              <a:buFont typeface="+mj-lt"/>
              <a:buAutoNum type="arabicPeriod" startAt="2"/>
            </a:pPr>
            <a:r>
              <a:rPr lang="en-US" sz="2400" dirty="0">
                <a:solidFill>
                  <a:schemeClr val="accent5"/>
                </a:solidFill>
              </a:rPr>
              <a:t>3D NAND error and variation </a:t>
            </a:r>
            <a:r>
              <a:rPr lang="en-US" sz="2400" dirty="0"/>
              <a:t>awareness</a:t>
            </a:r>
          </a:p>
          <a:p>
            <a:pPr lvl="1"/>
            <a:r>
              <a:rPr lang="en-US" sz="2400" b="0" dirty="0"/>
              <a:t>Understanding 3D NAND Errors, LI-RAID [under submission]</a:t>
            </a:r>
          </a:p>
          <a:p>
            <a:pPr lvl="1"/>
            <a:endParaRPr lang="en-US" sz="2400" dirty="0">
              <a:solidFill>
                <a:schemeClr val="accent3"/>
              </a:solidFill>
            </a:endParaRPr>
          </a:p>
          <a:p>
            <a:pPr marL="514350" indent="-514350">
              <a:buFont typeface="+mj-lt"/>
              <a:buAutoNum type="arabicPeriod" startAt="2"/>
            </a:pPr>
            <a:r>
              <a:rPr lang="en-US" sz="2400" dirty="0">
                <a:solidFill>
                  <a:schemeClr val="accent5"/>
                </a:solidFill>
              </a:rPr>
              <a:t>Self-recovery and temperature</a:t>
            </a:r>
            <a:r>
              <a:rPr lang="en-US" sz="2400" dirty="0">
                <a:solidFill>
                  <a:schemeClr val="accent3"/>
                </a:solidFill>
              </a:rPr>
              <a:t> </a:t>
            </a:r>
            <a:r>
              <a:rPr lang="en-US" sz="2400" dirty="0"/>
              <a:t>awareness</a:t>
            </a:r>
          </a:p>
          <a:p>
            <a:pPr lvl="1"/>
            <a:r>
              <a:rPr lang="en-US" sz="2400" b="0" dirty="0" err="1"/>
              <a:t>HeatWatch</a:t>
            </a:r>
            <a:r>
              <a:rPr lang="en-US" sz="2400" b="0" dirty="0"/>
              <a:t> [HPCA’18]</a:t>
            </a:r>
          </a:p>
          <a:p>
            <a:pPr lvl="1"/>
            <a:endParaRPr lang="en-US" sz="2400" dirty="0"/>
          </a:p>
          <a:p>
            <a:pPr marL="0" indent="0">
              <a:buNone/>
            </a:pPr>
            <a:endParaRPr lang="en-US" sz="2400" dirty="0">
              <a:solidFill>
                <a:schemeClr val="accent3"/>
              </a:solidFill>
            </a:endParaRPr>
          </a:p>
          <a:p>
            <a:endParaRPr lang="en-US" dirty="0"/>
          </a:p>
        </p:txBody>
      </p:sp>
      <p:sp>
        <p:nvSpPr>
          <p:cNvPr id="4" name="Slide Number Placeholder 3">
            <a:extLst>
              <a:ext uri="{FF2B5EF4-FFF2-40B4-BE49-F238E27FC236}">
                <a16:creationId xmlns:a16="http://schemas.microsoft.com/office/drawing/2014/main" id="{A95778D7-BE30-44E5-97D8-160D226FB11C}"/>
              </a:ext>
            </a:extLst>
          </p:cNvPr>
          <p:cNvSpPr>
            <a:spLocks noGrp="1"/>
          </p:cNvSpPr>
          <p:nvPr>
            <p:ph type="sldNum" sz="quarter" idx="4"/>
          </p:nvPr>
        </p:nvSpPr>
        <p:spPr/>
        <p:txBody>
          <a:bodyPr/>
          <a:lstStyle/>
          <a:p>
            <a:fld id="{D1A49D29-CB85-4411-9FDD-91CD7B7D33F2}" type="slidenum">
              <a:rPr lang="en-US" smtClean="0"/>
              <a:pPr/>
              <a:t>14</a:t>
            </a:fld>
            <a:endParaRPr lang="en-US"/>
          </a:p>
        </p:txBody>
      </p:sp>
    </p:spTree>
    <p:extLst>
      <p:ext uri="{BB962C8B-B14F-4D97-AF65-F5344CB8AC3E}">
        <p14:creationId xmlns:p14="http://schemas.microsoft.com/office/powerpoint/2010/main" val="19757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8790-7D92-47C3-8D48-F6EFB154E1BE}"/>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C7003F5A-810F-449E-B41A-7DEA9CB69644}"/>
              </a:ext>
            </a:extLst>
          </p:cNvPr>
          <p:cNvSpPr>
            <a:spLocks noGrp="1"/>
          </p:cNvSpPr>
          <p:nvPr>
            <p:ph sz="quarter" idx="11"/>
          </p:nvPr>
        </p:nvSpPr>
        <p:spPr>
          <a:xfrm>
            <a:off x="123825" y="1241652"/>
            <a:ext cx="8897938" cy="5616348"/>
          </a:xfrm>
        </p:spPr>
        <p:txBody>
          <a:bodyPr/>
          <a:lstStyle/>
          <a:p>
            <a:pPr marL="0" indent="0">
              <a:buNone/>
            </a:pPr>
            <a:r>
              <a:rPr lang="en-US" sz="2400" dirty="0">
                <a:solidFill>
                  <a:schemeClr val="accent1"/>
                </a:solidFill>
              </a:rPr>
              <a:t>Improve NAND flash memory reliability at low cost,</a:t>
            </a:r>
            <a:r>
              <a:rPr lang="en-US" sz="2400" dirty="0"/>
              <a:t> using</a:t>
            </a:r>
          </a:p>
          <a:p>
            <a:pPr marL="514350" indent="-514350">
              <a:buFont typeface="+mj-lt"/>
              <a:buAutoNum type="arabicPeriod"/>
            </a:pPr>
            <a:r>
              <a:rPr lang="en-US" sz="2400" dirty="0">
                <a:solidFill>
                  <a:schemeClr val="accent5"/>
                </a:solidFill>
              </a:rPr>
              <a:t>Access pattern </a:t>
            </a:r>
            <a:r>
              <a:rPr lang="en-US" sz="2400" dirty="0"/>
              <a:t>awareness</a:t>
            </a:r>
            <a:endParaRPr lang="en-US" sz="2400" dirty="0">
              <a:solidFill>
                <a:schemeClr val="accent3"/>
              </a:solidFill>
            </a:endParaRPr>
          </a:p>
          <a:p>
            <a:pPr lvl="1"/>
            <a:r>
              <a:rPr lang="en-US" sz="2400" b="0" dirty="0"/>
              <a:t>WARM: Write-hotness Aware Retention Management [MSST’15]</a:t>
            </a:r>
          </a:p>
          <a:p>
            <a:pPr lvl="2"/>
            <a:r>
              <a:rPr lang="en-US" sz="2100" dirty="0"/>
              <a:t>Retention: flash cell charge leakage over time</a:t>
            </a:r>
          </a:p>
          <a:p>
            <a:pPr lvl="2"/>
            <a:r>
              <a:rPr lang="en-US" sz="2100" dirty="0"/>
              <a:t>Write-hot data requires short retention time guarantee</a:t>
            </a:r>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400" dirty="0"/>
          </a:p>
          <a:p>
            <a:pPr lvl="2"/>
            <a:r>
              <a:rPr lang="en-US" sz="2100" dirty="0"/>
              <a:t>Improves flash lifetime by 12.9x</a:t>
            </a:r>
          </a:p>
        </p:txBody>
      </p:sp>
      <p:sp>
        <p:nvSpPr>
          <p:cNvPr id="4" name="Slide Number Placeholder 3">
            <a:extLst>
              <a:ext uri="{FF2B5EF4-FFF2-40B4-BE49-F238E27FC236}">
                <a16:creationId xmlns:a16="http://schemas.microsoft.com/office/drawing/2014/main" id="{A95778D7-BE30-44E5-97D8-160D226FB11C}"/>
              </a:ext>
            </a:extLst>
          </p:cNvPr>
          <p:cNvSpPr>
            <a:spLocks noGrp="1"/>
          </p:cNvSpPr>
          <p:nvPr>
            <p:ph type="sldNum" sz="quarter" idx="4"/>
          </p:nvPr>
        </p:nvSpPr>
        <p:spPr/>
        <p:txBody>
          <a:bodyPr/>
          <a:lstStyle/>
          <a:p>
            <a:fld id="{D1A49D29-CB85-4411-9FDD-91CD7B7D33F2}" type="slidenum">
              <a:rPr lang="en-US" smtClean="0"/>
              <a:pPr/>
              <a:t>15</a:t>
            </a:fld>
            <a:endParaRPr lang="en-US"/>
          </a:p>
        </p:txBody>
      </p:sp>
      <p:grpSp>
        <p:nvGrpSpPr>
          <p:cNvPr id="49" name="Group 48">
            <a:extLst>
              <a:ext uri="{FF2B5EF4-FFF2-40B4-BE49-F238E27FC236}">
                <a16:creationId xmlns:a16="http://schemas.microsoft.com/office/drawing/2014/main" id="{8F9556B3-75B2-4DC0-AFE8-852E789ECF2E}"/>
              </a:ext>
            </a:extLst>
          </p:cNvPr>
          <p:cNvGrpSpPr/>
          <p:nvPr/>
        </p:nvGrpSpPr>
        <p:grpSpPr>
          <a:xfrm>
            <a:off x="1050614" y="3556220"/>
            <a:ext cx="7042773" cy="1814433"/>
            <a:chOff x="642817" y="3521495"/>
            <a:chExt cx="7042773" cy="1814433"/>
          </a:xfrm>
        </p:grpSpPr>
        <p:grpSp>
          <p:nvGrpSpPr>
            <p:cNvPr id="48" name="Group 47">
              <a:extLst>
                <a:ext uri="{FF2B5EF4-FFF2-40B4-BE49-F238E27FC236}">
                  <a16:creationId xmlns:a16="http://schemas.microsoft.com/office/drawing/2014/main" id="{410FBDB2-AE9B-4FB2-A060-CD43571C1BEA}"/>
                </a:ext>
              </a:extLst>
            </p:cNvPr>
            <p:cNvGrpSpPr/>
            <p:nvPr/>
          </p:nvGrpSpPr>
          <p:grpSpPr>
            <a:xfrm>
              <a:off x="642817" y="3521495"/>
              <a:ext cx="7042773" cy="1814433"/>
              <a:chOff x="642817" y="3567795"/>
              <a:chExt cx="7042773" cy="2048553"/>
            </a:xfrm>
          </p:grpSpPr>
          <p:sp>
            <p:nvSpPr>
              <p:cNvPr id="8" name="Rectangle 7">
                <a:extLst>
                  <a:ext uri="{FF2B5EF4-FFF2-40B4-BE49-F238E27FC236}">
                    <a16:creationId xmlns:a16="http://schemas.microsoft.com/office/drawing/2014/main" id="{C1AB37B8-FEB9-45F3-BA5E-E0EB09F588AA}"/>
                  </a:ext>
                </a:extLst>
              </p:cNvPr>
              <p:cNvSpPr/>
              <p:nvPr/>
            </p:nvSpPr>
            <p:spPr>
              <a:xfrm>
                <a:off x="642817" y="3567795"/>
                <a:ext cx="7042773" cy="204855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n-US" sz="2400" b="1" dirty="0">
                  <a:solidFill>
                    <a:schemeClr val="tx1"/>
                  </a:solidFill>
                  <a:latin typeface="+mj-lt"/>
                </a:endParaRPr>
              </a:p>
            </p:txBody>
          </p:sp>
          <p:sp>
            <p:nvSpPr>
              <p:cNvPr id="21" name="Rectangle: Rounded Corners 20">
                <a:extLst>
                  <a:ext uri="{FF2B5EF4-FFF2-40B4-BE49-F238E27FC236}">
                    <a16:creationId xmlns:a16="http://schemas.microsoft.com/office/drawing/2014/main" id="{683FE455-6DA3-4BDB-B2D2-94801536FE6D}"/>
                  </a:ext>
                </a:extLst>
              </p:cNvPr>
              <p:cNvSpPr/>
              <p:nvPr/>
            </p:nvSpPr>
            <p:spPr>
              <a:xfrm>
                <a:off x="711326" y="3646869"/>
                <a:ext cx="2294030" cy="1904219"/>
              </a:xfrm>
              <a:prstGeom prst="roundRect">
                <a:avLst>
                  <a:gd name="adj" fmla="val 6491"/>
                </a:avLst>
              </a:prstGeom>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lIns="0" rIns="0" rtlCol="0" anchor="t"/>
              <a:lstStyle/>
              <a:p>
                <a:pPr algn="ctr"/>
                <a:r>
                  <a:rPr lang="en-US" sz="2400" dirty="0">
                    <a:solidFill>
                      <a:schemeClr val="accent5"/>
                    </a:solidFill>
                    <a:latin typeface="+mj-lt"/>
                  </a:rPr>
                  <a:t>Hot Block Pool</a:t>
                </a:r>
              </a:p>
            </p:txBody>
          </p:sp>
          <p:sp>
            <p:nvSpPr>
              <p:cNvPr id="22" name="Rectangle: Rounded Corners 21">
                <a:extLst>
                  <a:ext uri="{FF2B5EF4-FFF2-40B4-BE49-F238E27FC236}">
                    <a16:creationId xmlns:a16="http://schemas.microsoft.com/office/drawing/2014/main" id="{AFE90BF8-7ED7-4720-BA38-B4D9A9D2B42B}"/>
                  </a:ext>
                </a:extLst>
              </p:cNvPr>
              <p:cNvSpPr/>
              <p:nvPr/>
            </p:nvSpPr>
            <p:spPr>
              <a:xfrm>
                <a:off x="3042932" y="3646869"/>
                <a:ext cx="4565013" cy="1904219"/>
              </a:xfrm>
              <a:prstGeom prst="roundRect">
                <a:avLst>
                  <a:gd name="adj" fmla="val 4349"/>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a:solidFill>
                      <a:schemeClr val="accent1"/>
                    </a:solidFill>
                    <a:latin typeface="+mj-lt"/>
                  </a:rPr>
                  <a:t>Cold Block Pool</a:t>
                </a:r>
              </a:p>
            </p:txBody>
          </p:sp>
        </p:grpSp>
        <p:grpSp>
          <p:nvGrpSpPr>
            <p:cNvPr id="47" name="Group 46">
              <a:extLst>
                <a:ext uri="{FF2B5EF4-FFF2-40B4-BE49-F238E27FC236}">
                  <a16:creationId xmlns:a16="http://schemas.microsoft.com/office/drawing/2014/main" id="{DCAFB9DD-DD1F-4BB4-BAE3-4E32533F14E6}"/>
                </a:ext>
              </a:extLst>
            </p:cNvPr>
            <p:cNvGrpSpPr/>
            <p:nvPr/>
          </p:nvGrpSpPr>
          <p:grpSpPr>
            <a:xfrm>
              <a:off x="793540" y="4062698"/>
              <a:ext cx="6736764" cy="1134336"/>
              <a:chOff x="793540" y="4062697"/>
              <a:chExt cx="6736764" cy="1433643"/>
            </a:xfrm>
          </p:grpSpPr>
          <p:sp>
            <p:nvSpPr>
              <p:cNvPr id="9" name="Rectangle 8">
                <a:extLst>
                  <a:ext uri="{FF2B5EF4-FFF2-40B4-BE49-F238E27FC236}">
                    <a16:creationId xmlns:a16="http://schemas.microsoft.com/office/drawing/2014/main" id="{BD466830-E10F-4A2B-AF0A-AA57E14FD77C}"/>
                  </a:ext>
                </a:extLst>
              </p:cNvPr>
              <p:cNvSpPr/>
              <p:nvPr/>
            </p:nvSpPr>
            <p:spPr>
              <a:xfrm>
                <a:off x="793540"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0</a:t>
                </a:r>
              </a:p>
            </p:txBody>
          </p:sp>
          <p:sp>
            <p:nvSpPr>
              <p:cNvPr id="10" name="Rectangle 9">
                <a:extLst>
                  <a:ext uri="{FF2B5EF4-FFF2-40B4-BE49-F238E27FC236}">
                    <a16:creationId xmlns:a16="http://schemas.microsoft.com/office/drawing/2014/main" id="{D255AD4B-5CBA-4292-A1BE-AA591D4C68E4}"/>
                  </a:ext>
                </a:extLst>
              </p:cNvPr>
              <p:cNvSpPr/>
              <p:nvPr/>
            </p:nvSpPr>
            <p:spPr>
              <a:xfrm>
                <a:off x="1366943"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1</a:t>
                </a:r>
              </a:p>
            </p:txBody>
          </p:sp>
          <p:sp>
            <p:nvSpPr>
              <p:cNvPr id="11" name="Rectangle 10">
                <a:extLst>
                  <a:ext uri="{FF2B5EF4-FFF2-40B4-BE49-F238E27FC236}">
                    <a16:creationId xmlns:a16="http://schemas.microsoft.com/office/drawing/2014/main" id="{BD5915DB-C075-4D81-9F16-B4A701EC4B91}"/>
                  </a:ext>
                </a:extLst>
              </p:cNvPr>
              <p:cNvSpPr/>
              <p:nvPr/>
            </p:nvSpPr>
            <p:spPr>
              <a:xfrm>
                <a:off x="1940347"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2</a:t>
                </a:r>
              </a:p>
            </p:txBody>
          </p:sp>
          <p:sp>
            <p:nvSpPr>
              <p:cNvPr id="12" name="Rectangle 11">
                <a:extLst>
                  <a:ext uri="{FF2B5EF4-FFF2-40B4-BE49-F238E27FC236}">
                    <a16:creationId xmlns:a16="http://schemas.microsoft.com/office/drawing/2014/main" id="{131D0A1A-59D4-400A-AD7F-3E73B3A4C2C4}"/>
                  </a:ext>
                </a:extLst>
              </p:cNvPr>
              <p:cNvSpPr/>
              <p:nvPr/>
            </p:nvSpPr>
            <p:spPr>
              <a:xfrm>
                <a:off x="2513749"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3</a:t>
                </a:r>
              </a:p>
            </p:txBody>
          </p:sp>
          <p:sp>
            <p:nvSpPr>
              <p:cNvPr id="13" name="Rectangle 12">
                <a:extLst>
                  <a:ext uri="{FF2B5EF4-FFF2-40B4-BE49-F238E27FC236}">
                    <a16:creationId xmlns:a16="http://schemas.microsoft.com/office/drawing/2014/main" id="{7C6434E6-F4A4-4F8E-8DCE-94D65C4BA945}"/>
                  </a:ext>
                </a:extLst>
              </p:cNvPr>
              <p:cNvSpPr/>
              <p:nvPr/>
            </p:nvSpPr>
            <p:spPr>
              <a:xfrm>
                <a:off x="3087153"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4</a:t>
                </a:r>
              </a:p>
            </p:txBody>
          </p:sp>
          <p:sp>
            <p:nvSpPr>
              <p:cNvPr id="14" name="Rectangle 13">
                <a:extLst>
                  <a:ext uri="{FF2B5EF4-FFF2-40B4-BE49-F238E27FC236}">
                    <a16:creationId xmlns:a16="http://schemas.microsoft.com/office/drawing/2014/main" id="{D5263579-2C7B-491B-8998-185C21A80067}"/>
                  </a:ext>
                </a:extLst>
              </p:cNvPr>
              <p:cNvSpPr/>
              <p:nvPr/>
            </p:nvSpPr>
            <p:spPr>
              <a:xfrm>
                <a:off x="3660555"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5</a:t>
                </a:r>
              </a:p>
            </p:txBody>
          </p:sp>
          <p:sp>
            <p:nvSpPr>
              <p:cNvPr id="15" name="Rectangle 14">
                <a:extLst>
                  <a:ext uri="{FF2B5EF4-FFF2-40B4-BE49-F238E27FC236}">
                    <a16:creationId xmlns:a16="http://schemas.microsoft.com/office/drawing/2014/main" id="{C17C46DE-EF76-46D1-8451-79739E493E65}"/>
                  </a:ext>
                </a:extLst>
              </p:cNvPr>
              <p:cNvSpPr/>
              <p:nvPr/>
            </p:nvSpPr>
            <p:spPr>
              <a:xfrm>
                <a:off x="4233958" y="4062697"/>
                <a:ext cx="429326" cy="1433643"/>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6</a:t>
                </a:r>
              </a:p>
            </p:txBody>
          </p:sp>
          <p:sp>
            <p:nvSpPr>
              <p:cNvPr id="16" name="Rectangle 15">
                <a:extLst>
                  <a:ext uri="{FF2B5EF4-FFF2-40B4-BE49-F238E27FC236}">
                    <a16:creationId xmlns:a16="http://schemas.microsoft.com/office/drawing/2014/main" id="{45809B42-4D6F-439F-BE55-8356DBB50313}"/>
                  </a:ext>
                </a:extLst>
              </p:cNvPr>
              <p:cNvSpPr/>
              <p:nvPr/>
            </p:nvSpPr>
            <p:spPr>
              <a:xfrm>
                <a:off x="4807362"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7</a:t>
                </a:r>
              </a:p>
            </p:txBody>
          </p:sp>
          <p:sp>
            <p:nvSpPr>
              <p:cNvPr id="17" name="Rectangle 16">
                <a:extLst>
                  <a:ext uri="{FF2B5EF4-FFF2-40B4-BE49-F238E27FC236}">
                    <a16:creationId xmlns:a16="http://schemas.microsoft.com/office/drawing/2014/main" id="{0C008268-DC66-4C9D-B55F-26D7C0969CD7}"/>
                  </a:ext>
                </a:extLst>
              </p:cNvPr>
              <p:cNvSpPr/>
              <p:nvPr/>
            </p:nvSpPr>
            <p:spPr>
              <a:xfrm>
                <a:off x="5380764"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8</a:t>
                </a:r>
              </a:p>
            </p:txBody>
          </p:sp>
          <p:sp>
            <p:nvSpPr>
              <p:cNvPr id="18" name="Rectangle 17">
                <a:extLst>
                  <a:ext uri="{FF2B5EF4-FFF2-40B4-BE49-F238E27FC236}">
                    <a16:creationId xmlns:a16="http://schemas.microsoft.com/office/drawing/2014/main" id="{47736517-65D1-4471-8258-B66C395859DA}"/>
                  </a:ext>
                </a:extLst>
              </p:cNvPr>
              <p:cNvSpPr/>
              <p:nvPr/>
            </p:nvSpPr>
            <p:spPr>
              <a:xfrm>
                <a:off x="5954168"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9</a:t>
                </a:r>
              </a:p>
            </p:txBody>
          </p:sp>
          <p:sp>
            <p:nvSpPr>
              <p:cNvPr id="19" name="Rectangle 18">
                <a:extLst>
                  <a:ext uri="{FF2B5EF4-FFF2-40B4-BE49-F238E27FC236}">
                    <a16:creationId xmlns:a16="http://schemas.microsoft.com/office/drawing/2014/main" id="{B562F38D-F9A6-4C1C-A5DC-F5C7027A1658}"/>
                  </a:ext>
                </a:extLst>
              </p:cNvPr>
              <p:cNvSpPr/>
              <p:nvPr/>
            </p:nvSpPr>
            <p:spPr>
              <a:xfrm>
                <a:off x="6527570"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10</a:t>
                </a:r>
              </a:p>
            </p:txBody>
          </p:sp>
          <p:sp>
            <p:nvSpPr>
              <p:cNvPr id="20" name="Rectangle 19">
                <a:extLst>
                  <a:ext uri="{FF2B5EF4-FFF2-40B4-BE49-F238E27FC236}">
                    <a16:creationId xmlns:a16="http://schemas.microsoft.com/office/drawing/2014/main" id="{CA91C20D-F103-4120-98F3-75BF8E9ACE2A}"/>
                  </a:ext>
                </a:extLst>
              </p:cNvPr>
              <p:cNvSpPr/>
              <p:nvPr/>
            </p:nvSpPr>
            <p:spPr>
              <a:xfrm>
                <a:off x="7100978"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1600" dirty="0">
                    <a:solidFill>
                      <a:schemeClr val="tx1">
                        <a:lumMod val="75000"/>
                        <a:lumOff val="25000"/>
                      </a:schemeClr>
                    </a:solidFill>
                    <a:latin typeface="+mj-lt"/>
                  </a:rPr>
                  <a:t>Block 11</a:t>
                </a:r>
              </a:p>
            </p:txBody>
          </p:sp>
          <p:sp>
            <p:nvSpPr>
              <p:cNvPr id="23" name="Rectangle 22">
                <a:extLst>
                  <a:ext uri="{FF2B5EF4-FFF2-40B4-BE49-F238E27FC236}">
                    <a16:creationId xmlns:a16="http://schemas.microsoft.com/office/drawing/2014/main" id="{00CA39EC-679D-4318-B4CD-0DED8955DFCD}"/>
                  </a:ext>
                </a:extLst>
              </p:cNvPr>
              <p:cNvSpPr/>
              <p:nvPr/>
            </p:nvSpPr>
            <p:spPr>
              <a:xfrm>
                <a:off x="793540"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0</a:t>
                </a:r>
              </a:p>
            </p:txBody>
          </p:sp>
          <p:sp>
            <p:nvSpPr>
              <p:cNvPr id="24" name="Rectangle 23">
                <a:extLst>
                  <a:ext uri="{FF2B5EF4-FFF2-40B4-BE49-F238E27FC236}">
                    <a16:creationId xmlns:a16="http://schemas.microsoft.com/office/drawing/2014/main" id="{3AC9624D-A52F-40C0-8E6F-C29DD054CC9A}"/>
                  </a:ext>
                </a:extLst>
              </p:cNvPr>
              <p:cNvSpPr/>
              <p:nvPr/>
            </p:nvSpPr>
            <p:spPr>
              <a:xfrm>
                <a:off x="1366943"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1</a:t>
                </a:r>
              </a:p>
            </p:txBody>
          </p:sp>
          <p:sp>
            <p:nvSpPr>
              <p:cNvPr id="25" name="Rectangle 24">
                <a:extLst>
                  <a:ext uri="{FF2B5EF4-FFF2-40B4-BE49-F238E27FC236}">
                    <a16:creationId xmlns:a16="http://schemas.microsoft.com/office/drawing/2014/main" id="{4F0D18B6-0FDD-4CED-832E-7404799FA5B0}"/>
                  </a:ext>
                </a:extLst>
              </p:cNvPr>
              <p:cNvSpPr/>
              <p:nvPr/>
            </p:nvSpPr>
            <p:spPr>
              <a:xfrm>
                <a:off x="1940347"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2</a:t>
                </a:r>
              </a:p>
            </p:txBody>
          </p:sp>
          <p:sp>
            <p:nvSpPr>
              <p:cNvPr id="26" name="Rectangle 25">
                <a:extLst>
                  <a:ext uri="{FF2B5EF4-FFF2-40B4-BE49-F238E27FC236}">
                    <a16:creationId xmlns:a16="http://schemas.microsoft.com/office/drawing/2014/main" id="{5615C869-7E03-417F-9C6F-69D315E81501}"/>
                  </a:ext>
                </a:extLst>
              </p:cNvPr>
              <p:cNvSpPr/>
              <p:nvPr/>
            </p:nvSpPr>
            <p:spPr>
              <a:xfrm>
                <a:off x="2513749"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3</a:t>
                </a:r>
              </a:p>
            </p:txBody>
          </p:sp>
          <p:sp>
            <p:nvSpPr>
              <p:cNvPr id="27" name="Rectangle 26">
                <a:extLst>
                  <a:ext uri="{FF2B5EF4-FFF2-40B4-BE49-F238E27FC236}">
                    <a16:creationId xmlns:a16="http://schemas.microsoft.com/office/drawing/2014/main" id="{FE876133-7678-4A31-B853-C60428CBDBE2}"/>
                  </a:ext>
                </a:extLst>
              </p:cNvPr>
              <p:cNvSpPr/>
              <p:nvPr/>
            </p:nvSpPr>
            <p:spPr>
              <a:xfrm>
                <a:off x="3087153"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4</a:t>
                </a:r>
              </a:p>
            </p:txBody>
          </p:sp>
          <p:sp>
            <p:nvSpPr>
              <p:cNvPr id="28" name="Rectangle 27">
                <a:extLst>
                  <a:ext uri="{FF2B5EF4-FFF2-40B4-BE49-F238E27FC236}">
                    <a16:creationId xmlns:a16="http://schemas.microsoft.com/office/drawing/2014/main" id="{0FADACA5-C4F9-42C0-BCBA-1088F8A90CEC}"/>
                  </a:ext>
                </a:extLst>
              </p:cNvPr>
              <p:cNvSpPr/>
              <p:nvPr/>
            </p:nvSpPr>
            <p:spPr>
              <a:xfrm>
                <a:off x="3660555"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5</a:t>
                </a:r>
              </a:p>
            </p:txBody>
          </p:sp>
          <p:sp>
            <p:nvSpPr>
              <p:cNvPr id="29" name="Rectangle 28">
                <a:extLst>
                  <a:ext uri="{FF2B5EF4-FFF2-40B4-BE49-F238E27FC236}">
                    <a16:creationId xmlns:a16="http://schemas.microsoft.com/office/drawing/2014/main" id="{11161CD3-9D35-4ECE-A719-76AA6574164E}"/>
                  </a:ext>
                </a:extLst>
              </p:cNvPr>
              <p:cNvSpPr/>
              <p:nvPr/>
            </p:nvSpPr>
            <p:spPr>
              <a:xfrm>
                <a:off x="4233958"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6</a:t>
                </a:r>
              </a:p>
            </p:txBody>
          </p:sp>
          <p:sp>
            <p:nvSpPr>
              <p:cNvPr id="30" name="Rectangle 29">
                <a:extLst>
                  <a:ext uri="{FF2B5EF4-FFF2-40B4-BE49-F238E27FC236}">
                    <a16:creationId xmlns:a16="http://schemas.microsoft.com/office/drawing/2014/main" id="{F17DE06E-2A90-4BFC-B349-50C620185111}"/>
                  </a:ext>
                </a:extLst>
              </p:cNvPr>
              <p:cNvSpPr/>
              <p:nvPr/>
            </p:nvSpPr>
            <p:spPr>
              <a:xfrm>
                <a:off x="4807362"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7</a:t>
                </a:r>
              </a:p>
            </p:txBody>
          </p:sp>
          <p:sp>
            <p:nvSpPr>
              <p:cNvPr id="31" name="Rectangle 30">
                <a:extLst>
                  <a:ext uri="{FF2B5EF4-FFF2-40B4-BE49-F238E27FC236}">
                    <a16:creationId xmlns:a16="http://schemas.microsoft.com/office/drawing/2014/main" id="{60033275-E4C5-4E04-8A2F-57BB172317E1}"/>
                  </a:ext>
                </a:extLst>
              </p:cNvPr>
              <p:cNvSpPr/>
              <p:nvPr/>
            </p:nvSpPr>
            <p:spPr>
              <a:xfrm>
                <a:off x="5380764"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8</a:t>
                </a:r>
              </a:p>
            </p:txBody>
          </p:sp>
          <p:sp>
            <p:nvSpPr>
              <p:cNvPr id="32" name="Rectangle 31">
                <a:extLst>
                  <a:ext uri="{FF2B5EF4-FFF2-40B4-BE49-F238E27FC236}">
                    <a16:creationId xmlns:a16="http://schemas.microsoft.com/office/drawing/2014/main" id="{9F41450A-F8E1-40DB-8581-323980197048}"/>
                  </a:ext>
                </a:extLst>
              </p:cNvPr>
              <p:cNvSpPr/>
              <p:nvPr/>
            </p:nvSpPr>
            <p:spPr>
              <a:xfrm>
                <a:off x="5954168"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9</a:t>
                </a:r>
              </a:p>
            </p:txBody>
          </p:sp>
          <p:sp>
            <p:nvSpPr>
              <p:cNvPr id="33" name="Rectangle 32">
                <a:extLst>
                  <a:ext uri="{FF2B5EF4-FFF2-40B4-BE49-F238E27FC236}">
                    <a16:creationId xmlns:a16="http://schemas.microsoft.com/office/drawing/2014/main" id="{457D70E1-60A2-4ED9-A139-76CA06177539}"/>
                  </a:ext>
                </a:extLst>
              </p:cNvPr>
              <p:cNvSpPr/>
              <p:nvPr/>
            </p:nvSpPr>
            <p:spPr>
              <a:xfrm>
                <a:off x="6527570"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10</a:t>
                </a:r>
              </a:p>
            </p:txBody>
          </p:sp>
          <p:sp>
            <p:nvSpPr>
              <p:cNvPr id="34" name="Rectangle 33">
                <a:extLst>
                  <a:ext uri="{FF2B5EF4-FFF2-40B4-BE49-F238E27FC236}">
                    <a16:creationId xmlns:a16="http://schemas.microsoft.com/office/drawing/2014/main" id="{0053581A-21B3-47A1-8AC3-85E983E710EC}"/>
                  </a:ext>
                </a:extLst>
              </p:cNvPr>
              <p:cNvSpPr/>
              <p:nvPr/>
            </p:nvSpPr>
            <p:spPr>
              <a:xfrm>
                <a:off x="7100978" y="4062697"/>
                <a:ext cx="429326" cy="1433643"/>
              </a:xfrm>
              <a:prstGeom prst="rect">
                <a:avLst/>
              </a:prstGeom>
              <a:solidFill>
                <a:schemeClr val="accent4">
                  <a:lumMod val="60000"/>
                  <a:lumOff val="40000"/>
                </a:schemeClr>
              </a:solidFill>
              <a:ln>
                <a:solidFill>
                  <a:schemeClr val="accent4">
                    <a:lumMod val="75000"/>
                  </a:schemeClr>
                </a:solid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sz="2000" dirty="0">
                    <a:solidFill>
                      <a:schemeClr val="tx1">
                        <a:lumMod val="75000"/>
                        <a:lumOff val="25000"/>
                      </a:schemeClr>
                    </a:solidFill>
                    <a:latin typeface="+mj-lt"/>
                  </a:rPr>
                  <a:t>Block 11</a:t>
                </a:r>
              </a:p>
            </p:txBody>
          </p:sp>
        </p:grpSp>
      </p:grpSp>
      <p:sp>
        <p:nvSpPr>
          <p:cNvPr id="41" name="TextBox 40">
            <a:extLst>
              <a:ext uri="{FF2B5EF4-FFF2-40B4-BE49-F238E27FC236}">
                <a16:creationId xmlns:a16="http://schemas.microsoft.com/office/drawing/2014/main" id="{9AB36871-4130-460A-94B2-95E19995AC24}"/>
              </a:ext>
            </a:extLst>
          </p:cNvPr>
          <p:cNvSpPr txBox="1"/>
          <p:nvPr/>
        </p:nvSpPr>
        <p:spPr>
          <a:xfrm>
            <a:off x="584494" y="5376783"/>
            <a:ext cx="3363288" cy="830997"/>
          </a:xfrm>
          <a:prstGeom prst="rect">
            <a:avLst/>
          </a:prstGeom>
          <a:noFill/>
        </p:spPr>
        <p:txBody>
          <a:bodyPr wrap="square" rtlCol="0">
            <a:spAutoFit/>
          </a:bodyPr>
          <a:lstStyle/>
          <a:p>
            <a:pPr algn="ctr"/>
            <a:r>
              <a:rPr lang="en-US" sz="2400" dirty="0">
                <a:solidFill>
                  <a:schemeClr val="accent5"/>
                </a:solidFill>
              </a:rPr>
              <a:t>Write-hot-friendly management policies</a:t>
            </a:r>
          </a:p>
        </p:txBody>
      </p:sp>
      <p:sp>
        <p:nvSpPr>
          <p:cNvPr id="45" name="TextBox 44">
            <a:extLst>
              <a:ext uri="{FF2B5EF4-FFF2-40B4-BE49-F238E27FC236}">
                <a16:creationId xmlns:a16="http://schemas.microsoft.com/office/drawing/2014/main" id="{A68C2225-FB99-4657-86C0-BED8EA0D0F95}"/>
              </a:ext>
            </a:extLst>
          </p:cNvPr>
          <p:cNvSpPr txBox="1"/>
          <p:nvPr/>
        </p:nvSpPr>
        <p:spPr>
          <a:xfrm>
            <a:off x="4051591" y="5376783"/>
            <a:ext cx="3363288" cy="830997"/>
          </a:xfrm>
          <a:prstGeom prst="rect">
            <a:avLst/>
          </a:prstGeom>
          <a:noFill/>
        </p:spPr>
        <p:txBody>
          <a:bodyPr wrap="square" rtlCol="0">
            <a:spAutoFit/>
          </a:bodyPr>
          <a:lstStyle/>
          <a:p>
            <a:pPr algn="ctr"/>
            <a:r>
              <a:rPr lang="en-US" sz="2400" dirty="0">
                <a:solidFill>
                  <a:schemeClr val="accent1"/>
                </a:solidFill>
              </a:rPr>
              <a:t>Write-cold-friendly management policies</a:t>
            </a:r>
          </a:p>
        </p:txBody>
      </p:sp>
    </p:spTree>
    <p:extLst>
      <p:ext uri="{BB962C8B-B14F-4D97-AF65-F5344CB8AC3E}">
        <p14:creationId xmlns:p14="http://schemas.microsoft.com/office/powerpoint/2010/main" val="23270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outVertical)">
                                      <p:cBhvr>
                                        <p:cTn id="22" dur="500"/>
                                        <p:tgtEl>
                                          <p:spTgt spid="41"/>
                                        </p:tgtEl>
                                      </p:cBhvr>
                                    </p:animEffect>
                                  </p:childTnLst>
                                </p:cTn>
                              </p:par>
                            </p:childTnLst>
                          </p:cTn>
                        </p:par>
                        <p:par>
                          <p:cTn id="23" fill="hold">
                            <p:stCondLst>
                              <p:cond delay="500"/>
                            </p:stCondLst>
                            <p:childTnLst>
                              <p:par>
                                <p:cTn id="24" presetID="16" presetClass="entr" presetSubtype="37"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outVertic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fade">
                                      <p:cBhvr>
                                        <p:cTn id="3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8790-7D92-47C3-8D48-F6EFB154E1BE}"/>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C7003F5A-810F-449E-B41A-7DEA9CB69644}"/>
              </a:ext>
            </a:extLst>
          </p:cNvPr>
          <p:cNvSpPr>
            <a:spLocks noGrp="1"/>
          </p:cNvSpPr>
          <p:nvPr>
            <p:ph sz="quarter" idx="11"/>
          </p:nvPr>
        </p:nvSpPr>
        <p:spPr/>
        <p:txBody>
          <a:bodyPr/>
          <a:lstStyle/>
          <a:p>
            <a:pPr marL="0" indent="0">
              <a:buNone/>
            </a:pPr>
            <a:r>
              <a:rPr lang="en-US" sz="2400" dirty="0">
                <a:solidFill>
                  <a:schemeClr val="accent1"/>
                </a:solidFill>
              </a:rPr>
              <a:t>Improve NAND flash memory reliability at low cost,</a:t>
            </a:r>
            <a:r>
              <a:rPr lang="en-US" sz="2400" dirty="0"/>
              <a:t> using</a:t>
            </a:r>
          </a:p>
          <a:p>
            <a:pPr marL="514350" indent="-514350">
              <a:buFont typeface="+mj-lt"/>
              <a:buAutoNum type="arabicPeriod"/>
            </a:pPr>
            <a:r>
              <a:rPr lang="en-US" sz="2400" dirty="0">
                <a:solidFill>
                  <a:schemeClr val="accent5">
                    <a:lumMod val="40000"/>
                    <a:lumOff val="60000"/>
                  </a:schemeClr>
                </a:solidFill>
              </a:rPr>
              <a:t>Access pattern </a:t>
            </a:r>
            <a:r>
              <a:rPr lang="en-US" sz="2400" dirty="0">
                <a:solidFill>
                  <a:schemeClr val="tx1">
                    <a:lumMod val="50000"/>
                    <a:lumOff val="50000"/>
                  </a:schemeClr>
                </a:solidFill>
              </a:rPr>
              <a:t>awareness</a:t>
            </a:r>
          </a:p>
          <a:p>
            <a:pPr lvl="1"/>
            <a:r>
              <a:rPr lang="en-US" sz="2400" b="0" dirty="0">
                <a:solidFill>
                  <a:schemeClr val="tx1">
                    <a:lumMod val="50000"/>
                    <a:lumOff val="50000"/>
                  </a:schemeClr>
                </a:solidFill>
              </a:rPr>
              <a:t>WARM [MSST’15]</a:t>
            </a:r>
          </a:p>
          <a:p>
            <a:pPr marL="126207" lvl="1" indent="0">
              <a:buNone/>
            </a:pPr>
            <a:endParaRPr lang="en-US" sz="2400" dirty="0"/>
          </a:p>
          <a:p>
            <a:pPr marL="514350" indent="-514350">
              <a:buFont typeface="+mj-lt"/>
              <a:buAutoNum type="arabicPeriod" startAt="2"/>
            </a:pPr>
            <a:r>
              <a:rPr lang="en-US" sz="2400" dirty="0">
                <a:solidFill>
                  <a:schemeClr val="accent5"/>
                </a:solidFill>
              </a:rPr>
              <a:t>Flash error </a:t>
            </a:r>
            <a:r>
              <a:rPr lang="en-US" sz="2400" dirty="0"/>
              <a:t>awareness</a:t>
            </a:r>
            <a:endParaRPr lang="en-US" sz="2400" dirty="0">
              <a:solidFill>
                <a:schemeClr val="accent3"/>
              </a:solidFill>
            </a:endParaRPr>
          </a:p>
          <a:p>
            <a:pPr lvl="1"/>
            <a:r>
              <a:rPr lang="en-US" sz="2400" dirty="0"/>
              <a:t>Online Flash Channel Modeling [JSAC 2016]</a:t>
            </a:r>
          </a:p>
          <a:p>
            <a:pPr lvl="2"/>
            <a:r>
              <a:rPr lang="en-US" sz="2100" dirty="0"/>
              <a:t>Existing models designed for offline analysis</a:t>
            </a:r>
          </a:p>
          <a:p>
            <a:pPr lvl="2"/>
            <a:r>
              <a:rPr lang="en-US" sz="2100" dirty="0"/>
              <a:t>Accurate and easy-to-compute model</a:t>
            </a:r>
          </a:p>
          <a:p>
            <a:pPr lvl="3"/>
            <a:r>
              <a:rPr lang="en-US" sz="2000" dirty="0"/>
              <a:t>Static threshold voltage distribution</a:t>
            </a:r>
          </a:p>
          <a:p>
            <a:pPr lvl="3"/>
            <a:r>
              <a:rPr lang="en-US" sz="2000" dirty="0"/>
              <a:t>Dynamically adjust to </a:t>
            </a:r>
            <a:r>
              <a:rPr lang="en-US" sz="2000" dirty="0" err="1"/>
              <a:t>wearout</a:t>
            </a:r>
            <a:endParaRPr lang="en-US" sz="2000" dirty="0"/>
          </a:p>
          <a:p>
            <a:pPr lvl="2"/>
            <a:r>
              <a:rPr lang="en-US" sz="2100" dirty="0"/>
              <a:t>Multiple applications</a:t>
            </a:r>
          </a:p>
          <a:p>
            <a:pPr lvl="3"/>
            <a:r>
              <a:rPr lang="en-US" sz="2000" dirty="0"/>
              <a:t>Improves flash lifetime by</a:t>
            </a:r>
            <a:br>
              <a:rPr lang="en-US" sz="2000" dirty="0"/>
            </a:br>
            <a:r>
              <a:rPr lang="en-US" sz="2000" dirty="0"/>
              <a:t>up to 69.9%</a:t>
            </a:r>
          </a:p>
        </p:txBody>
      </p:sp>
      <p:sp>
        <p:nvSpPr>
          <p:cNvPr id="4" name="Slide Number Placeholder 3">
            <a:extLst>
              <a:ext uri="{FF2B5EF4-FFF2-40B4-BE49-F238E27FC236}">
                <a16:creationId xmlns:a16="http://schemas.microsoft.com/office/drawing/2014/main" id="{A95778D7-BE30-44E5-97D8-160D226FB11C}"/>
              </a:ext>
            </a:extLst>
          </p:cNvPr>
          <p:cNvSpPr>
            <a:spLocks noGrp="1"/>
          </p:cNvSpPr>
          <p:nvPr>
            <p:ph type="sldNum" sz="quarter" idx="4"/>
          </p:nvPr>
        </p:nvSpPr>
        <p:spPr/>
        <p:txBody>
          <a:bodyPr/>
          <a:lstStyle/>
          <a:p>
            <a:fld id="{D1A49D29-CB85-4411-9FDD-91CD7B7D33F2}" type="slidenum">
              <a:rPr lang="en-US" smtClean="0"/>
              <a:pPr/>
              <a:t>16</a:t>
            </a:fld>
            <a:endParaRPr lang="en-US"/>
          </a:p>
        </p:txBody>
      </p:sp>
      <p:grpSp>
        <p:nvGrpSpPr>
          <p:cNvPr id="10" name="Group 9">
            <a:extLst>
              <a:ext uri="{FF2B5EF4-FFF2-40B4-BE49-F238E27FC236}">
                <a16:creationId xmlns:a16="http://schemas.microsoft.com/office/drawing/2014/main" id="{118EDE68-A7B1-4ED2-B590-18E99D6EAD76}"/>
              </a:ext>
            </a:extLst>
          </p:cNvPr>
          <p:cNvGrpSpPr/>
          <p:nvPr/>
        </p:nvGrpSpPr>
        <p:grpSpPr>
          <a:xfrm>
            <a:off x="5555848" y="4269091"/>
            <a:ext cx="3379807" cy="1784775"/>
            <a:chOff x="361770" y="4873487"/>
            <a:chExt cx="3772260" cy="1421113"/>
          </a:xfrm>
        </p:grpSpPr>
        <p:sp>
          <p:nvSpPr>
            <p:cNvPr id="12" name="Rounded Rectangle 12">
              <a:extLst>
                <a:ext uri="{FF2B5EF4-FFF2-40B4-BE49-F238E27FC236}">
                  <a16:creationId xmlns:a16="http://schemas.microsoft.com/office/drawing/2014/main" id="{0D8B04B2-29E6-4259-88EF-35AB45929F2C}"/>
                </a:ext>
              </a:extLst>
            </p:cNvPr>
            <p:cNvSpPr/>
            <p:nvPr/>
          </p:nvSpPr>
          <p:spPr>
            <a:xfrm>
              <a:off x="819150" y="4873487"/>
              <a:ext cx="2857500" cy="457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Online Model</a:t>
              </a:r>
            </a:p>
          </p:txBody>
        </p:sp>
        <p:sp>
          <p:nvSpPr>
            <p:cNvPr id="13" name="Rounded Rectangle 13">
              <a:extLst>
                <a:ext uri="{FF2B5EF4-FFF2-40B4-BE49-F238E27FC236}">
                  <a16:creationId xmlns:a16="http://schemas.microsoft.com/office/drawing/2014/main" id="{4EF63F1C-C093-42BE-8A94-D0F88D112AC8}"/>
                </a:ext>
              </a:extLst>
            </p:cNvPr>
            <p:cNvSpPr/>
            <p:nvPr/>
          </p:nvSpPr>
          <p:spPr>
            <a:xfrm>
              <a:off x="361770" y="5608800"/>
              <a:ext cx="377226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400" dirty="0">
                  <a:solidFill>
                    <a:schemeClr val="accent5"/>
                  </a:solidFill>
                </a:rPr>
                <a:t>Runtime Optimization/Analysis</a:t>
              </a:r>
            </a:p>
          </p:txBody>
        </p:sp>
        <p:cxnSp>
          <p:nvCxnSpPr>
            <p:cNvPr id="14" name="Straight Arrow Connector 13">
              <a:extLst>
                <a:ext uri="{FF2B5EF4-FFF2-40B4-BE49-F238E27FC236}">
                  <a16:creationId xmlns:a16="http://schemas.microsoft.com/office/drawing/2014/main" id="{5BE75240-831F-4FA5-9AFB-AC38E8149905}"/>
                </a:ext>
              </a:extLst>
            </p:cNvPr>
            <p:cNvCxnSpPr>
              <a:cxnSpLocks/>
              <a:stCxn id="12" idx="2"/>
              <a:endCxn id="13" idx="0"/>
            </p:cNvCxnSpPr>
            <p:nvPr/>
          </p:nvCxnSpPr>
          <p:spPr>
            <a:xfrm>
              <a:off x="2247900" y="5330687"/>
              <a:ext cx="0" cy="278112"/>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43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4A8C-1928-45CB-8D8C-AF7F0A23FBFA}"/>
              </a:ext>
            </a:extLst>
          </p:cNvPr>
          <p:cNvSpPr>
            <a:spLocks noGrp="1"/>
          </p:cNvSpPr>
          <p:nvPr>
            <p:ph type="title"/>
          </p:nvPr>
        </p:nvSpPr>
        <p:spPr/>
        <p:txBody>
          <a:bodyPr/>
          <a:lstStyle/>
          <a:p>
            <a:r>
              <a:rPr lang="en-US" dirty="0"/>
              <a:t>Flash Error Related Works</a:t>
            </a:r>
          </a:p>
        </p:txBody>
      </p:sp>
      <p:sp>
        <p:nvSpPr>
          <p:cNvPr id="4" name="Slide Number Placeholder 3">
            <a:extLst>
              <a:ext uri="{FF2B5EF4-FFF2-40B4-BE49-F238E27FC236}">
                <a16:creationId xmlns:a16="http://schemas.microsoft.com/office/drawing/2014/main" id="{A0BF5E37-42AB-4D22-B3E3-85068C904A8D}"/>
              </a:ext>
            </a:extLst>
          </p:cNvPr>
          <p:cNvSpPr>
            <a:spLocks noGrp="1"/>
          </p:cNvSpPr>
          <p:nvPr>
            <p:ph type="sldNum" sz="quarter" idx="12"/>
          </p:nvPr>
        </p:nvSpPr>
        <p:spPr/>
        <p:txBody>
          <a:bodyPr/>
          <a:lstStyle/>
          <a:p>
            <a:fld id="{D1A49D29-CB85-4411-9FDD-91CD7B7D33F2}" type="slidenum">
              <a:rPr lang="en-US" smtClean="0"/>
              <a:pPr/>
              <a:t>17</a:t>
            </a:fld>
            <a:endParaRPr lang="en-US"/>
          </a:p>
        </p:txBody>
      </p:sp>
      <p:grpSp>
        <p:nvGrpSpPr>
          <p:cNvPr id="5" name="Group 4">
            <a:extLst>
              <a:ext uri="{FF2B5EF4-FFF2-40B4-BE49-F238E27FC236}">
                <a16:creationId xmlns:a16="http://schemas.microsoft.com/office/drawing/2014/main" id="{98D3318D-29A6-48A8-814B-6C48516F30F7}"/>
              </a:ext>
            </a:extLst>
          </p:cNvPr>
          <p:cNvGrpSpPr/>
          <p:nvPr/>
        </p:nvGrpSpPr>
        <p:grpSpPr>
          <a:xfrm>
            <a:off x="-54285" y="1084662"/>
            <a:ext cx="9064273" cy="5637961"/>
            <a:chOff x="221936" y="1084662"/>
            <a:chExt cx="8513272" cy="5637961"/>
          </a:xfrm>
        </p:grpSpPr>
        <p:grpSp>
          <p:nvGrpSpPr>
            <p:cNvPr id="12" name="Group 11">
              <a:extLst>
                <a:ext uri="{FF2B5EF4-FFF2-40B4-BE49-F238E27FC236}">
                  <a16:creationId xmlns:a16="http://schemas.microsoft.com/office/drawing/2014/main" id="{986DAAB7-A0EA-40EA-8838-FD29DCFC6E6B}"/>
                </a:ext>
              </a:extLst>
            </p:cNvPr>
            <p:cNvGrpSpPr/>
            <p:nvPr/>
          </p:nvGrpSpPr>
          <p:grpSpPr>
            <a:xfrm>
              <a:off x="418171" y="1084662"/>
              <a:ext cx="8307658" cy="2308324"/>
              <a:chOff x="200722" y="1492913"/>
              <a:chExt cx="8307658" cy="2308324"/>
            </a:xfrm>
          </p:grpSpPr>
          <p:sp>
            <p:nvSpPr>
              <p:cNvPr id="9" name="Rectangle 8">
                <a:extLst>
                  <a:ext uri="{FF2B5EF4-FFF2-40B4-BE49-F238E27FC236}">
                    <a16:creationId xmlns:a16="http://schemas.microsoft.com/office/drawing/2014/main" id="{C4A0CEA6-7BDF-4E39-8A8E-410389BC55F7}"/>
                  </a:ext>
                </a:extLst>
              </p:cNvPr>
              <p:cNvSpPr/>
              <p:nvPr/>
            </p:nvSpPr>
            <p:spPr>
              <a:xfrm>
                <a:off x="200722" y="1492913"/>
                <a:ext cx="3612996" cy="2308324"/>
              </a:xfrm>
              <a:prstGeom prst="rect">
                <a:avLst/>
              </a:prstGeom>
            </p:spPr>
            <p:txBody>
              <a:bodyPr wrap="square">
                <a:spAutoFit/>
              </a:bodyPr>
              <a:lstStyle/>
              <a:p>
                <a:pPr algn="ctr"/>
                <a:r>
                  <a:rPr lang="en-US" sz="2400" dirty="0">
                    <a:solidFill>
                      <a:schemeClr val="accent5"/>
                    </a:solidFill>
                  </a:rPr>
                  <a:t>Planar (2D) NAND Errors</a:t>
                </a:r>
              </a:p>
              <a:p>
                <a:pPr algn="ctr"/>
                <a:r>
                  <a:rPr lang="en-US" sz="2400" dirty="0">
                    <a:solidFill>
                      <a:schemeClr val="tx1">
                        <a:lumMod val="75000"/>
                        <a:lumOff val="25000"/>
                      </a:schemeClr>
                    </a:solidFill>
                  </a:rPr>
                  <a:t>Data Retention</a:t>
                </a:r>
              </a:p>
              <a:p>
                <a:pPr algn="ctr"/>
                <a:r>
                  <a:rPr lang="en-US" sz="2400" dirty="0">
                    <a:solidFill>
                      <a:schemeClr val="tx1">
                        <a:lumMod val="75000"/>
                        <a:lumOff val="25000"/>
                      </a:schemeClr>
                    </a:solidFill>
                  </a:rPr>
                  <a:t>P/E Cycling</a:t>
                </a:r>
              </a:p>
              <a:p>
                <a:pPr algn="ctr"/>
                <a:r>
                  <a:rPr lang="en-US" sz="2400" dirty="0">
                    <a:solidFill>
                      <a:schemeClr val="tx1">
                        <a:lumMod val="75000"/>
                        <a:lumOff val="25000"/>
                      </a:schemeClr>
                    </a:solidFill>
                  </a:rPr>
                  <a:t>Read Disturb</a:t>
                </a:r>
              </a:p>
              <a:p>
                <a:pPr algn="ctr"/>
                <a:r>
                  <a:rPr lang="en-US" sz="2400" dirty="0">
                    <a:solidFill>
                      <a:schemeClr val="tx1">
                        <a:lumMod val="75000"/>
                        <a:lumOff val="25000"/>
                      </a:schemeClr>
                    </a:solidFill>
                  </a:rPr>
                  <a:t>Two-Step Programming</a:t>
                </a:r>
              </a:p>
              <a:p>
                <a:pPr algn="ctr"/>
                <a:r>
                  <a:rPr lang="en-US" sz="2400" dirty="0">
                    <a:solidFill>
                      <a:schemeClr val="tx1">
                        <a:lumMod val="75000"/>
                        <a:lumOff val="25000"/>
                      </a:schemeClr>
                    </a:solidFill>
                  </a:rPr>
                  <a:t>Program Interference</a:t>
                </a:r>
              </a:p>
            </p:txBody>
          </p:sp>
          <p:sp>
            <p:nvSpPr>
              <p:cNvPr id="11" name="Rectangle 10">
                <a:extLst>
                  <a:ext uri="{FF2B5EF4-FFF2-40B4-BE49-F238E27FC236}">
                    <a16:creationId xmlns:a16="http://schemas.microsoft.com/office/drawing/2014/main" id="{89DDCF69-66E6-4001-B61D-5C0AA6E09EDA}"/>
                  </a:ext>
                </a:extLst>
              </p:cNvPr>
              <p:cNvSpPr/>
              <p:nvPr/>
            </p:nvSpPr>
            <p:spPr>
              <a:xfrm>
                <a:off x="3947533" y="1862245"/>
                <a:ext cx="4560847" cy="1938992"/>
              </a:xfrm>
              <a:prstGeom prst="rect">
                <a:avLst/>
              </a:prstGeom>
            </p:spPr>
            <p:txBody>
              <a:bodyPr wrap="square">
                <a:spAutoFit/>
              </a:bodyPr>
              <a:lstStyle/>
              <a:p>
                <a:r>
                  <a:rPr lang="en-US" sz="2400" dirty="0">
                    <a:solidFill>
                      <a:schemeClr val="tx1">
                        <a:lumMod val="75000"/>
                        <a:lumOff val="25000"/>
                      </a:schemeClr>
                    </a:solidFill>
                  </a:rPr>
                  <a:t>MSST’15, HPCA’15, ICCD’12</a:t>
                </a:r>
              </a:p>
              <a:p>
                <a:r>
                  <a:rPr lang="en-US" sz="2400" dirty="0">
                    <a:solidFill>
                      <a:schemeClr val="tx1">
                        <a:lumMod val="75000"/>
                        <a:lumOff val="25000"/>
                      </a:schemeClr>
                    </a:solidFill>
                  </a:rPr>
                  <a:t>JSAC’16, </a:t>
                </a:r>
                <a:r>
                  <a:rPr lang="en-US" sz="2400" dirty="0">
                    <a:solidFill>
                      <a:schemeClr val="accent1"/>
                    </a:solidFill>
                  </a:rPr>
                  <a:t>GLOBECOM’14</a:t>
                </a:r>
              </a:p>
              <a:p>
                <a:r>
                  <a:rPr lang="en-US" sz="2400" dirty="0">
                    <a:solidFill>
                      <a:schemeClr val="tx1">
                        <a:lumMod val="75000"/>
                        <a:lumOff val="25000"/>
                      </a:schemeClr>
                    </a:solidFill>
                  </a:rPr>
                  <a:t>DSN’15, </a:t>
                </a:r>
                <a:r>
                  <a:rPr lang="en-US" sz="2400" dirty="0">
                    <a:solidFill>
                      <a:schemeClr val="accent1"/>
                    </a:solidFill>
                  </a:rPr>
                  <a:t>GLSVLSI’14, APSys’13</a:t>
                </a:r>
              </a:p>
              <a:p>
                <a:r>
                  <a:rPr lang="en-US" sz="2400" dirty="0">
                    <a:solidFill>
                      <a:schemeClr val="tx1">
                        <a:lumMod val="75000"/>
                        <a:lumOff val="25000"/>
                      </a:schemeClr>
                    </a:solidFill>
                  </a:rPr>
                  <a:t>HPCA’17, </a:t>
                </a:r>
                <a:r>
                  <a:rPr lang="en-US" sz="2400" dirty="0">
                    <a:solidFill>
                      <a:schemeClr val="accent1"/>
                    </a:solidFill>
                  </a:rPr>
                  <a:t>GLOBECOM’14</a:t>
                </a:r>
              </a:p>
              <a:p>
                <a:r>
                  <a:rPr lang="en-US" sz="2400" dirty="0">
                    <a:solidFill>
                      <a:schemeClr val="tx1">
                        <a:lumMod val="75000"/>
                        <a:lumOff val="25000"/>
                      </a:schemeClr>
                    </a:solidFill>
                  </a:rPr>
                  <a:t>SIGMETRICS’14, ICCD’13</a:t>
                </a:r>
              </a:p>
            </p:txBody>
          </p:sp>
        </p:grpSp>
        <p:sp>
          <p:nvSpPr>
            <p:cNvPr id="15" name="Rectangle 14">
              <a:extLst>
                <a:ext uri="{FF2B5EF4-FFF2-40B4-BE49-F238E27FC236}">
                  <a16:creationId xmlns:a16="http://schemas.microsoft.com/office/drawing/2014/main" id="{1ABC68E5-10F7-417C-8F2B-191317CAEB7C}"/>
                </a:ext>
              </a:extLst>
            </p:cNvPr>
            <p:cNvSpPr/>
            <p:nvPr/>
          </p:nvSpPr>
          <p:spPr>
            <a:xfrm>
              <a:off x="1502603" y="3677153"/>
              <a:ext cx="1444132" cy="461665"/>
            </a:xfrm>
            <a:prstGeom prst="rect">
              <a:avLst/>
            </a:prstGeom>
          </p:spPr>
          <p:txBody>
            <a:bodyPr wrap="none">
              <a:spAutoFit/>
            </a:bodyPr>
            <a:lstStyle/>
            <a:p>
              <a:pPr algn="ctr"/>
              <a:r>
                <a:rPr lang="en-US" sz="2400" dirty="0">
                  <a:solidFill>
                    <a:schemeClr val="accent5"/>
                  </a:solidFill>
                </a:rPr>
                <a:t>3D NAND</a:t>
              </a:r>
            </a:p>
          </p:txBody>
        </p:sp>
        <p:cxnSp>
          <p:nvCxnSpPr>
            <p:cNvPr id="17" name="Straight Connector 16">
              <a:extLst>
                <a:ext uri="{FF2B5EF4-FFF2-40B4-BE49-F238E27FC236}">
                  <a16:creationId xmlns:a16="http://schemas.microsoft.com/office/drawing/2014/main" id="{2870E8B2-8197-4A8A-A76E-B17A952CCBB2}"/>
                </a:ext>
              </a:extLst>
            </p:cNvPr>
            <p:cNvCxnSpPr>
              <a:cxnSpLocks/>
            </p:cNvCxnSpPr>
            <p:nvPr/>
          </p:nvCxnSpPr>
          <p:spPr>
            <a:xfrm>
              <a:off x="1222008" y="5209857"/>
              <a:ext cx="0" cy="0"/>
            </a:xfrm>
            <a:prstGeom prst="line">
              <a:avLst/>
            </a:prstGeom>
            <a:ln w="762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83BEE4-7E01-47AB-8694-45425CAF9607}"/>
                </a:ext>
              </a:extLst>
            </p:cNvPr>
            <p:cNvSpPr txBox="1"/>
            <p:nvPr/>
          </p:nvSpPr>
          <p:spPr>
            <a:xfrm>
              <a:off x="221936" y="4170218"/>
              <a:ext cx="2207312" cy="830997"/>
            </a:xfrm>
            <a:prstGeom prst="rect">
              <a:avLst/>
            </a:prstGeom>
            <a:noFill/>
          </p:spPr>
          <p:txBody>
            <a:bodyPr wrap="square" rtlCol="0">
              <a:spAutoFit/>
            </a:bodyPr>
            <a:lstStyle/>
            <a:p>
              <a:pPr algn="ctr"/>
              <a:r>
                <a:rPr lang="en-US" sz="2400" dirty="0">
                  <a:solidFill>
                    <a:schemeClr val="tx1">
                      <a:lumMod val="75000"/>
                      <a:lumOff val="25000"/>
                    </a:schemeClr>
                  </a:solidFill>
                </a:rPr>
                <a:t>World’s first 3D NAND SSD</a:t>
              </a:r>
            </a:p>
          </p:txBody>
        </p:sp>
        <p:pic>
          <p:nvPicPr>
            <p:cNvPr id="1026" name="Picture 2" descr="Image result for samsung logo">
              <a:extLst>
                <a:ext uri="{FF2B5EF4-FFF2-40B4-BE49-F238E27FC236}">
                  <a16:creationId xmlns:a16="http://schemas.microsoft.com/office/drawing/2014/main" id="{558EC3CD-95B8-4A7A-B0FC-9F2DDE7E1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06" y="6050492"/>
              <a:ext cx="1148204" cy="38114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1962D83-FBB6-41AA-AE31-4962C3CD6222}"/>
                </a:ext>
              </a:extLst>
            </p:cNvPr>
            <p:cNvSpPr txBox="1"/>
            <p:nvPr/>
          </p:nvSpPr>
          <p:spPr>
            <a:xfrm>
              <a:off x="665225" y="5443029"/>
              <a:ext cx="1113566" cy="461665"/>
            </a:xfrm>
            <a:prstGeom prst="rect">
              <a:avLst/>
            </a:prstGeom>
            <a:noFill/>
          </p:spPr>
          <p:txBody>
            <a:bodyPr wrap="square" rtlCol="0">
              <a:spAutoFit/>
            </a:bodyPr>
            <a:lstStyle/>
            <a:p>
              <a:pPr algn="ctr"/>
              <a:r>
                <a:rPr lang="en-US" sz="2400" dirty="0">
                  <a:solidFill>
                    <a:schemeClr val="tx1">
                      <a:lumMod val="75000"/>
                      <a:lumOff val="25000"/>
                    </a:schemeClr>
                  </a:solidFill>
                </a:rPr>
                <a:t>2013</a:t>
              </a:r>
            </a:p>
          </p:txBody>
        </p:sp>
        <p:grpSp>
          <p:nvGrpSpPr>
            <p:cNvPr id="24" name="Group 23">
              <a:extLst>
                <a:ext uri="{FF2B5EF4-FFF2-40B4-BE49-F238E27FC236}">
                  <a16:creationId xmlns:a16="http://schemas.microsoft.com/office/drawing/2014/main" id="{E041B302-03C5-4F06-BAF6-9E622B34A653}"/>
                </a:ext>
              </a:extLst>
            </p:cNvPr>
            <p:cNvGrpSpPr/>
            <p:nvPr/>
          </p:nvGrpSpPr>
          <p:grpSpPr>
            <a:xfrm>
              <a:off x="1222010" y="4170218"/>
              <a:ext cx="3380241" cy="2263041"/>
              <a:chOff x="1222010" y="4170218"/>
              <a:chExt cx="3380241" cy="2263041"/>
            </a:xfrm>
          </p:grpSpPr>
          <p:cxnSp>
            <p:nvCxnSpPr>
              <p:cNvPr id="20" name="Straight Connector 19">
                <a:extLst>
                  <a:ext uri="{FF2B5EF4-FFF2-40B4-BE49-F238E27FC236}">
                    <a16:creationId xmlns:a16="http://schemas.microsoft.com/office/drawing/2014/main" id="{718634C4-C364-4395-92EF-10AE80F9DAF1}"/>
                  </a:ext>
                </a:extLst>
              </p:cNvPr>
              <p:cNvCxnSpPr>
                <a:cxnSpLocks/>
              </p:cNvCxnSpPr>
              <p:nvPr/>
            </p:nvCxnSpPr>
            <p:spPr>
              <a:xfrm flipH="1">
                <a:off x="1222010" y="5209568"/>
                <a:ext cx="2241947" cy="0"/>
              </a:xfrm>
              <a:prstGeom prst="line">
                <a:avLst/>
              </a:prstGeom>
              <a:ln w="762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C34A78-B5BF-4F0C-98FD-3BD99ADBB98C}"/>
                  </a:ext>
                </a:extLst>
              </p:cNvPr>
              <p:cNvSpPr txBox="1"/>
              <p:nvPr/>
            </p:nvSpPr>
            <p:spPr>
              <a:xfrm>
                <a:off x="2325666" y="4170218"/>
                <a:ext cx="2276585" cy="830997"/>
              </a:xfrm>
              <a:prstGeom prst="rect">
                <a:avLst/>
              </a:prstGeom>
              <a:noFill/>
            </p:spPr>
            <p:txBody>
              <a:bodyPr wrap="square" rtlCol="0">
                <a:spAutoFit/>
              </a:bodyPr>
              <a:lstStyle/>
              <a:p>
                <a:pPr algn="ctr"/>
                <a:r>
                  <a:rPr lang="en-US" sz="2400" dirty="0">
                    <a:solidFill>
                      <a:schemeClr val="tx1">
                        <a:lumMod val="75000"/>
                        <a:lumOff val="25000"/>
                      </a:schemeClr>
                    </a:solidFill>
                  </a:rPr>
                  <a:t>WhitePaper’14</a:t>
                </a:r>
              </a:p>
              <a:p>
                <a:pPr algn="ctr"/>
                <a:r>
                  <a:rPr lang="en-US" sz="2400" dirty="0">
                    <a:solidFill>
                      <a:schemeClr val="tx1">
                        <a:lumMod val="75000"/>
                        <a:lumOff val="25000"/>
                      </a:schemeClr>
                    </a:solidFill>
                  </a:rPr>
                  <a:t>ISSCC’15</a:t>
                </a:r>
              </a:p>
            </p:txBody>
          </p:sp>
          <p:pic>
            <p:nvPicPr>
              <p:cNvPr id="28" name="Picture 2" descr="Image result for samsung logo">
                <a:extLst>
                  <a:ext uri="{FF2B5EF4-FFF2-40B4-BE49-F238E27FC236}">
                    <a16:creationId xmlns:a16="http://schemas.microsoft.com/office/drawing/2014/main" id="{89FD6935-D4DC-4DBF-9D81-073FB191F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854" y="6052119"/>
                <a:ext cx="1148204" cy="38114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27EB3663-CB94-4A71-9FB7-F7DB019068A2}"/>
                  </a:ext>
                </a:extLst>
              </p:cNvPr>
              <p:cNvSpPr txBox="1"/>
              <p:nvPr/>
            </p:nvSpPr>
            <p:spPr>
              <a:xfrm>
                <a:off x="2549551" y="5443029"/>
                <a:ext cx="1828810" cy="461665"/>
              </a:xfrm>
              <a:prstGeom prst="rect">
                <a:avLst/>
              </a:prstGeom>
              <a:noFill/>
            </p:spPr>
            <p:txBody>
              <a:bodyPr wrap="square" rtlCol="0">
                <a:spAutoFit/>
              </a:bodyPr>
              <a:lstStyle/>
              <a:p>
                <a:pPr algn="ctr"/>
                <a:r>
                  <a:rPr lang="en-US" sz="2400" dirty="0">
                    <a:solidFill>
                      <a:schemeClr val="tx1">
                        <a:lumMod val="75000"/>
                        <a:lumOff val="25000"/>
                      </a:schemeClr>
                    </a:solidFill>
                  </a:rPr>
                  <a:t>2014-2015</a:t>
                </a:r>
              </a:p>
            </p:txBody>
          </p:sp>
        </p:grpSp>
        <p:grpSp>
          <p:nvGrpSpPr>
            <p:cNvPr id="25" name="Group 24">
              <a:extLst>
                <a:ext uri="{FF2B5EF4-FFF2-40B4-BE49-F238E27FC236}">
                  <a16:creationId xmlns:a16="http://schemas.microsoft.com/office/drawing/2014/main" id="{CB4098C6-571D-4E6F-9940-B4F5ECCEC316}"/>
                </a:ext>
              </a:extLst>
            </p:cNvPr>
            <p:cNvGrpSpPr/>
            <p:nvPr/>
          </p:nvGrpSpPr>
          <p:grpSpPr>
            <a:xfrm>
              <a:off x="3463957" y="4170218"/>
              <a:ext cx="3472936" cy="2552405"/>
              <a:chOff x="3463957" y="4170218"/>
              <a:chExt cx="3472936" cy="2552405"/>
            </a:xfrm>
          </p:grpSpPr>
          <p:cxnSp>
            <p:nvCxnSpPr>
              <p:cNvPr id="14" name="Straight Connector 13">
                <a:extLst>
                  <a:ext uri="{FF2B5EF4-FFF2-40B4-BE49-F238E27FC236}">
                    <a16:creationId xmlns:a16="http://schemas.microsoft.com/office/drawing/2014/main" id="{36A69D56-2F06-45E1-B5A3-C9DCDF60B4C7}"/>
                  </a:ext>
                </a:extLst>
              </p:cNvPr>
              <p:cNvCxnSpPr>
                <a:cxnSpLocks/>
              </p:cNvCxnSpPr>
              <p:nvPr/>
            </p:nvCxnSpPr>
            <p:spPr>
              <a:xfrm>
                <a:off x="3463957" y="5209568"/>
                <a:ext cx="2226833" cy="0"/>
              </a:xfrm>
              <a:prstGeom prst="line">
                <a:avLst/>
              </a:prstGeom>
              <a:ln w="762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5933BD-94FF-45F1-9E0D-D871E6AB8717}"/>
                  </a:ext>
                </a:extLst>
              </p:cNvPr>
              <p:cNvSpPr txBox="1"/>
              <p:nvPr/>
            </p:nvSpPr>
            <p:spPr>
              <a:xfrm>
                <a:off x="4475186" y="4170218"/>
                <a:ext cx="2461707" cy="830997"/>
              </a:xfrm>
              <a:prstGeom prst="rect">
                <a:avLst/>
              </a:prstGeom>
              <a:noFill/>
            </p:spPr>
            <p:txBody>
              <a:bodyPr wrap="square" rtlCol="0">
                <a:spAutoFit/>
              </a:bodyPr>
              <a:lstStyle/>
              <a:p>
                <a:pPr algn="ctr"/>
                <a:r>
                  <a:rPr lang="en-US" sz="2400" dirty="0">
                    <a:solidFill>
                      <a:schemeClr val="tx1">
                        <a:lumMod val="75000"/>
                        <a:lumOff val="25000"/>
                      </a:schemeClr>
                    </a:solidFill>
                  </a:rPr>
                  <a:t>3D NAND</a:t>
                </a:r>
                <a:br>
                  <a:rPr lang="en-US" sz="2400" dirty="0">
                    <a:solidFill>
                      <a:schemeClr val="tx1">
                        <a:lumMod val="75000"/>
                        <a:lumOff val="25000"/>
                      </a:schemeClr>
                    </a:solidFill>
                  </a:rPr>
                </a:br>
                <a:r>
                  <a:rPr lang="en-US" sz="2400" dirty="0">
                    <a:solidFill>
                      <a:schemeClr val="tx1">
                        <a:lumMod val="75000"/>
                        <a:lumOff val="25000"/>
                      </a:schemeClr>
                    </a:solidFill>
                  </a:rPr>
                  <a:t>widely available</a:t>
                </a:r>
              </a:p>
            </p:txBody>
          </p:sp>
          <p:grpSp>
            <p:nvGrpSpPr>
              <p:cNvPr id="16" name="Group 15">
                <a:extLst>
                  <a:ext uri="{FF2B5EF4-FFF2-40B4-BE49-F238E27FC236}">
                    <a16:creationId xmlns:a16="http://schemas.microsoft.com/office/drawing/2014/main" id="{AA09FD5E-502A-4FC9-8648-921EC9970FE6}"/>
                  </a:ext>
                </a:extLst>
              </p:cNvPr>
              <p:cNvGrpSpPr/>
              <p:nvPr/>
            </p:nvGrpSpPr>
            <p:grpSpPr>
              <a:xfrm>
                <a:off x="4647651" y="5904694"/>
                <a:ext cx="2086278" cy="817929"/>
                <a:chOff x="5045689" y="5904694"/>
                <a:chExt cx="2086278" cy="817929"/>
              </a:xfrm>
            </p:grpSpPr>
            <p:pic>
              <p:nvPicPr>
                <p:cNvPr id="1028" name="Picture 4" descr="Image result for intel logo">
                  <a:extLst>
                    <a:ext uri="{FF2B5EF4-FFF2-40B4-BE49-F238E27FC236}">
                      <a16:creationId xmlns:a16="http://schemas.microsoft.com/office/drawing/2014/main" id="{01007876-B9B8-4353-A803-347D6FDBA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653" y="5904694"/>
                  <a:ext cx="798485" cy="5294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k hynix logo">
                  <a:extLst>
                    <a:ext uri="{FF2B5EF4-FFF2-40B4-BE49-F238E27FC236}">
                      <a16:creationId xmlns:a16="http://schemas.microsoft.com/office/drawing/2014/main" id="{95D9552A-49C2-4038-A7C1-E64CB4567D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404" y="6306388"/>
                  <a:ext cx="791258" cy="4162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oshiba logo">
                  <a:extLst>
                    <a:ext uri="{FF2B5EF4-FFF2-40B4-BE49-F238E27FC236}">
                      <a16:creationId xmlns:a16="http://schemas.microsoft.com/office/drawing/2014/main" id="{62E27517-152E-4FD6-8AAF-9A833BF78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689" y="6532973"/>
                  <a:ext cx="1006411" cy="1534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micron logo">
                  <a:extLst>
                    <a:ext uri="{FF2B5EF4-FFF2-40B4-BE49-F238E27FC236}">
                      <a16:creationId xmlns:a16="http://schemas.microsoft.com/office/drawing/2014/main" id="{1EA5FE37-A71D-4EAE-B5AB-6AB6F9936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2100" y="6022431"/>
                  <a:ext cx="1079867" cy="293938"/>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31C99609-58FB-4340-9053-39B9D2849594}"/>
                  </a:ext>
                </a:extLst>
              </p:cNvPr>
              <p:cNvSpPr txBox="1"/>
              <p:nvPr/>
            </p:nvSpPr>
            <p:spPr>
              <a:xfrm>
                <a:off x="5134007" y="5443029"/>
                <a:ext cx="1113566" cy="461665"/>
              </a:xfrm>
              <a:prstGeom prst="rect">
                <a:avLst/>
              </a:prstGeom>
              <a:noFill/>
            </p:spPr>
            <p:txBody>
              <a:bodyPr wrap="square" rtlCol="0">
                <a:spAutoFit/>
              </a:bodyPr>
              <a:lstStyle/>
              <a:p>
                <a:pPr algn="ctr"/>
                <a:r>
                  <a:rPr lang="en-US" sz="2400" dirty="0">
                    <a:solidFill>
                      <a:schemeClr val="tx1">
                        <a:lumMod val="75000"/>
                        <a:lumOff val="25000"/>
                      </a:schemeClr>
                    </a:solidFill>
                  </a:rPr>
                  <a:t>2016</a:t>
                </a:r>
              </a:p>
            </p:txBody>
          </p:sp>
        </p:grpSp>
        <p:grpSp>
          <p:nvGrpSpPr>
            <p:cNvPr id="26" name="Group 25">
              <a:extLst>
                <a:ext uri="{FF2B5EF4-FFF2-40B4-BE49-F238E27FC236}">
                  <a16:creationId xmlns:a16="http://schemas.microsoft.com/office/drawing/2014/main" id="{A3498E9F-E8E5-44E0-B66E-7FE91391D496}"/>
                </a:ext>
              </a:extLst>
            </p:cNvPr>
            <p:cNvGrpSpPr/>
            <p:nvPr/>
          </p:nvGrpSpPr>
          <p:grpSpPr>
            <a:xfrm>
              <a:off x="5690790" y="3384767"/>
              <a:ext cx="3044418" cy="2519927"/>
              <a:chOff x="5690790" y="3384767"/>
              <a:chExt cx="3044418" cy="2519927"/>
            </a:xfrm>
          </p:grpSpPr>
          <p:cxnSp>
            <p:nvCxnSpPr>
              <p:cNvPr id="32" name="Straight Connector 31">
                <a:extLst>
                  <a:ext uri="{FF2B5EF4-FFF2-40B4-BE49-F238E27FC236}">
                    <a16:creationId xmlns:a16="http://schemas.microsoft.com/office/drawing/2014/main" id="{64378A02-6262-4260-8C17-CC044FFE4910}"/>
                  </a:ext>
                </a:extLst>
              </p:cNvPr>
              <p:cNvCxnSpPr>
                <a:cxnSpLocks/>
              </p:cNvCxnSpPr>
              <p:nvPr/>
            </p:nvCxnSpPr>
            <p:spPr>
              <a:xfrm>
                <a:off x="5690790" y="5209568"/>
                <a:ext cx="2100963" cy="0"/>
              </a:xfrm>
              <a:prstGeom prst="line">
                <a:avLst/>
              </a:prstGeom>
              <a:ln w="762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B0CCCCF-BFB3-4D13-908B-969E4A2168C7}"/>
                  </a:ext>
                </a:extLst>
              </p:cNvPr>
              <p:cNvSpPr txBox="1"/>
              <p:nvPr/>
            </p:nvSpPr>
            <p:spPr>
              <a:xfrm>
                <a:off x="7234970" y="5443029"/>
                <a:ext cx="1113566" cy="461665"/>
              </a:xfrm>
              <a:prstGeom prst="rect">
                <a:avLst/>
              </a:prstGeom>
              <a:noFill/>
            </p:spPr>
            <p:txBody>
              <a:bodyPr wrap="square" rtlCol="0">
                <a:spAutoFit/>
              </a:bodyPr>
              <a:lstStyle/>
              <a:p>
                <a:pPr algn="ctr"/>
                <a:r>
                  <a:rPr lang="en-US" sz="2400" dirty="0">
                    <a:solidFill>
                      <a:schemeClr val="tx1">
                        <a:lumMod val="75000"/>
                        <a:lumOff val="25000"/>
                      </a:schemeClr>
                    </a:solidFill>
                  </a:rPr>
                  <a:t>2018</a:t>
                </a:r>
              </a:p>
            </p:txBody>
          </p:sp>
          <p:cxnSp>
            <p:nvCxnSpPr>
              <p:cNvPr id="39" name="Straight Connector 38">
                <a:extLst>
                  <a:ext uri="{FF2B5EF4-FFF2-40B4-BE49-F238E27FC236}">
                    <a16:creationId xmlns:a16="http://schemas.microsoft.com/office/drawing/2014/main" id="{7764AD6A-3453-48B7-ACCF-4EFC3DF198F7}"/>
                  </a:ext>
                </a:extLst>
              </p:cNvPr>
              <p:cNvCxnSpPr>
                <a:cxnSpLocks/>
              </p:cNvCxnSpPr>
              <p:nvPr/>
            </p:nvCxnSpPr>
            <p:spPr>
              <a:xfrm>
                <a:off x="7791753" y="5209568"/>
                <a:ext cx="943455" cy="0"/>
              </a:xfrm>
              <a:prstGeom prst="line">
                <a:avLst/>
              </a:prstGeom>
              <a:ln w="76200">
                <a:solidFill>
                  <a:schemeClr val="tx1">
                    <a:lumMod val="75000"/>
                    <a:lumOff val="25000"/>
                  </a:schemeClr>
                </a:solidFill>
                <a:prstDash val="sysDot"/>
                <a:headEnd type="oval"/>
                <a:tailEnd type="none" w="sm" len="sm"/>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FEDD721-30F0-4DCD-BB0E-94225707FD5E}"/>
                  </a:ext>
                </a:extLst>
              </p:cNvPr>
              <p:cNvSpPr txBox="1"/>
              <p:nvPr/>
            </p:nvSpPr>
            <p:spPr>
              <a:xfrm>
                <a:off x="6577180" y="3384767"/>
                <a:ext cx="2138644" cy="1225868"/>
              </a:xfrm>
              <a:prstGeom prst="wedgeRoundRectCallout">
                <a:avLst>
                  <a:gd name="adj1" fmla="val 4850"/>
                  <a:gd name="adj2" fmla="val 9124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gn="ctr"/>
                <a:r>
                  <a:rPr lang="en-US" sz="2400" dirty="0">
                    <a:solidFill>
                      <a:schemeClr val="accent5"/>
                    </a:solidFill>
                  </a:rPr>
                  <a:t>No 3D NAND data publicly-available </a:t>
                </a:r>
              </a:p>
            </p:txBody>
          </p:sp>
        </p:grpSp>
      </p:grpSp>
    </p:spTree>
    <p:extLst>
      <p:ext uri="{BB962C8B-B14F-4D97-AF65-F5344CB8AC3E}">
        <p14:creationId xmlns:p14="http://schemas.microsoft.com/office/powerpoint/2010/main" val="281347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8790-7D92-47C3-8D48-F6EFB154E1BE}"/>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C7003F5A-810F-449E-B41A-7DEA9CB69644}"/>
              </a:ext>
            </a:extLst>
          </p:cNvPr>
          <p:cNvSpPr>
            <a:spLocks noGrp="1"/>
          </p:cNvSpPr>
          <p:nvPr>
            <p:ph sz="quarter" idx="11"/>
          </p:nvPr>
        </p:nvSpPr>
        <p:spPr/>
        <p:txBody>
          <a:bodyPr/>
          <a:lstStyle/>
          <a:p>
            <a:pPr marL="0" indent="0">
              <a:buNone/>
            </a:pPr>
            <a:r>
              <a:rPr lang="en-US" sz="2400" dirty="0">
                <a:solidFill>
                  <a:schemeClr val="accent1"/>
                </a:solidFill>
              </a:rPr>
              <a:t>Improve NAND flash memory reliability at low cost,</a:t>
            </a:r>
            <a:r>
              <a:rPr lang="en-US" sz="2400" dirty="0"/>
              <a:t> using</a:t>
            </a:r>
          </a:p>
          <a:p>
            <a:pPr marL="514350" indent="-514350">
              <a:buFont typeface="+mj-lt"/>
              <a:buAutoNum type="arabicPeriod"/>
            </a:pPr>
            <a:r>
              <a:rPr lang="en-US" sz="2400" dirty="0">
                <a:solidFill>
                  <a:schemeClr val="accent5">
                    <a:lumMod val="40000"/>
                    <a:lumOff val="60000"/>
                  </a:schemeClr>
                </a:solidFill>
              </a:rPr>
              <a:t>Access pattern </a:t>
            </a:r>
            <a:r>
              <a:rPr lang="en-US" sz="2400" dirty="0">
                <a:solidFill>
                  <a:schemeClr val="tx1">
                    <a:lumMod val="50000"/>
                    <a:lumOff val="50000"/>
                  </a:schemeClr>
                </a:solidFill>
              </a:rPr>
              <a:t>awareness</a:t>
            </a:r>
          </a:p>
          <a:p>
            <a:pPr lvl="1"/>
            <a:r>
              <a:rPr lang="en-US" sz="2400" dirty="0">
                <a:solidFill>
                  <a:schemeClr val="tx1">
                    <a:lumMod val="50000"/>
                    <a:lumOff val="50000"/>
                  </a:schemeClr>
                </a:solidFill>
              </a:rPr>
              <a:t>WARM [MSST’15]</a:t>
            </a:r>
          </a:p>
          <a:p>
            <a:pPr marL="126207" lvl="1" indent="0">
              <a:buNone/>
            </a:pPr>
            <a:endParaRPr lang="en-US" sz="2400" dirty="0">
              <a:solidFill>
                <a:schemeClr val="tx1">
                  <a:lumMod val="50000"/>
                  <a:lumOff val="50000"/>
                </a:schemeClr>
              </a:solidFill>
            </a:endParaRPr>
          </a:p>
          <a:p>
            <a:pPr marL="514350" indent="-514350">
              <a:buFont typeface="+mj-lt"/>
              <a:buAutoNum type="arabicPeriod" startAt="2"/>
            </a:pPr>
            <a:r>
              <a:rPr lang="en-US" sz="2400" dirty="0">
                <a:solidFill>
                  <a:schemeClr val="accent5">
                    <a:lumMod val="40000"/>
                    <a:lumOff val="60000"/>
                  </a:schemeClr>
                </a:solidFill>
              </a:rPr>
              <a:t>Flash error </a:t>
            </a:r>
            <a:r>
              <a:rPr lang="en-US" sz="2400" dirty="0">
                <a:solidFill>
                  <a:schemeClr val="tx1">
                    <a:lumMod val="50000"/>
                    <a:lumOff val="50000"/>
                  </a:schemeClr>
                </a:solidFill>
              </a:rPr>
              <a:t>awareness</a:t>
            </a:r>
          </a:p>
          <a:p>
            <a:pPr lvl="1"/>
            <a:r>
              <a:rPr lang="en-US" sz="2400" dirty="0">
                <a:solidFill>
                  <a:schemeClr val="tx1">
                    <a:lumMod val="50000"/>
                    <a:lumOff val="50000"/>
                  </a:schemeClr>
                </a:solidFill>
              </a:rPr>
              <a:t>Online Flash Channel Modeling [JSAC 2016]</a:t>
            </a:r>
          </a:p>
          <a:p>
            <a:pPr lvl="1"/>
            <a:endParaRPr lang="en-US" sz="2400" dirty="0"/>
          </a:p>
          <a:p>
            <a:pPr marL="514350" indent="-514350">
              <a:buFont typeface="+mj-lt"/>
              <a:buAutoNum type="arabicPeriod" startAt="2"/>
            </a:pPr>
            <a:r>
              <a:rPr lang="en-US" sz="2400" dirty="0">
                <a:solidFill>
                  <a:schemeClr val="accent5"/>
                </a:solidFill>
              </a:rPr>
              <a:t>3D NAND error and variation </a:t>
            </a:r>
            <a:r>
              <a:rPr lang="en-US" sz="2400" dirty="0"/>
              <a:t>awareness</a:t>
            </a:r>
          </a:p>
          <a:p>
            <a:pPr lvl="1"/>
            <a:r>
              <a:rPr lang="en-US" sz="2400" dirty="0"/>
              <a:t>Understanding 3D NAND Errors, LI-RAID [under submission]</a:t>
            </a:r>
          </a:p>
          <a:p>
            <a:pPr lvl="1"/>
            <a:endParaRPr lang="en-US" sz="2400" dirty="0">
              <a:solidFill>
                <a:schemeClr val="accent3"/>
              </a:solidFill>
            </a:endParaRPr>
          </a:p>
          <a:p>
            <a:pPr marL="514350" indent="-514350">
              <a:buFont typeface="+mj-lt"/>
              <a:buAutoNum type="arabicPeriod" startAt="2"/>
            </a:pPr>
            <a:r>
              <a:rPr lang="en-US" sz="2400" dirty="0">
                <a:solidFill>
                  <a:schemeClr val="accent5"/>
                </a:solidFill>
              </a:rPr>
              <a:t>Self-recovery and temperature</a:t>
            </a:r>
            <a:r>
              <a:rPr lang="en-US" sz="2400" dirty="0">
                <a:solidFill>
                  <a:schemeClr val="accent3"/>
                </a:solidFill>
              </a:rPr>
              <a:t> </a:t>
            </a:r>
            <a:r>
              <a:rPr lang="en-US" sz="2400" dirty="0"/>
              <a:t>awareness</a:t>
            </a:r>
          </a:p>
          <a:p>
            <a:pPr lvl="1"/>
            <a:r>
              <a:rPr lang="en-US" sz="2400" dirty="0" err="1"/>
              <a:t>HeatWatch</a:t>
            </a:r>
            <a:r>
              <a:rPr lang="en-US" sz="2400" dirty="0"/>
              <a:t> [HPCA 2018]</a:t>
            </a:r>
          </a:p>
          <a:p>
            <a:pPr lvl="1"/>
            <a:endParaRPr lang="en-US" sz="2400" dirty="0"/>
          </a:p>
          <a:p>
            <a:pPr marL="0" indent="0">
              <a:buNone/>
            </a:pPr>
            <a:endParaRPr lang="en-US" sz="2400" dirty="0">
              <a:solidFill>
                <a:schemeClr val="accent3"/>
              </a:solidFill>
            </a:endParaRPr>
          </a:p>
          <a:p>
            <a:endParaRPr lang="en-US" dirty="0"/>
          </a:p>
        </p:txBody>
      </p:sp>
      <p:sp>
        <p:nvSpPr>
          <p:cNvPr id="4" name="Slide Number Placeholder 3">
            <a:extLst>
              <a:ext uri="{FF2B5EF4-FFF2-40B4-BE49-F238E27FC236}">
                <a16:creationId xmlns:a16="http://schemas.microsoft.com/office/drawing/2014/main" id="{A95778D7-BE30-44E5-97D8-160D226FB11C}"/>
              </a:ext>
            </a:extLst>
          </p:cNvPr>
          <p:cNvSpPr>
            <a:spLocks noGrp="1"/>
          </p:cNvSpPr>
          <p:nvPr>
            <p:ph type="sldNum" sz="quarter" idx="4"/>
          </p:nvPr>
        </p:nvSpPr>
        <p:spPr/>
        <p:txBody>
          <a:bodyPr/>
          <a:lstStyle/>
          <a:p>
            <a:fld id="{D1A49D29-CB85-4411-9FDD-91CD7B7D33F2}" type="slidenum">
              <a:rPr lang="en-US" smtClean="0"/>
              <a:pPr/>
              <a:t>18</a:t>
            </a:fld>
            <a:endParaRPr lang="en-US"/>
          </a:p>
        </p:txBody>
      </p:sp>
      <p:sp>
        <p:nvSpPr>
          <p:cNvPr id="7" name="Rectangle 6">
            <a:extLst>
              <a:ext uri="{FF2B5EF4-FFF2-40B4-BE49-F238E27FC236}">
                <a16:creationId xmlns:a16="http://schemas.microsoft.com/office/drawing/2014/main" id="{0FA6C7FA-D06F-4197-B41B-A79DD5DE1790}"/>
              </a:ext>
            </a:extLst>
          </p:cNvPr>
          <p:cNvSpPr/>
          <p:nvPr/>
        </p:nvSpPr>
        <p:spPr>
          <a:xfrm>
            <a:off x="0" y="3828422"/>
            <a:ext cx="9144000" cy="241160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b"/>
          <a:lstStyle/>
          <a:p>
            <a:pPr algn="r"/>
            <a:r>
              <a:rPr lang="en-US" sz="2800" b="1" dirty="0"/>
              <a:t>Focus of this talk</a:t>
            </a:r>
          </a:p>
        </p:txBody>
      </p:sp>
    </p:spTree>
    <p:extLst>
      <p:ext uri="{BB962C8B-B14F-4D97-AF65-F5344CB8AC3E}">
        <p14:creationId xmlns:p14="http://schemas.microsoft.com/office/powerpoint/2010/main" val="37660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90B74-8579-4551-B7E9-090FD9897B93}"/>
              </a:ext>
            </a:extLst>
          </p:cNvPr>
          <p:cNvSpPr>
            <a:spLocks noGrp="1"/>
          </p:cNvSpPr>
          <p:nvPr>
            <p:ph type="title"/>
          </p:nvPr>
        </p:nvSpPr>
        <p:spPr>
          <a:xfrm>
            <a:off x="452628" y="767419"/>
            <a:ext cx="8085582" cy="3355848"/>
          </a:xfrm>
        </p:spPr>
        <p:txBody>
          <a:bodyPr>
            <a:normAutofit/>
          </a:bodyPr>
          <a:lstStyle/>
          <a:p>
            <a:r>
              <a:rPr lang="en-US" sz="5400" dirty="0">
                <a:solidFill>
                  <a:schemeClr val="tx1"/>
                </a:solidFill>
              </a:rPr>
              <a:t>Understanding</a:t>
            </a:r>
            <a:br>
              <a:rPr lang="en-US" sz="5400" dirty="0">
                <a:solidFill>
                  <a:schemeClr val="tx1"/>
                </a:solidFill>
              </a:rPr>
            </a:br>
            <a:r>
              <a:rPr lang="en-US" sz="5400" dirty="0">
                <a:solidFill>
                  <a:schemeClr val="tx1"/>
                </a:solidFill>
              </a:rPr>
              <a:t>3D NAND Errors:</a:t>
            </a:r>
            <a:br>
              <a:rPr lang="en-US" sz="5400" dirty="0">
                <a:solidFill>
                  <a:schemeClr val="tx1"/>
                </a:solidFill>
              </a:rPr>
            </a:br>
            <a:r>
              <a:rPr lang="en-US" sz="4800" b="0" dirty="0">
                <a:solidFill>
                  <a:schemeClr val="accent5"/>
                </a:solidFill>
              </a:rPr>
              <a:t>Through Characterization</a:t>
            </a:r>
            <a:endParaRPr lang="en-US" sz="5400" b="0" dirty="0">
              <a:solidFill>
                <a:schemeClr val="accent5"/>
              </a:solidFill>
            </a:endParaRPr>
          </a:p>
        </p:txBody>
      </p:sp>
      <p:sp>
        <p:nvSpPr>
          <p:cNvPr id="4" name="Slide Number Placeholder 3">
            <a:extLst>
              <a:ext uri="{FF2B5EF4-FFF2-40B4-BE49-F238E27FC236}">
                <a16:creationId xmlns:a16="http://schemas.microsoft.com/office/drawing/2014/main" id="{8561B0C7-AC66-4D88-9618-76B6DB24A664}"/>
              </a:ext>
            </a:extLst>
          </p:cNvPr>
          <p:cNvSpPr>
            <a:spLocks noGrp="1"/>
          </p:cNvSpPr>
          <p:nvPr>
            <p:ph type="sldNum" sz="quarter" idx="12"/>
          </p:nvPr>
        </p:nvSpPr>
        <p:spPr/>
        <p:txBody>
          <a:bodyPr/>
          <a:lstStyle/>
          <a:p>
            <a:fld id="{D1A49D29-CB85-4411-9FDD-91CD7B7D33F2}" type="slidenum">
              <a:rPr lang="en-US" smtClean="0"/>
              <a:pPr/>
              <a:t>19</a:t>
            </a:fld>
            <a:endParaRPr lang="en-US"/>
          </a:p>
        </p:txBody>
      </p:sp>
      <p:sp>
        <p:nvSpPr>
          <p:cNvPr id="21" name="Speech Bubble: Rectangle with Corners Rounded 20">
            <a:extLst>
              <a:ext uri="{FF2B5EF4-FFF2-40B4-BE49-F238E27FC236}">
                <a16:creationId xmlns:a16="http://schemas.microsoft.com/office/drawing/2014/main" id="{5FC02FD5-872A-4521-AB3F-FC893DB56FB9}"/>
              </a:ext>
            </a:extLst>
          </p:cNvPr>
          <p:cNvSpPr/>
          <p:nvPr/>
        </p:nvSpPr>
        <p:spPr>
          <a:xfrm>
            <a:off x="736526" y="283965"/>
            <a:ext cx="3185329" cy="1191466"/>
          </a:xfrm>
          <a:prstGeom prst="wedgeRoundRectCallout">
            <a:avLst>
              <a:gd name="adj1" fmla="val -23357"/>
              <a:gd name="adj2" fmla="val 8611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1. Flash Device Characteristics</a:t>
            </a:r>
          </a:p>
        </p:txBody>
      </p:sp>
    </p:spTree>
    <p:extLst>
      <p:ext uri="{BB962C8B-B14F-4D97-AF65-F5344CB8AC3E}">
        <p14:creationId xmlns:p14="http://schemas.microsoft.com/office/powerpoint/2010/main" val="226131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D7D735-7A66-4DC6-B3B2-36018910059A}"/>
              </a:ext>
            </a:extLst>
          </p:cNvPr>
          <p:cNvSpPr>
            <a:spLocks noGrp="1"/>
          </p:cNvSpPr>
          <p:nvPr>
            <p:ph type="title"/>
          </p:nvPr>
        </p:nvSpPr>
        <p:spPr/>
        <p:txBody>
          <a:bodyPr/>
          <a:lstStyle/>
          <a:p>
            <a:r>
              <a:rPr lang="en-US" dirty="0"/>
              <a:t>Storage Technology Drivers - 2018</a:t>
            </a:r>
          </a:p>
        </p:txBody>
      </p:sp>
      <p:sp>
        <p:nvSpPr>
          <p:cNvPr id="4" name="Slide Number Placeholder 3">
            <a:extLst>
              <a:ext uri="{FF2B5EF4-FFF2-40B4-BE49-F238E27FC236}">
                <a16:creationId xmlns:a16="http://schemas.microsoft.com/office/drawing/2014/main" id="{F76CE509-41B7-41DD-9F68-742C0D26D45A}"/>
              </a:ext>
            </a:extLst>
          </p:cNvPr>
          <p:cNvSpPr>
            <a:spLocks noGrp="1"/>
          </p:cNvSpPr>
          <p:nvPr>
            <p:ph type="sldNum" sz="quarter" idx="12"/>
          </p:nvPr>
        </p:nvSpPr>
        <p:spPr/>
        <p:txBody>
          <a:bodyPr/>
          <a:lstStyle/>
          <a:p>
            <a:fld id="{D1A49D29-CB85-4411-9FDD-91CD7B7D33F2}" type="slidenum">
              <a:rPr lang="en-US" smtClean="0"/>
              <a:t>2</a:t>
            </a:fld>
            <a:endParaRPr lang="en-US"/>
          </a:p>
        </p:txBody>
      </p:sp>
      <p:pic>
        <p:nvPicPr>
          <p:cNvPr id="2058" name="Picture 10" descr="https://www.kdnuggets.com/wp-content/uploads/neural-network-illustration.png">
            <a:extLst>
              <a:ext uri="{FF2B5EF4-FFF2-40B4-BE49-F238E27FC236}">
                <a16:creationId xmlns:a16="http://schemas.microsoft.com/office/drawing/2014/main" id="{A89408B6-9872-4A04-951B-3A2AF5E8A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46" y="4132093"/>
            <a:ext cx="2666409" cy="23845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f/fe/DNA_simple2.svg/2000px-DNA_simple2.svg.png">
            <a:extLst>
              <a:ext uri="{FF2B5EF4-FFF2-40B4-BE49-F238E27FC236}">
                <a16:creationId xmlns:a16="http://schemas.microsoft.com/office/drawing/2014/main" id="{0F138E55-3323-42B1-BBFE-871D58262C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018"/>
          <a:stretch/>
        </p:blipFill>
        <p:spPr bwMode="auto">
          <a:xfrm>
            <a:off x="7237805" y="3520217"/>
            <a:ext cx="156138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rone">
            <a:extLst>
              <a:ext uri="{FF2B5EF4-FFF2-40B4-BE49-F238E27FC236}">
                <a16:creationId xmlns:a16="http://schemas.microsoft.com/office/drawing/2014/main" id="{0B0CDC3F-4F80-40B3-96F2-1C0A4C5863C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7477" y="1228336"/>
            <a:ext cx="3496523" cy="21094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vr">
            <a:extLst>
              <a:ext uri="{FF2B5EF4-FFF2-40B4-BE49-F238E27FC236}">
                <a16:creationId xmlns:a16="http://schemas.microsoft.com/office/drawing/2014/main" id="{7A3235D9-9E5E-4513-8AB4-A1B0EA52BA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0086" y="1016262"/>
            <a:ext cx="1991360" cy="13275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loud storage">
            <a:extLst>
              <a:ext uri="{FF2B5EF4-FFF2-40B4-BE49-F238E27FC236}">
                <a16:creationId xmlns:a16="http://schemas.microsoft.com/office/drawing/2014/main" id="{7F491B99-82DA-4086-8C39-5CD504F14081}"/>
              </a:ext>
            </a:extLst>
          </p:cNvPr>
          <p:cNvPicPr>
            <a:picLocks noChangeAspect="1" noChangeArrowheads="1"/>
          </p:cNvPicPr>
          <p:nvPr/>
        </p:nvPicPr>
        <p:blipFill>
          <a:blip r:embed="rId7">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493480" y="1475046"/>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elf-driving car">
            <a:extLst>
              <a:ext uri="{FF2B5EF4-FFF2-40B4-BE49-F238E27FC236}">
                <a16:creationId xmlns:a16="http://schemas.microsoft.com/office/drawing/2014/main" id="{B9291717-D40A-4F8A-8E2A-F4F5AB187B6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068" y="4837209"/>
            <a:ext cx="3496523" cy="17919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3715F62-5371-446F-9EA3-30D4F42A015E}"/>
              </a:ext>
            </a:extLst>
          </p:cNvPr>
          <p:cNvSpPr txBox="1"/>
          <p:nvPr/>
        </p:nvSpPr>
        <p:spPr>
          <a:xfrm>
            <a:off x="2505158" y="2725907"/>
            <a:ext cx="4133684" cy="1754326"/>
          </a:xfrm>
          <a:prstGeom prst="rect">
            <a:avLst/>
          </a:prstGeom>
          <a:noFill/>
        </p:spPr>
        <p:txBody>
          <a:bodyPr wrap="square" rtlCol="0">
            <a:spAutoFit/>
          </a:bodyPr>
          <a:lstStyle/>
          <a:p>
            <a:pPr algn="ctr"/>
            <a:r>
              <a:rPr lang="en-US" sz="3600" b="1" dirty="0">
                <a:solidFill>
                  <a:schemeClr val="accent5"/>
                </a:solidFill>
              </a:rPr>
              <a:t>Faster</a:t>
            </a:r>
            <a:r>
              <a:rPr lang="en-US" sz="3600" dirty="0">
                <a:solidFill>
                  <a:schemeClr val="accent5"/>
                </a:solidFill>
              </a:rPr>
              <a:t> access to </a:t>
            </a:r>
            <a:r>
              <a:rPr lang="en-US" sz="3600" b="1" dirty="0">
                <a:solidFill>
                  <a:schemeClr val="accent5"/>
                </a:solidFill>
              </a:rPr>
              <a:t>larger amounts </a:t>
            </a:r>
            <a:r>
              <a:rPr lang="en-US" sz="3600" dirty="0">
                <a:solidFill>
                  <a:schemeClr val="accent5"/>
                </a:solidFill>
              </a:rPr>
              <a:t>of persistent data</a:t>
            </a:r>
          </a:p>
        </p:txBody>
      </p:sp>
    </p:spTree>
    <p:extLst>
      <p:ext uri="{BB962C8B-B14F-4D97-AF65-F5344CB8AC3E}">
        <p14:creationId xmlns:p14="http://schemas.microsoft.com/office/powerpoint/2010/main" val="3452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300"/>
                                        <p:tgtEl>
                                          <p:spTgt spid="206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fade">
                                      <p:cBhvr>
                                        <p:cTn id="11" dur="300"/>
                                        <p:tgtEl>
                                          <p:spTgt spid="2064"/>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300"/>
                                        <p:tgtEl>
                                          <p:spTgt spid="2062"/>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300"/>
                                        <p:tgtEl>
                                          <p:spTgt spid="2058"/>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2068"/>
                                        </p:tgtEl>
                                        <p:attrNameLst>
                                          <p:attrName>style.visibility</p:attrName>
                                        </p:attrNameLst>
                                      </p:cBhvr>
                                      <p:to>
                                        <p:strVal val="visible"/>
                                      </p:to>
                                    </p:set>
                                    <p:animEffect transition="in" filter="fade">
                                      <p:cBhvr>
                                        <p:cTn id="23" dur="300"/>
                                        <p:tgtEl>
                                          <p:spTgt spid="20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300"/>
                                        <p:tgtEl>
                                          <p:spTgt spid="2060"/>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E04D-F494-4912-A77D-B16ED2F320C0}"/>
              </a:ext>
            </a:extLst>
          </p:cNvPr>
          <p:cNvSpPr>
            <a:spLocks noGrp="1"/>
          </p:cNvSpPr>
          <p:nvPr>
            <p:ph type="title"/>
          </p:nvPr>
        </p:nvSpPr>
        <p:spPr/>
        <p:txBody>
          <a:bodyPr/>
          <a:lstStyle/>
          <a:p>
            <a:r>
              <a:rPr lang="en-US" dirty="0"/>
              <a:t>Characterization Methodology</a:t>
            </a:r>
          </a:p>
        </p:txBody>
      </p:sp>
      <p:sp>
        <p:nvSpPr>
          <p:cNvPr id="3" name="Content Placeholder 2">
            <a:extLst>
              <a:ext uri="{FF2B5EF4-FFF2-40B4-BE49-F238E27FC236}">
                <a16:creationId xmlns:a16="http://schemas.microsoft.com/office/drawing/2014/main" id="{5EE531F4-C075-4AA3-B104-26AE2F4DD8B2}"/>
              </a:ext>
            </a:extLst>
          </p:cNvPr>
          <p:cNvSpPr>
            <a:spLocks noGrp="1"/>
          </p:cNvSpPr>
          <p:nvPr>
            <p:ph sz="quarter" idx="11"/>
          </p:nvPr>
        </p:nvSpPr>
        <p:spPr/>
        <p:txBody>
          <a:bodyPr>
            <a:normAutofit/>
          </a:bodyPr>
          <a:lstStyle/>
          <a:p>
            <a:r>
              <a:rPr lang="en-US" sz="2400" dirty="0">
                <a:solidFill>
                  <a:schemeClr val="accent5"/>
                </a:solidFill>
              </a:rPr>
              <a:t>Real flash chips</a:t>
            </a:r>
          </a:p>
          <a:p>
            <a:pPr lvl="1"/>
            <a:r>
              <a:rPr lang="en-US" sz="2400" dirty="0"/>
              <a:t>3D NAND: 30-39 layer MLC 3D NAND flash chips</a:t>
            </a:r>
          </a:p>
          <a:p>
            <a:pPr lvl="1"/>
            <a:r>
              <a:rPr lang="en-US" sz="2400" dirty="0"/>
              <a:t>2D NAND: 15-19 nm MLC NAND flash chips</a:t>
            </a:r>
          </a:p>
          <a:p>
            <a:r>
              <a:rPr lang="en-US" sz="2400" dirty="0">
                <a:solidFill>
                  <a:schemeClr val="accent5"/>
                </a:solidFill>
              </a:rPr>
              <a:t>Using a modified firmware version in the SSD controller</a:t>
            </a:r>
          </a:p>
          <a:p>
            <a:pPr lvl="1"/>
            <a:r>
              <a:rPr lang="en-US" sz="2400" dirty="0"/>
              <a:t>Control the read reference voltage of the flash chip</a:t>
            </a:r>
          </a:p>
          <a:p>
            <a:pPr lvl="1"/>
            <a:r>
              <a:rPr lang="en-US" sz="2400" dirty="0"/>
              <a:t>Bypass ECC to get raw NAND data (with raw bit errors)</a:t>
            </a:r>
          </a:p>
          <a:p>
            <a:r>
              <a:rPr lang="en-US" sz="2400" dirty="0"/>
              <a:t>Using a heat chamber to control SSD temperature</a:t>
            </a:r>
          </a:p>
        </p:txBody>
      </p:sp>
      <p:sp>
        <p:nvSpPr>
          <p:cNvPr id="5" name="Slide Number Placeholder 4">
            <a:extLst>
              <a:ext uri="{FF2B5EF4-FFF2-40B4-BE49-F238E27FC236}">
                <a16:creationId xmlns:a16="http://schemas.microsoft.com/office/drawing/2014/main" id="{D23FA292-9505-4239-896C-712934E6B84A}"/>
              </a:ext>
            </a:extLst>
          </p:cNvPr>
          <p:cNvSpPr>
            <a:spLocks noGrp="1"/>
          </p:cNvSpPr>
          <p:nvPr>
            <p:ph type="sldNum" sz="quarter" idx="4"/>
          </p:nvPr>
        </p:nvSpPr>
        <p:spPr/>
        <p:txBody>
          <a:bodyPr/>
          <a:lstStyle/>
          <a:p>
            <a:fld id="{D1A49D29-CB85-4411-9FDD-91CD7B7D33F2}" type="slidenum">
              <a:rPr lang="en-US" smtClean="0"/>
              <a:t>20</a:t>
            </a:fld>
            <a:endParaRPr lang="en-US"/>
          </a:p>
        </p:txBody>
      </p:sp>
      <p:sp>
        <p:nvSpPr>
          <p:cNvPr id="6" name="modem">
            <a:extLst>
              <a:ext uri="{FF2B5EF4-FFF2-40B4-BE49-F238E27FC236}">
                <a16:creationId xmlns:a16="http://schemas.microsoft.com/office/drawing/2014/main" id="{B2FF2AB7-E958-4EB6-8ED0-1AFC8BC4F637}"/>
              </a:ext>
            </a:extLst>
          </p:cNvPr>
          <p:cNvSpPr>
            <a:spLocks noEditPoints="1" noChangeArrowheads="1"/>
          </p:cNvSpPr>
          <p:nvPr/>
        </p:nvSpPr>
        <p:spPr bwMode="auto">
          <a:xfrm>
            <a:off x="873823" y="4654173"/>
            <a:ext cx="3207809" cy="1620788"/>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3">
            <a:extLst>
              <a:ext uri="{FF2B5EF4-FFF2-40B4-BE49-F238E27FC236}">
                <a16:creationId xmlns:a16="http://schemas.microsoft.com/office/drawing/2014/main" id="{4FB0FB36-7E2B-481D-83CF-FB0E2B881BF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878" l="0" r="100000"/>
                    </a14:imgEffect>
                  </a14:imgLayer>
                </a14:imgProps>
              </a:ext>
              <a:ext uri="{28A0092B-C50C-407E-A947-70E740481C1C}">
                <a14:useLocalDpi xmlns:a14="http://schemas.microsoft.com/office/drawing/2010/main" val="0"/>
              </a:ext>
            </a:extLst>
          </a:blip>
          <a:srcRect/>
          <a:stretch>
            <a:fillRect/>
          </a:stretch>
        </p:blipFill>
        <p:spPr bwMode="auto">
          <a:xfrm flipH="1">
            <a:off x="5764728" y="4804164"/>
            <a:ext cx="2016838" cy="168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eform: Shape 10">
            <a:extLst>
              <a:ext uri="{FF2B5EF4-FFF2-40B4-BE49-F238E27FC236}">
                <a16:creationId xmlns:a16="http://schemas.microsoft.com/office/drawing/2014/main" id="{7EB6AFB8-94DA-4FB5-9A47-A5D25920F0A4}"/>
              </a:ext>
            </a:extLst>
          </p:cNvPr>
          <p:cNvSpPr/>
          <p:nvPr/>
        </p:nvSpPr>
        <p:spPr bwMode="auto">
          <a:xfrm>
            <a:off x="3220358" y="4445824"/>
            <a:ext cx="2964264" cy="677078"/>
          </a:xfrm>
          <a:custGeom>
            <a:avLst/>
            <a:gdLst>
              <a:gd name="connsiteX0" fmla="*/ 0 w 2964264"/>
              <a:gd name="connsiteY0" fmla="*/ 204806 h 677078"/>
              <a:gd name="connsiteX1" fmla="*/ 1477108 w 2964264"/>
              <a:gd name="connsiteY1" fmla="*/ 23935 h 677078"/>
              <a:gd name="connsiteX2" fmla="*/ 2964264 w 2964264"/>
              <a:gd name="connsiteY2" fmla="*/ 677078 h 677078"/>
            </a:gdLst>
            <a:ahLst/>
            <a:cxnLst>
              <a:cxn ang="0">
                <a:pos x="connsiteX0" y="connsiteY0"/>
              </a:cxn>
              <a:cxn ang="0">
                <a:pos x="connsiteX1" y="connsiteY1"/>
              </a:cxn>
              <a:cxn ang="0">
                <a:pos x="connsiteX2" y="connsiteY2"/>
              </a:cxn>
            </a:cxnLst>
            <a:rect l="l" t="t" r="r" b="b"/>
            <a:pathLst>
              <a:path w="2964264" h="677078">
                <a:moveTo>
                  <a:pt x="0" y="204806"/>
                </a:moveTo>
                <a:cubicBezTo>
                  <a:pt x="491532" y="75014"/>
                  <a:pt x="983064" y="-54777"/>
                  <a:pt x="1477108" y="23935"/>
                </a:cubicBezTo>
                <a:cubicBezTo>
                  <a:pt x="1971152" y="102647"/>
                  <a:pt x="2657789" y="390700"/>
                  <a:pt x="2964264" y="677078"/>
                </a:cubicBezTo>
              </a:path>
            </a:pathLst>
          </a:custGeom>
          <a:ln w="57150">
            <a:solidFill>
              <a:schemeClr val="accent5"/>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D69D25BC-B82F-4C18-84F7-A7C453ECF2C4}"/>
              </a:ext>
            </a:extLst>
          </p:cNvPr>
          <p:cNvSpPr/>
          <p:nvPr/>
        </p:nvSpPr>
        <p:spPr>
          <a:xfrm>
            <a:off x="5553511" y="4242612"/>
            <a:ext cx="2416029" cy="2402254"/>
          </a:xfrm>
          <a:prstGeom prst="rect">
            <a:avLst/>
          </a:prstGeom>
          <a:noFill/>
          <a:ln w="57150" cap="flat" cmpd="sng" algn="ctr">
            <a:solidFill>
              <a:schemeClr val="tx1">
                <a:lumMod val="75000"/>
                <a:lumOff val="2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2400" dirty="0">
                <a:solidFill>
                  <a:schemeClr val="tx1">
                    <a:lumMod val="75000"/>
                    <a:lumOff val="25000"/>
                  </a:schemeClr>
                </a:solidFill>
              </a:rPr>
              <a:t>Heat Chamber</a:t>
            </a:r>
          </a:p>
        </p:txBody>
      </p:sp>
    </p:spTree>
    <p:extLst>
      <p:ext uri="{BB962C8B-B14F-4D97-AF65-F5344CB8AC3E}">
        <p14:creationId xmlns:p14="http://schemas.microsoft.com/office/powerpoint/2010/main" val="12064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2D10-537D-42D0-8AB2-D3CD8B7F50E0}"/>
              </a:ext>
            </a:extLst>
          </p:cNvPr>
          <p:cNvSpPr>
            <a:spLocks noGrp="1"/>
          </p:cNvSpPr>
          <p:nvPr>
            <p:ph type="title"/>
          </p:nvPr>
        </p:nvSpPr>
        <p:spPr/>
        <p:txBody>
          <a:bodyPr/>
          <a:lstStyle/>
          <a:p>
            <a:r>
              <a:rPr lang="en-US" dirty="0"/>
              <a:t>Characterization Methodology Cont’d</a:t>
            </a:r>
          </a:p>
        </p:txBody>
      </p:sp>
      <p:sp>
        <p:nvSpPr>
          <p:cNvPr id="3" name="Content Placeholder 2">
            <a:extLst>
              <a:ext uri="{FF2B5EF4-FFF2-40B4-BE49-F238E27FC236}">
                <a16:creationId xmlns:a16="http://schemas.microsoft.com/office/drawing/2014/main" id="{47621767-179D-4F18-A174-0776F496FACB}"/>
              </a:ext>
            </a:extLst>
          </p:cNvPr>
          <p:cNvSpPr>
            <a:spLocks noGrp="1"/>
          </p:cNvSpPr>
          <p:nvPr>
            <p:ph sz="quarter" idx="11"/>
          </p:nvPr>
        </p:nvSpPr>
        <p:spPr/>
        <p:txBody>
          <a:bodyPr>
            <a:normAutofit/>
          </a:bodyPr>
          <a:lstStyle/>
          <a:p>
            <a:r>
              <a:rPr lang="en-US" sz="2400" dirty="0">
                <a:solidFill>
                  <a:schemeClr val="accent5"/>
                </a:solidFill>
              </a:rPr>
              <a:t>5 months to collect the data, even more for analysis</a:t>
            </a:r>
          </a:p>
          <a:p>
            <a:r>
              <a:rPr lang="en-US" sz="2400" dirty="0">
                <a:solidFill>
                  <a:schemeClr val="accent5"/>
                </a:solidFill>
              </a:rPr>
              <a:t>Collected &gt;180GB compressed data</a:t>
            </a:r>
          </a:p>
          <a:p>
            <a:r>
              <a:rPr lang="en-US" sz="2400" dirty="0"/>
              <a:t>Characterize threshold voltage rather than raw bit error rate</a:t>
            </a:r>
          </a:p>
          <a:p>
            <a:pPr lvl="1"/>
            <a:r>
              <a:rPr lang="en-US" sz="2400" dirty="0">
                <a:solidFill>
                  <a:schemeClr val="accent5"/>
                </a:solidFill>
              </a:rPr>
              <a:t>Cannot be done without our methodology</a:t>
            </a:r>
          </a:p>
          <a:p>
            <a:pPr lvl="1"/>
            <a:r>
              <a:rPr lang="en-US" sz="2400" dirty="0"/>
              <a:t>Enables deeper understanding and new techniques</a:t>
            </a:r>
          </a:p>
          <a:p>
            <a:r>
              <a:rPr lang="en-US" sz="2400" dirty="0"/>
              <a:t>Rigorous experiments to study </a:t>
            </a:r>
            <a:r>
              <a:rPr lang="en-US" sz="2400" dirty="0">
                <a:solidFill>
                  <a:schemeClr val="accent5"/>
                </a:solidFill>
              </a:rPr>
              <a:t>7 types of errors</a:t>
            </a:r>
          </a:p>
          <a:p>
            <a:pPr lvl="1"/>
            <a:r>
              <a:rPr lang="en-US" sz="2400" dirty="0"/>
              <a:t>P/E cycling, program interference, read disturb, read variation, retention, retention interference, process variation</a:t>
            </a:r>
          </a:p>
          <a:p>
            <a:r>
              <a:rPr lang="en-US" sz="2400" dirty="0"/>
              <a:t>Develop insights into data through </a:t>
            </a:r>
            <a:r>
              <a:rPr lang="en-US" sz="2400" dirty="0">
                <a:solidFill>
                  <a:schemeClr val="accent5"/>
                </a:solidFill>
              </a:rPr>
              <a:t>statistical modeling and analysis</a:t>
            </a:r>
            <a:r>
              <a:rPr lang="en-US" sz="2400" dirty="0"/>
              <a:t> using python scripts</a:t>
            </a:r>
          </a:p>
        </p:txBody>
      </p:sp>
      <p:sp>
        <p:nvSpPr>
          <p:cNvPr id="4" name="Slide Number Placeholder 3">
            <a:extLst>
              <a:ext uri="{FF2B5EF4-FFF2-40B4-BE49-F238E27FC236}">
                <a16:creationId xmlns:a16="http://schemas.microsoft.com/office/drawing/2014/main" id="{4098E9AA-9F41-404C-AA6E-B6D5AB6E16A2}"/>
              </a:ext>
            </a:extLst>
          </p:cNvPr>
          <p:cNvSpPr>
            <a:spLocks noGrp="1"/>
          </p:cNvSpPr>
          <p:nvPr>
            <p:ph type="sldNum" sz="quarter" idx="4"/>
          </p:nvPr>
        </p:nvSpPr>
        <p:spPr/>
        <p:txBody>
          <a:bodyPr/>
          <a:lstStyle/>
          <a:p>
            <a:fld id="{D1A49D29-CB85-4411-9FDD-91CD7B7D33F2}" type="slidenum">
              <a:rPr lang="en-US" smtClean="0"/>
              <a:pPr/>
              <a:t>21</a:t>
            </a:fld>
            <a:endParaRPr lang="en-US"/>
          </a:p>
        </p:txBody>
      </p:sp>
    </p:spTree>
    <p:extLst>
      <p:ext uri="{BB962C8B-B14F-4D97-AF65-F5344CB8AC3E}">
        <p14:creationId xmlns:p14="http://schemas.microsoft.com/office/powerpoint/2010/main" val="37784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55119B-6906-42E0-B923-76DAD14AB918}"/>
              </a:ext>
            </a:extLst>
          </p:cNvPr>
          <p:cNvSpPr>
            <a:spLocks noGrp="1"/>
          </p:cNvSpPr>
          <p:nvPr>
            <p:ph type="sldNum" sz="quarter" idx="12"/>
          </p:nvPr>
        </p:nvSpPr>
        <p:spPr/>
        <p:txBody>
          <a:bodyPr/>
          <a:lstStyle/>
          <a:p>
            <a:fld id="{D1A49D29-CB85-4411-9FDD-91CD7B7D33F2}" type="slidenum">
              <a:rPr lang="en-US" smtClean="0"/>
              <a:t>22</a:t>
            </a:fld>
            <a:endParaRPr lang="en-US"/>
          </a:p>
        </p:txBody>
      </p:sp>
      <p:sp>
        <p:nvSpPr>
          <p:cNvPr id="2" name="Title 1">
            <a:extLst>
              <a:ext uri="{FF2B5EF4-FFF2-40B4-BE49-F238E27FC236}">
                <a16:creationId xmlns:a16="http://schemas.microsoft.com/office/drawing/2014/main" id="{4A7CFF7D-351D-45B6-A8C7-09CDE8AF33E5}"/>
              </a:ext>
            </a:extLst>
          </p:cNvPr>
          <p:cNvSpPr>
            <a:spLocks noGrp="1"/>
          </p:cNvSpPr>
          <p:nvPr>
            <p:ph type="title" idx="4294967295"/>
          </p:nvPr>
        </p:nvSpPr>
        <p:spPr>
          <a:xfrm>
            <a:off x="0" y="209550"/>
            <a:ext cx="9144000" cy="685800"/>
          </a:xfrm>
        </p:spPr>
        <p:txBody>
          <a:bodyPr/>
          <a:lstStyle/>
          <a:p>
            <a:r>
              <a:rPr lang="en-US" dirty="0"/>
              <a:t>3D NAND Error Characteristics</a:t>
            </a:r>
          </a:p>
        </p:txBody>
      </p:sp>
      <p:graphicFrame>
        <p:nvGraphicFramePr>
          <p:cNvPr id="14" name="Table 13">
            <a:extLst>
              <a:ext uri="{FF2B5EF4-FFF2-40B4-BE49-F238E27FC236}">
                <a16:creationId xmlns:a16="http://schemas.microsoft.com/office/drawing/2014/main" id="{9CB7A812-946F-48F7-B73D-321A8E98D346}"/>
              </a:ext>
            </a:extLst>
          </p:cNvPr>
          <p:cNvGraphicFramePr>
            <a:graphicFrameLocks noGrp="1"/>
          </p:cNvGraphicFramePr>
          <p:nvPr>
            <p:extLst>
              <p:ext uri="{D42A27DB-BD31-4B8C-83A1-F6EECF244321}">
                <p14:modId xmlns:p14="http://schemas.microsoft.com/office/powerpoint/2010/main" val="120169536"/>
              </p:ext>
            </p:extLst>
          </p:nvPr>
        </p:nvGraphicFramePr>
        <p:xfrm>
          <a:off x="0" y="1131570"/>
          <a:ext cx="9143999" cy="4958080"/>
        </p:xfrm>
        <a:graphic>
          <a:graphicData uri="http://schemas.openxmlformats.org/drawingml/2006/table">
            <a:tbl>
              <a:tblPr firstRow="1" bandRow="1">
                <a:tableStyleId>{9D7B26C5-4107-4FEC-AEDC-1716B250A1EF}</a:tableStyleId>
              </a:tblPr>
              <a:tblGrid>
                <a:gridCol w="1574157">
                  <a:extLst>
                    <a:ext uri="{9D8B030D-6E8A-4147-A177-3AD203B41FA5}">
                      <a16:colId xmlns:a16="http://schemas.microsoft.com/office/drawing/2014/main" val="4193455177"/>
                    </a:ext>
                  </a:extLst>
                </a:gridCol>
                <a:gridCol w="2893671">
                  <a:extLst>
                    <a:ext uri="{9D8B030D-6E8A-4147-A177-3AD203B41FA5}">
                      <a16:colId xmlns:a16="http://schemas.microsoft.com/office/drawing/2014/main" val="257005983"/>
                    </a:ext>
                  </a:extLst>
                </a:gridCol>
                <a:gridCol w="2395959">
                  <a:extLst>
                    <a:ext uri="{9D8B030D-6E8A-4147-A177-3AD203B41FA5}">
                      <a16:colId xmlns:a16="http://schemas.microsoft.com/office/drawing/2014/main" val="1664450847"/>
                    </a:ext>
                  </a:extLst>
                </a:gridCol>
                <a:gridCol w="2280212">
                  <a:extLst>
                    <a:ext uri="{9D8B030D-6E8A-4147-A177-3AD203B41FA5}">
                      <a16:colId xmlns:a16="http://schemas.microsoft.com/office/drawing/2014/main" val="2848107276"/>
                    </a:ext>
                  </a:extLst>
                </a:gridCol>
              </a:tblGrid>
              <a:tr h="370840">
                <a:tc>
                  <a:txBody>
                    <a:bodyPr/>
                    <a:lstStyle/>
                    <a:p>
                      <a:pPr algn="ctr"/>
                      <a:r>
                        <a:rPr lang="en-US" sz="1800" dirty="0"/>
                        <a:t>Attribute</a:t>
                      </a:r>
                    </a:p>
                  </a:txBody>
                  <a:tcPr anchor="ctr"/>
                </a:tc>
                <a:tc>
                  <a:txBody>
                    <a:bodyPr/>
                    <a:lstStyle/>
                    <a:p>
                      <a:pPr algn="ctr"/>
                      <a:r>
                        <a:rPr lang="en-US" sz="1800" dirty="0"/>
                        <a:t>Observation in 3D NAND</a:t>
                      </a:r>
                    </a:p>
                  </a:txBody>
                  <a:tcPr anchor="ctr"/>
                </a:tc>
                <a:tc>
                  <a:txBody>
                    <a:bodyPr/>
                    <a:lstStyle/>
                    <a:p>
                      <a:pPr algn="ctr"/>
                      <a:r>
                        <a:rPr lang="en-US" sz="1800" dirty="0"/>
                        <a:t>Cause of Difference</a:t>
                      </a:r>
                    </a:p>
                  </a:txBody>
                  <a:tcPr anchor="ctr"/>
                </a:tc>
                <a:tc>
                  <a:txBody>
                    <a:bodyPr/>
                    <a:lstStyle/>
                    <a:p>
                      <a:pPr algn="ctr"/>
                      <a:r>
                        <a:rPr lang="en-US" sz="1800" dirty="0"/>
                        <a:t>Future Trend</a:t>
                      </a:r>
                    </a:p>
                  </a:txBody>
                  <a:tcPr anchor="ctr"/>
                </a:tc>
                <a:extLst>
                  <a:ext uri="{0D108BD9-81ED-4DB2-BD59-A6C34878D82A}">
                    <a16:rowId xmlns:a16="http://schemas.microsoft.com/office/drawing/2014/main" val="435246262"/>
                  </a:ext>
                </a:extLst>
              </a:tr>
              <a:tr h="370840">
                <a:tc rowSpan="2">
                  <a:txBody>
                    <a:bodyPr/>
                    <a:lstStyle/>
                    <a:p>
                      <a:pPr algn="ctr"/>
                      <a:r>
                        <a:rPr lang="en-US" sz="1800" dirty="0"/>
                        <a:t>Retention</a:t>
                      </a:r>
                    </a:p>
                  </a:txBody>
                  <a:tcPr anchor="ctr"/>
                </a:tc>
                <a:tc>
                  <a:txBody>
                    <a:bodyPr/>
                    <a:lstStyle/>
                    <a:p>
                      <a:pPr algn="ctr"/>
                      <a:r>
                        <a:rPr lang="en-US" sz="1400" dirty="0"/>
                        <a:t>Early retention phenomenon</a:t>
                      </a:r>
                    </a:p>
                  </a:txBody>
                  <a:tcPr anchor="ctr"/>
                </a:tc>
                <a:tc>
                  <a:txBody>
                    <a:bodyPr/>
                    <a:lstStyle/>
                    <a:p>
                      <a:pPr algn="ctr"/>
                      <a:r>
                        <a:rPr lang="en-US" sz="1400" dirty="0"/>
                        <a:t>Charge-trap cell</a:t>
                      </a:r>
                    </a:p>
                  </a:txBody>
                  <a:tcPr anchor="ctr"/>
                </a:tc>
                <a:tc>
                  <a:txBody>
                    <a:bodyPr/>
                    <a:lstStyle/>
                    <a:p>
                      <a:pPr algn="ctr"/>
                      <a:r>
                        <a:rPr lang="en-US" sz="1050" dirty="0"/>
                        <a:t>Early retention phenomenon will continue if charge-trap cell is used</a:t>
                      </a:r>
                    </a:p>
                  </a:txBody>
                  <a:tcPr anchor="ctr"/>
                </a:tc>
                <a:extLst>
                  <a:ext uri="{0D108BD9-81ED-4DB2-BD59-A6C34878D82A}">
                    <a16:rowId xmlns:a16="http://schemas.microsoft.com/office/drawing/2014/main" val="4114728879"/>
                  </a:ext>
                </a:extLst>
              </a:tr>
              <a:tr h="370840">
                <a:tc vMerge="1">
                  <a:txBody>
                    <a:bodyPr/>
                    <a:lstStyle/>
                    <a:p>
                      <a:pPr algn="ctr"/>
                      <a:endParaRPr lang="en-US" dirty="0"/>
                    </a:p>
                  </a:txBody>
                  <a:tcPr/>
                </a:tc>
                <a:tc>
                  <a:txBody>
                    <a:bodyPr/>
                    <a:lstStyle/>
                    <a:p>
                      <a:pPr algn="ctr"/>
                      <a:r>
                        <a:rPr lang="en-US" sz="1400" dirty="0"/>
                        <a:t>Retention interference</a:t>
                      </a:r>
                    </a:p>
                  </a:txBody>
                  <a:tcPr anchor="ctr"/>
                </a:tc>
                <a:tc>
                  <a:txBody>
                    <a:bodyPr/>
                    <a:lstStyle/>
                    <a:p>
                      <a:pPr algn="ctr"/>
                      <a:r>
                        <a:rPr lang="en-US" sz="1400" dirty="0"/>
                        <a:t>Vertical stacking of flash cells</a:t>
                      </a:r>
                    </a:p>
                  </a:txBody>
                  <a:tcPr anchor="ctr"/>
                </a:tc>
                <a:tc>
                  <a:txBody>
                    <a:bodyPr/>
                    <a:lstStyle/>
                    <a:p>
                      <a:pPr algn="ctr"/>
                      <a:r>
                        <a:rPr lang="en-US" sz="1050" dirty="0"/>
                        <a:t>Retention interference will increase when smaller process technology is used</a:t>
                      </a:r>
                    </a:p>
                  </a:txBody>
                  <a:tcPr anchor="ctr"/>
                </a:tc>
                <a:extLst>
                  <a:ext uri="{0D108BD9-81ED-4DB2-BD59-A6C34878D82A}">
                    <a16:rowId xmlns:a16="http://schemas.microsoft.com/office/drawing/2014/main" val="3537649708"/>
                  </a:ext>
                </a:extLst>
              </a:tr>
              <a:tr h="370840">
                <a:tc>
                  <a:txBody>
                    <a:bodyPr/>
                    <a:lstStyle/>
                    <a:p>
                      <a:pPr algn="ctr"/>
                      <a:r>
                        <a:rPr lang="en-US" sz="1800" dirty="0"/>
                        <a:t>Process Variation</a:t>
                      </a:r>
                    </a:p>
                  </a:txBody>
                  <a:tcPr anchor="ctr"/>
                </a:tc>
                <a:tc>
                  <a:txBody>
                    <a:bodyPr/>
                    <a:lstStyle/>
                    <a:p>
                      <a:pPr algn="ctr"/>
                      <a:r>
                        <a:rPr lang="en-US" sz="1400" dirty="0"/>
                        <a:t>Process variation along z-axis is significant</a:t>
                      </a:r>
                    </a:p>
                  </a:txBody>
                  <a:tcPr anchor="ctr"/>
                </a:tc>
                <a:tc>
                  <a:txBody>
                    <a:bodyPr/>
                    <a:lstStyle/>
                    <a:p>
                      <a:pPr algn="ctr"/>
                      <a:r>
                        <a:rPr lang="en-US" sz="1400" dirty="0"/>
                        <a:t>Vertical stacking of flash cells</a:t>
                      </a:r>
                    </a:p>
                  </a:txBody>
                  <a:tcPr anchor="ctr"/>
                </a:tc>
                <a:tc>
                  <a:txBody>
                    <a:bodyPr/>
                    <a:lstStyle/>
                    <a:p>
                      <a:pPr algn="ctr"/>
                      <a:r>
                        <a:rPr lang="en-US" sz="1050" dirty="0"/>
                        <a:t>Process variation will increase as we stack more cells vertically</a:t>
                      </a:r>
                    </a:p>
                  </a:txBody>
                  <a:tcPr anchor="ctr"/>
                </a:tc>
                <a:extLst>
                  <a:ext uri="{0D108BD9-81ED-4DB2-BD59-A6C34878D82A}">
                    <a16:rowId xmlns:a16="http://schemas.microsoft.com/office/drawing/2014/main" val="3013784025"/>
                  </a:ext>
                </a:extLst>
              </a:tr>
              <a:tr h="370840">
                <a:tc>
                  <a:txBody>
                    <a:bodyPr/>
                    <a:lstStyle/>
                    <a:p>
                      <a:pPr algn="ctr"/>
                      <a:r>
                        <a:rPr lang="en-US" sz="1800" dirty="0"/>
                        <a:t>P/E Cycling</a:t>
                      </a:r>
                    </a:p>
                  </a:txBody>
                  <a:tcPr anchor="ctr"/>
                </a:tc>
                <a:tc>
                  <a:txBody>
                    <a:bodyPr/>
                    <a:lstStyle/>
                    <a:p>
                      <a:pPr algn="ctr"/>
                      <a:r>
                        <a:rPr lang="en-US" sz="1400" dirty="0"/>
                        <a:t>Distribution parameters change over P/E cycle following linear trend instead of power-law trend</a:t>
                      </a:r>
                    </a:p>
                  </a:txBody>
                  <a:tcPr anchor="ctr"/>
                </a:tc>
                <a:tc>
                  <a:txBody>
                    <a:bodyPr/>
                    <a:lstStyle/>
                    <a:p>
                      <a:pPr algn="ctr"/>
                      <a:r>
                        <a:rPr lang="en-US" sz="1400" dirty="0"/>
                        <a:t>Larger process technology</a:t>
                      </a:r>
                    </a:p>
                  </a:txBody>
                  <a:tcPr anchor="ctr"/>
                </a:tc>
                <a:tc>
                  <a:txBody>
                    <a:bodyPr/>
                    <a:lstStyle/>
                    <a:p>
                      <a:pPr algn="ctr"/>
                      <a:r>
                        <a:rPr lang="en-US" sz="1050" dirty="0"/>
                        <a:t>P/E cycle trend will go back to power-law trend when smaller process technology is used</a:t>
                      </a:r>
                    </a:p>
                  </a:txBody>
                  <a:tcPr anchor="ctr"/>
                </a:tc>
                <a:extLst>
                  <a:ext uri="{0D108BD9-81ED-4DB2-BD59-A6C34878D82A}">
                    <a16:rowId xmlns:a16="http://schemas.microsoft.com/office/drawing/2014/main" val="613406587"/>
                  </a:ext>
                </a:extLst>
              </a:tr>
              <a:tr h="370840">
                <a:tc>
                  <a:txBody>
                    <a:bodyPr/>
                    <a:lstStyle/>
                    <a:p>
                      <a:pPr algn="ctr"/>
                      <a:r>
                        <a:rPr lang="en-US" sz="1800" dirty="0"/>
                        <a:t>Programming</a:t>
                      </a:r>
                    </a:p>
                  </a:txBody>
                  <a:tcPr anchor="ctr"/>
                </a:tc>
                <a:tc>
                  <a:txBody>
                    <a:bodyPr/>
                    <a:lstStyle/>
                    <a:p>
                      <a:pPr algn="ctr"/>
                      <a:r>
                        <a:rPr lang="en-US" sz="1400" dirty="0"/>
                        <a:t>No programming errors</a:t>
                      </a:r>
                    </a:p>
                  </a:txBody>
                  <a:tcPr anchor="ctr"/>
                </a:tc>
                <a:tc>
                  <a:txBody>
                    <a:bodyPr/>
                    <a:lstStyle/>
                    <a:p>
                      <a:pPr algn="ctr"/>
                      <a:r>
                        <a:rPr lang="en-US" sz="1400" dirty="0"/>
                        <a:t>Two-step programming</a:t>
                      </a:r>
                    </a:p>
                  </a:txBody>
                  <a:tcPr anchor="ctr"/>
                </a:tc>
                <a:tc>
                  <a:txBody>
                    <a:bodyPr/>
                    <a:lstStyle/>
                    <a:p>
                      <a:pPr algn="ctr"/>
                      <a:r>
                        <a:rPr lang="en-US" sz="1050" dirty="0"/>
                        <a:t>Programming errors may come back if two-step programming is used</a:t>
                      </a:r>
                    </a:p>
                  </a:txBody>
                  <a:tcPr anchor="ctr"/>
                </a:tc>
                <a:extLst>
                  <a:ext uri="{0D108BD9-81ED-4DB2-BD59-A6C34878D82A}">
                    <a16:rowId xmlns:a16="http://schemas.microsoft.com/office/drawing/2014/main" val="599011457"/>
                  </a:ext>
                </a:extLst>
              </a:tr>
              <a:tr h="370840">
                <a:tc rowSpan="2">
                  <a:txBody>
                    <a:bodyPr/>
                    <a:lstStyle/>
                    <a:p>
                      <a:pPr algn="ctr"/>
                      <a:r>
                        <a:rPr lang="en-US" sz="1800" dirty="0"/>
                        <a:t>Program interference</a:t>
                      </a:r>
                    </a:p>
                  </a:txBody>
                  <a:tcPr anchor="ctr"/>
                </a:tc>
                <a:tc>
                  <a:txBody>
                    <a:bodyPr/>
                    <a:lstStyle/>
                    <a:p>
                      <a:pPr algn="ctr"/>
                      <a:r>
                        <a:rPr lang="en-US" sz="1400" dirty="0" err="1"/>
                        <a:t>Wordline</a:t>
                      </a:r>
                      <a:r>
                        <a:rPr lang="en-US" sz="1400" dirty="0"/>
                        <a:t>-to-</a:t>
                      </a:r>
                      <a:r>
                        <a:rPr lang="en-US" sz="1400" dirty="0" err="1"/>
                        <a:t>wordline</a:t>
                      </a:r>
                      <a:r>
                        <a:rPr lang="en-US" sz="1400" dirty="0"/>
                        <a:t> interference along z-axis</a:t>
                      </a:r>
                    </a:p>
                  </a:txBody>
                  <a:tcPr anchor="ctr"/>
                </a:tc>
                <a:tc>
                  <a:txBody>
                    <a:bodyPr/>
                    <a:lstStyle/>
                    <a:p>
                      <a:pPr algn="ctr"/>
                      <a:r>
                        <a:rPr lang="en-US" sz="1400" dirty="0"/>
                        <a:t>Vertical stacking of flash cells</a:t>
                      </a:r>
                    </a:p>
                  </a:txBody>
                  <a:tcPr anchor="ctr"/>
                </a:tc>
                <a:tc>
                  <a:txBody>
                    <a:bodyPr/>
                    <a:lstStyle/>
                    <a:p>
                      <a:pPr algn="ctr"/>
                      <a:r>
                        <a:rPr lang="en-US" sz="1050" dirty="0"/>
                        <a:t>Will stay true in 3D NAND</a:t>
                      </a:r>
                    </a:p>
                  </a:txBody>
                  <a:tcPr anchor="ctr"/>
                </a:tc>
                <a:extLst>
                  <a:ext uri="{0D108BD9-81ED-4DB2-BD59-A6C34878D82A}">
                    <a16:rowId xmlns:a16="http://schemas.microsoft.com/office/drawing/2014/main" val="3839116736"/>
                  </a:ext>
                </a:extLst>
              </a:tr>
              <a:tr h="370840">
                <a:tc vMerge="1">
                  <a:txBody>
                    <a:bodyPr/>
                    <a:lstStyle/>
                    <a:p>
                      <a:pPr algn="ctr"/>
                      <a:endParaRPr lang="en-US" dirty="0"/>
                    </a:p>
                  </a:txBody>
                  <a:tcPr anchor="ctr"/>
                </a:tc>
                <a:tc>
                  <a:txBody>
                    <a:bodyPr/>
                    <a:lstStyle/>
                    <a:p>
                      <a:pPr algn="ctr"/>
                      <a:r>
                        <a:rPr lang="en-US" sz="1400" dirty="0"/>
                        <a:t>Much lower program interference correlation than in planar NAND</a:t>
                      </a:r>
                    </a:p>
                  </a:txBody>
                  <a:tcPr anchor="ctr"/>
                </a:tc>
                <a:tc>
                  <a:txBody>
                    <a:bodyPr/>
                    <a:lstStyle/>
                    <a:p>
                      <a:pPr algn="ctr"/>
                      <a:r>
                        <a:rPr lang="en-US" sz="1400" dirty="0"/>
                        <a:t>Larger process technology</a:t>
                      </a:r>
                    </a:p>
                  </a:txBody>
                  <a:tcPr anchor="ctr"/>
                </a:tc>
                <a:tc>
                  <a:txBody>
                    <a:bodyPr/>
                    <a:lstStyle/>
                    <a:p>
                      <a:pPr algn="ctr"/>
                      <a:r>
                        <a:rPr lang="en-US" sz="1050" dirty="0"/>
                        <a:t>Program interference correlation will increase when smaller process technology is used</a:t>
                      </a:r>
                    </a:p>
                  </a:txBody>
                  <a:tcPr anchor="ctr"/>
                </a:tc>
                <a:extLst>
                  <a:ext uri="{0D108BD9-81ED-4DB2-BD59-A6C34878D82A}">
                    <a16:rowId xmlns:a16="http://schemas.microsoft.com/office/drawing/2014/main" val="31613692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Read disturb</a:t>
                      </a:r>
                    </a:p>
                  </a:txBody>
                  <a:tcPr anchor="ctr"/>
                </a:tc>
                <a:tc>
                  <a:txBody>
                    <a:bodyPr/>
                    <a:lstStyle/>
                    <a:p>
                      <a:pPr algn="ctr"/>
                      <a:r>
                        <a:rPr lang="en-US" sz="1400" dirty="0"/>
                        <a:t>Much smaller read disturb effect than in planar NAND</a:t>
                      </a:r>
                    </a:p>
                  </a:txBody>
                  <a:tcPr anchor="ctr"/>
                </a:tc>
                <a:tc>
                  <a:txBody>
                    <a:bodyPr/>
                    <a:lstStyle/>
                    <a:p>
                      <a:pPr algn="ctr"/>
                      <a:r>
                        <a:rPr lang="en-US" sz="1400" dirty="0"/>
                        <a:t>Larger process technology</a:t>
                      </a:r>
                    </a:p>
                  </a:txBody>
                  <a:tcPr anchor="ctr"/>
                </a:tc>
                <a:tc>
                  <a:txBody>
                    <a:bodyPr/>
                    <a:lstStyle/>
                    <a:p>
                      <a:pPr algn="ctr"/>
                      <a:r>
                        <a:rPr lang="en-US" sz="1050" dirty="0"/>
                        <a:t>Read disturb effect will increase when smaller process technology is used</a:t>
                      </a:r>
                    </a:p>
                  </a:txBody>
                  <a:tcPr anchor="ctr"/>
                </a:tc>
                <a:extLst>
                  <a:ext uri="{0D108BD9-81ED-4DB2-BD59-A6C34878D82A}">
                    <a16:rowId xmlns:a16="http://schemas.microsoft.com/office/drawing/2014/main" val="1013743947"/>
                  </a:ext>
                </a:extLst>
              </a:tr>
            </a:tbl>
          </a:graphicData>
        </a:graphic>
      </p:graphicFrame>
      <p:sp>
        <p:nvSpPr>
          <p:cNvPr id="10" name="Rectangle 9">
            <a:extLst>
              <a:ext uri="{FF2B5EF4-FFF2-40B4-BE49-F238E27FC236}">
                <a16:creationId xmlns:a16="http://schemas.microsoft.com/office/drawing/2014/main" id="{D95D304B-6F82-442C-8599-C63B55FCF1F4}"/>
              </a:ext>
            </a:extLst>
          </p:cNvPr>
          <p:cNvSpPr/>
          <p:nvPr/>
        </p:nvSpPr>
        <p:spPr bwMode="auto">
          <a:xfrm>
            <a:off x="1551010" y="1513733"/>
            <a:ext cx="7589520" cy="969264"/>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accent5"/>
                </a:solidFill>
                <a:effectLst/>
                <a:latin typeface="+mj-lt"/>
              </a:rPr>
              <a:t>Retention errors </a:t>
            </a:r>
            <a:r>
              <a:rPr lang="en-US" sz="2800" dirty="0">
                <a:solidFill>
                  <a:schemeClr val="tx1"/>
                </a:solidFill>
                <a:latin typeface="+mj-lt"/>
              </a:rPr>
              <a:t>dominate all errors</a:t>
            </a:r>
            <a:endParaRPr kumimoji="0" lang="en-US" sz="280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FC8805A8-AAAD-425A-83C6-2EF0C8CEF375}"/>
              </a:ext>
            </a:extLst>
          </p:cNvPr>
          <p:cNvSpPr/>
          <p:nvPr/>
        </p:nvSpPr>
        <p:spPr bwMode="auto">
          <a:xfrm>
            <a:off x="1551011" y="2482997"/>
            <a:ext cx="7592989" cy="6426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mj-lt"/>
              </a:rPr>
              <a:t>New layer-to-layer </a:t>
            </a:r>
            <a:r>
              <a:rPr kumimoji="0" lang="en-US" sz="2800" i="0" u="none" strike="noStrike" cap="none" normalizeH="0" baseline="0" dirty="0">
                <a:ln>
                  <a:noFill/>
                </a:ln>
                <a:solidFill>
                  <a:schemeClr val="accent5"/>
                </a:solidFill>
                <a:effectLst/>
                <a:latin typeface="+mj-lt"/>
              </a:rPr>
              <a:t>process variation errors</a:t>
            </a:r>
          </a:p>
        </p:txBody>
      </p:sp>
      <p:sp>
        <p:nvSpPr>
          <p:cNvPr id="12" name="Rectangle 11">
            <a:extLst>
              <a:ext uri="{FF2B5EF4-FFF2-40B4-BE49-F238E27FC236}">
                <a16:creationId xmlns:a16="http://schemas.microsoft.com/office/drawing/2014/main" id="{416D3F39-91E1-4ADC-91C3-4E93AF47B388}"/>
              </a:ext>
            </a:extLst>
          </p:cNvPr>
          <p:cNvSpPr/>
          <p:nvPr/>
        </p:nvSpPr>
        <p:spPr bwMode="auto">
          <a:xfrm>
            <a:off x="1551007" y="3125617"/>
            <a:ext cx="7592989" cy="2957399"/>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mj-lt"/>
              </a:rPr>
              <a:t>Other errors become less significant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mj-lt"/>
              </a:rPr>
              <a:t>because of larger process technology</a:t>
            </a:r>
          </a:p>
        </p:txBody>
      </p:sp>
      <p:sp>
        <p:nvSpPr>
          <p:cNvPr id="13" name="Rectangle: Rounded Corners 12">
            <a:extLst>
              <a:ext uri="{FF2B5EF4-FFF2-40B4-BE49-F238E27FC236}">
                <a16:creationId xmlns:a16="http://schemas.microsoft.com/office/drawing/2014/main" id="{B77FE2D1-31BD-484B-99F9-B23F0F7FF50C}"/>
              </a:ext>
            </a:extLst>
          </p:cNvPr>
          <p:cNvSpPr/>
          <p:nvPr/>
        </p:nvSpPr>
        <p:spPr>
          <a:xfrm>
            <a:off x="2428240" y="1655465"/>
            <a:ext cx="271272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solidFill>
                  <a:schemeClr val="accent5"/>
                </a:solidFill>
              </a:rPr>
              <a:t>HeatWatch</a:t>
            </a:r>
            <a:endParaRPr lang="en-US" sz="2800" dirty="0">
              <a:solidFill>
                <a:schemeClr val="accent5"/>
              </a:solidFill>
            </a:endParaRPr>
          </a:p>
        </p:txBody>
      </p:sp>
      <p:sp>
        <p:nvSpPr>
          <p:cNvPr id="18" name="Rectangle: Rounded Corners 17">
            <a:extLst>
              <a:ext uri="{FF2B5EF4-FFF2-40B4-BE49-F238E27FC236}">
                <a16:creationId xmlns:a16="http://schemas.microsoft.com/office/drawing/2014/main" id="{F4D85C33-64A9-4AE7-92F3-0E1C159E63CB}"/>
              </a:ext>
            </a:extLst>
          </p:cNvPr>
          <p:cNvSpPr/>
          <p:nvPr/>
        </p:nvSpPr>
        <p:spPr>
          <a:xfrm>
            <a:off x="4978400" y="2461407"/>
            <a:ext cx="374904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LI-RAID</a:t>
            </a:r>
          </a:p>
        </p:txBody>
      </p:sp>
    </p:spTree>
    <p:extLst>
      <p:ext uri="{BB962C8B-B14F-4D97-AF65-F5344CB8AC3E}">
        <p14:creationId xmlns:p14="http://schemas.microsoft.com/office/powerpoint/2010/main" val="78304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C61CD2-4A88-456F-B1D2-2CCCC81CC875}"/>
              </a:ext>
            </a:extLst>
          </p:cNvPr>
          <p:cNvSpPr>
            <a:spLocks noGrp="1"/>
          </p:cNvSpPr>
          <p:nvPr>
            <p:ph type="title"/>
          </p:nvPr>
        </p:nvSpPr>
        <p:spPr/>
        <p:txBody>
          <a:bodyPr/>
          <a:lstStyle/>
          <a:p>
            <a:r>
              <a:rPr lang="en-US" dirty="0" err="1">
                <a:solidFill>
                  <a:schemeClr val="tx1"/>
                </a:solidFill>
              </a:rPr>
              <a:t>HeatWatch</a:t>
            </a:r>
            <a:r>
              <a:rPr lang="en-US" dirty="0">
                <a:solidFill>
                  <a:schemeClr val="tx1"/>
                </a:solidFill>
              </a:rPr>
              <a:t>:</a:t>
            </a:r>
            <a:br>
              <a:rPr lang="en-US" dirty="0">
                <a:solidFill>
                  <a:schemeClr val="tx1">
                    <a:lumMod val="75000"/>
                    <a:lumOff val="25000"/>
                  </a:schemeClr>
                </a:solidFill>
              </a:rPr>
            </a:br>
            <a:r>
              <a:rPr lang="en-US" sz="4800" b="0" dirty="0">
                <a:solidFill>
                  <a:schemeClr val="accent5"/>
                </a:solidFill>
              </a:rPr>
              <a:t>Mitigate 3D NAND Retention Using Self-Recovery and Temperature Awareness</a:t>
            </a:r>
            <a:endParaRPr lang="en-US" b="0" dirty="0">
              <a:solidFill>
                <a:schemeClr val="accent5"/>
              </a:solidFill>
            </a:endParaRPr>
          </a:p>
        </p:txBody>
      </p:sp>
      <p:sp>
        <p:nvSpPr>
          <p:cNvPr id="6" name="Text Placeholder 5">
            <a:extLst>
              <a:ext uri="{FF2B5EF4-FFF2-40B4-BE49-F238E27FC236}">
                <a16:creationId xmlns:a16="http://schemas.microsoft.com/office/drawing/2014/main" id="{82107DFE-5F0E-4069-BDBC-975350A372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68BDCA-F50B-4F0C-8E1F-99870F8BE92E}"/>
              </a:ext>
            </a:extLst>
          </p:cNvPr>
          <p:cNvSpPr>
            <a:spLocks noGrp="1"/>
          </p:cNvSpPr>
          <p:nvPr>
            <p:ph type="sldNum" sz="quarter" idx="12"/>
          </p:nvPr>
        </p:nvSpPr>
        <p:spPr/>
        <p:txBody>
          <a:bodyPr/>
          <a:lstStyle/>
          <a:p>
            <a:fld id="{D1A49D29-CB85-4411-9FDD-91CD7B7D33F2}" type="slidenum">
              <a:rPr lang="en-US" smtClean="0"/>
              <a:pPr/>
              <a:t>23</a:t>
            </a:fld>
            <a:endParaRPr lang="en-US"/>
          </a:p>
        </p:txBody>
      </p:sp>
      <p:sp>
        <p:nvSpPr>
          <p:cNvPr id="8" name="Speech Bubble: Rectangle with Corners Rounded 7">
            <a:extLst>
              <a:ext uri="{FF2B5EF4-FFF2-40B4-BE49-F238E27FC236}">
                <a16:creationId xmlns:a16="http://schemas.microsoft.com/office/drawing/2014/main" id="{AE5C95F1-A159-4E16-91BD-80077445D163}"/>
              </a:ext>
            </a:extLst>
          </p:cNvPr>
          <p:cNvSpPr/>
          <p:nvPr/>
        </p:nvSpPr>
        <p:spPr>
          <a:xfrm>
            <a:off x="5352881" y="122319"/>
            <a:ext cx="3185329" cy="1191466"/>
          </a:xfrm>
          <a:prstGeom prst="wedgeRoundRectCallout">
            <a:avLst>
              <a:gd name="adj1" fmla="val -12316"/>
              <a:gd name="adj2" fmla="val 1156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2. Workload Characteristics</a:t>
            </a:r>
          </a:p>
        </p:txBody>
      </p:sp>
      <p:sp>
        <p:nvSpPr>
          <p:cNvPr id="9" name="Speech Bubble: Rectangle with Corners Rounded 8">
            <a:extLst>
              <a:ext uri="{FF2B5EF4-FFF2-40B4-BE49-F238E27FC236}">
                <a16:creationId xmlns:a16="http://schemas.microsoft.com/office/drawing/2014/main" id="{02748CC6-91F9-4ABA-8883-4B8B5C0A9821}"/>
              </a:ext>
            </a:extLst>
          </p:cNvPr>
          <p:cNvSpPr/>
          <p:nvPr/>
        </p:nvSpPr>
        <p:spPr>
          <a:xfrm>
            <a:off x="4572000" y="5495846"/>
            <a:ext cx="3185329" cy="1191466"/>
          </a:xfrm>
          <a:prstGeom prst="wedgeRoundRectCallout">
            <a:avLst>
              <a:gd name="adj1" fmla="val -19256"/>
              <a:gd name="adj2" fmla="val -14496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3. Powerful Controller</a:t>
            </a:r>
          </a:p>
        </p:txBody>
      </p:sp>
    </p:spTree>
    <p:extLst>
      <p:ext uri="{BB962C8B-B14F-4D97-AF65-F5344CB8AC3E}">
        <p14:creationId xmlns:p14="http://schemas.microsoft.com/office/powerpoint/2010/main" val="321414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A063338-47D5-40DC-A232-F4B2B6FFD570}"/>
              </a:ext>
            </a:extLst>
          </p:cNvPr>
          <p:cNvSpPr/>
          <p:nvPr/>
        </p:nvSpPr>
        <p:spPr bwMode="auto">
          <a:xfrm>
            <a:off x="3608832" y="3017520"/>
            <a:ext cx="1127760" cy="2804160"/>
          </a:xfrm>
          <a:custGeom>
            <a:avLst/>
            <a:gdLst>
              <a:gd name="connsiteX0" fmla="*/ 1127760 w 1127760"/>
              <a:gd name="connsiteY0" fmla="*/ 0 h 2804160"/>
              <a:gd name="connsiteX1" fmla="*/ 1127760 w 1127760"/>
              <a:gd name="connsiteY1" fmla="*/ 2804160 h 2804160"/>
              <a:gd name="connsiteX2" fmla="*/ 0 w 1127760"/>
              <a:gd name="connsiteY2" fmla="*/ 2804160 h 2804160"/>
              <a:gd name="connsiteX3" fmla="*/ 268224 w 1127760"/>
              <a:gd name="connsiteY3" fmla="*/ 1822704 h 2804160"/>
              <a:gd name="connsiteX4" fmla="*/ 585216 w 1127760"/>
              <a:gd name="connsiteY4" fmla="*/ 932688 h 2804160"/>
              <a:gd name="connsiteX5" fmla="*/ 950976 w 1127760"/>
              <a:gd name="connsiteY5" fmla="*/ 237744 h 2804160"/>
              <a:gd name="connsiteX6" fmla="*/ 1127760 w 1127760"/>
              <a:gd name="connsiteY6" fmla="*/ 0 h 28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60" h="2804160">
                <a:moveTo>
                  <a:pt x="1127760" y="0"/>
                </a:moveTo>
                <a:lnTo>
                  <a:pt x="1127760" y="2804160"/>
                </a:lnTo>
                <a:lnTo>
                  <a:pt x="0" y="2804160"/>
                </a:lnTo>
                <a:lnTo>
                  <a:pt x="268224" y="1822704"/>
                </a:lnTo>
                <a:lnTo>
                  <a:pt x="585216" y="932688"/>
                </a:lnTo>
                <a:lnTo>
                  <a:pt x="950976" y="237744"/>
                </a:lnTo>
                <a:lnTo>
                  <a:pt x="1127760" y="0"/>
                </a:lnTo>
                <a:close/>
              </a:path>
            </a:pathLst>
          </a:cu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mj-lt"/>
            </a:endParaRPr>
          </a:p>
        </p:txBody>
      </p:sp>
      <p:sp>
        <p:nvSpPr>
          <p:cNvPr id="23" name="Freeform 26">
            <a:extLst>
              <a:ext uri="{FF2B5EF4-FFF2-40B4-BE49-F238E27FC236}">
                <a16:creationId xmlns:a16="http://schemas.microsoft.com/office/drawing/2014/main" id="{E5197334-0196-42C1-9FBE-9B9F9AB8C6C5}"/>
              </a:ext>
            </a:extLst>
          </p:cNvPr>
          <p:cNvSpPr/>
          <p:nvPr/>
        </p:nvSpPr>
        <p:spPr>
          <a:xfrm>
            <a:off x="1037438"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00</a:t>
            </a:r>
          </a:p>
        </p:txBody>
      </p:sp>
      <p:sp>
        <p:nvSpPr>
          <p:cNvPr id="24" name="Freeform 26">
            <a:extLst>
              <a:ext uri="{FF2B5EF4-FFF2-40B4-BE49-F238E27FC236}">
                <a16:creationId xmlns:a16="http://schemas.microsoft.com/office/drawing/2014/main" id="{D1528BEE-D7D3-4BD5-A821-F1CC4D533BD9}"/>
              </a:ext>
            </a:extLst>
          </p:cNvPr>
          <p:cNvSpPr/>
          <p:nvPr/>
        </p:nvSpPr>
        <p:spPr>
          <a:xfrm>
            <a:off x="4389120"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01</a:t>
            </a:r>
          </a:p>
        </p:txBody>
      </p:sp>
      <p:sp>
        <p:nvSpPr>
          <p:cNvPr id="5" name="Title 4">
            <a:extLst>
              <a:ext uri="{FF2B5EF4-FFF2-40B4-BE49-F238E27FC236}">
                <a16:creationId xmlns:a16="http://schemas.microsoft.com/office/drawing/2014/main" id="{51970F60-7D51-40AA-ACF3-0DBD4DE6E64A}"/>
              </a:ext>
            </a:extLst>
          </p:cNvPr>
          <p:cNvSpPr>
            <a:spLocks noGrp="1"/>
          </p:cNvSpPr>
          <p:nvPr>
            <p:ph type="title"/>
          </p:nvPr>
        </p:nvSpPr>
        <p:spPr/>
        <p:txBody>
          <a:bodyPr/>
          <a:lstStyle/>
          <a:p>
            <a:r>
              <a:rPr lang="en-US" dirty="0"/>
              <a:t>Retention Errors</a:t>
            </a:r>
          </a:p>
        </p:txBody>
      </p:sp>
      <p:sp>
        <p:nvSpPr>
          <p:cNvPr id="4" name="Slide Number Placeholder 3">
            <a:extLst>
              <a:ext uri="{FF2B5EF4-FFF2-40B4-BE49-F238E27FC236}">
                <a16:creationId xmlns:a16="http://schemas.microsoft.com/office/drawing/2014/main" id="{E928C634-DECC-4306-86CE-26F1CE56BA35}"/>
              </a:ext>
            </a:extLst>
          </p:cNvPr>
          <p:cNvSpPr>
            <a:spLocks noGrp="1"/>
          </p:cNvSpPr>
          <p:nvPr>
            <p:ph type="sldNum" sz="quarter" idx="12"/>
          </p:nvPr>
        </p:nvSpPr>
        <p:spPr/>
        <p:txBody>
          <a:bodyPr/>
          <a:lstStyle/>
          <a:p>
            <a:fld id="{D1A49D29-CB85-4411-9FDD-91CD7B7D33F2}" type="slidenum">
              <a:rPr lang="en-US" smtClean="0"/>
              <a:t>24</a:t>
            </a:fld>
            <a:endParaRPr lang="en-US"/>
          </a:p>
        </p:txBody>
      </p:sp>
      <p:sp>
        <p:nvSpPr>
          <p:cNvPr id="7" name="Rectangle 6">
            <a:extLst>
              <a:ext uri="{FF2B5EF4-FFF2-40B4-BE49-F238E27FC236}">
                <a16:creationId xmlns:a16="http://schemas.microsoft.com/office/drawing/2014/main" id="{E408EECD-EB22-4711-AE58-13E25D5C4208}"/>
              </a:ext>
            </a:extLst>
          </p:cNvPr>
          <p:cNvSpPr/>
          <p:nvPr/>
        </p:nvSpPr>
        <p:spPr>
          <a:xfrm>
            <a:off x="2086985" y="5846750"/>
            <a:ext cx="6579496" cy="461665"/>
          </a:xfrm>
          <a:prstGeom prst="rect">
            <a:avLst/>
          </a:prstGeom>
        </p:spPr>
        <p:txBody>
          <a:bodyPr wrap="square">
            <a:spAutoFit/>
          </a:bodyPr>
          <a:lstStyle/>
          <a:p>
            <a:pPr algn="ctr"/>
            <a:r>
              <a:rPr lang="en-US" altLang="ko-KR" sz="2400" i="1" dirty="0">
                <a:solidFill>
                  <a:schemeClr val="tx1">
                    <a:lumMod val="75000"/>
                    <a:lumOff val="25000"/>
                  </a:schemeClr>
                </a:solidFill>
                <a:latin typeface="+mj-lt"/>
                <a:ea typeface="Dotum" pitchFamily="34" charset="-127"/>
              </a:rPr>
              <a:t>Amount of Charge/Threshold Voltage</a:t>
            </a:r>
            <a:endParaRPr lang="ko-KR" altLang="ko-KR" sz="2400" i="1" dirty="0">
              <a:solidFill>
                <a:schemeClr val="tx1">
                  <a:lumMod val="75000"/>
                  <a:lumOff val="25000"/>
                </a:schemeClr>
              </a:solidFill>
              <a:latin typeface="+mj-lt"/>
              <a:ea typeface="Dotum" pitchFamily="34" charset="-127"/>
            </a:endParaRPr>
          </a:p>
        </p:txBody>
      </p:sp>
      <p:cxnSp>
        <p:nvCxnSpPr>
          <p:cNvPr id="8" name="Straight Arrow Connector 7">
            <a:extLst>
              <a:ext uri="{FF2B5EF4-FFF2-40B4-BE49-F238E27FC236}">
                <a16:creationId xmlns:a16="http://schemas.microsoft.com/office/drawing/2014/main" id="{339718A7-B4A6-4293-837C-C4AABB481F23}"/>
              </a:ext>
            </a:extLst>
          </p:cNvPr>
          <p:cNvCxnSpPr>
            <a:cxnSpLocks/>
          </p:cNvCxnSpPr>
          <p:nvPr/>
        </p:nvCxnSpPr>
        <p:spPr>
          <a:xfrm flipV="1">
            <a:off x="564604" y="1904999"/>
            <a:ext cx="0" cy="391885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B8A12E8-CC4F-4551-AF98-D86263A1C879}"/>
              </a:ext>
            </a:extLst>
          </p:cNvPr>
          <p:cNvSpPr/>
          <p:nvPr/>
        </p:nvSpPr>
        <p:spPr>
          <a:xfrm rot="16200000">
            <a:off x="-830666" y="2803272"/>
            <a:ext cx="2258213" cy="461665"/>
          </a:xfrm>
          <a:prstGeom prst="rect">
            <a:avLst/>
          </a:prstGeom>
        </p:spPr>
        <p:txBody>
          <a:bodyPr wrap="square">
            <a:spAutoFit/>
          </a:bodyPr>
          <a:lstStyle/>
          <a:p>
            <a:pPr algn="ctr"/>
            <a:r>
              <a:rPr lang="en-US" altLang="ko-KR" sz="2400" i="1" dirty="0">
                <a:solidFill>
                  <a:schemeClr val="tx1">
                    <a:lumMod val="75000"/>
                    <a:lumOff val="25000"/>
                  </a:schemeClr>
                </a:solidFill>
                <a:latin typeface="+mj-lt"/>
                <a:ea typeface="Dotum" pitchFamily="34" charset="-127"/>
              </a:rPr>
              <a:t>Probability</a:t>
            </a:r>
            <a:endParaRPr lang="ko-KR" altLang="ko-KR" sz="2400" i="1" dirty="0">
              <a:solidFill>
                <a:schemeClr val="tx1">
                  <a:lumMod val="75000"/>
                  <a:lumOff val="25000"/>
                </a:schemeClr>
              </a:solidFill>
              <a:latin typeface="+mj-lt"/>
              <a:ea typeface="Dotum" pitchFamily="34" charset="-127"/>
            </a:endParaRPr>
          </a:p>
        </p:txBody>
      </p:sp>
      <p:sp>
        <p:nvSpPr>
          <p:cNvPr id="10" name="Freeform 26">
            <a:extLst>
              <a:ext uri="{FF2B5EF4-FFF2-40B4-BE49-F238E27FC236}">
                <a16:creationId xmlns:a16="http://schemas.microsoft.com/office/drawing/2014/main" id="{B1815E43-A7B6-4421-AB94-EB8A77DAE56A}"/>
              </a:ext>
            </a:extLst>
          </p:cNvPr>
          <p:cNvSpPr/>
          <p:nvPr/>
        </p:nvSpPr>
        <p:spPr>
          <a:xfrm>
            <a:off x="1037438"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latin typeface="+mj-lt"/>
            </a:endParaRPr>
          </a:p>
        </p:txBody>
      </p:sp>
      <p:cxnSp>
        <p:nvCxnSpPr>
          <p:cNvPr id="11" name="Straight Arrow Connector 10">
            <a:extLst>
              <a:ext uri="{FF2B5EF4-FFF2-40B4-BE49-F238E27FC236}">
                <a16:creationId xmlns:a16="http://schemas.microsoft.com/office/drawing/2014/main" id="{8B07BB1D-93BE-4085-9D30-339DD14FD1F3}"/>
              </a:ext>
            </a:extLst>
          </p:cNvPr>
          <p:cNvCxnSpPr>
            <a:cxnSpLocks/>
          </p:cNvCxnSpPr>
          <p:nvPr/>
        </p:nvCxnSpPr>
        <p:spPr>
          <a:xfrm>
            <a:off x="564604" y="5823857"/>
            <a:ext cx="8101876"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6">
            <a:extLst>
              <a:ext uri="{FF2B5EF4-FFF2-40B4-BE49-F238E27FC236}">
                <a16:creationId xmlns:a16="http://schemas.microsoft.com/office/drawing/2014/main" id="{C083DBCC-0E64-43D0-9D08-4BBA02A77D01}"/>
              </a:ext>
            </a:extLst>
          </p:cNvPr>
          <p:cNvSpPr/>
          <p:nvPr/>
        </p:nvSpPr>
        <p:spPr>
          <a:xfrm>
            <a:off x="4389120"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mj-lt"/>
            </a:endParaRPr>
          </a:p>
        </p:txBody>
      </p:sp>
      <p:cxnSp>
        <p:nvCxnSpPr>
          <p:cNvPr id="26" name="Straight Connector 25">
            <a:extLst>
              <a:ext uri="{FF2B5EF4-FFF2-40B4-BE49-F238E27FC236}">
                <a16:creationId xmlns:a16="http://schemas.microsoft.com/office/drawing/2014/main" id="{1B1A9220-66D6-4CDC-BA56-D4B7C67F0C7C}"/>
              </a:ext>
            </a:extLst>
          </p:cNvPr>
          <p:cNvCxnSpPr>
            <a:cxnSpLocks/>
          </p:cNvCxnSpPr>
          <p:nvPr/>
        </p:nvCxnSpPr>
        <p:spPr bwMode="auto">
          <a:xfrm flipV="1">
            <a:off x="4731130" y="2332940"/>
            <a:ext cx="0" cy="347947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32" name="Speech Bubble: Oval 31">
            <a:extLst>
              <a:ext uri="{FF2B5EF4-FFF2-40B4-BE49-F238E27FC236}">
                <a16:creationId xmlns:a16="http://schemas.microsoft.com/office/drawing/2014/main" id="{E53D750D-FD44-4156-B8B2-14EEDCB6359C}"/>
              </a:ext>
            </a:extLst>
          </p:cNvPr>
          <p:cNvSpPr/>
          <p:nvPr/>
        </p:nvSpPr>
        <p:spPr bwMode="auto">
          <a:xfrm>
            <a:off x="4800882" y="990755"/>
            <a:ext cx="2082518" cy="1296199"/>
          </a:xfrm>
          <a:prstGeom prst="wedgeEllipseCallout">
            <a:avLst>
              <a:gd name="adj1" fmla="val -53223"/>
              <a:gd name="adj2" fmla="val 54933"/>
            </a:avLst>
          </a:prstGeom>
          <a:ln w="28575">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1"/>
                </a:solidFill>
                <a:effectLst/>
                <a:latin typeface="+mj-lt"/>
              </a:rPr>
              <a:t>Read Ref. Voltage</a:t>
            </a:r>
          </a:p>
        </p:txBody>
      </p:sp>
      <p:sp>
        <p:nvSpPr>
          <p:cNvPr id="41" name="Speech Bubble: Oval 40">
            <a:extLst>
              <a:ext uri="{FF2B5EF4-FFF2-40B4-BE49-F238E27FC236}">
                <a16:creationId xmlns:a16="http://schemas.microsoft.com/office/drawing/2014/main" id="{FDBD5DA8-BDF8-4A6D-A33D-2605740C1C5B}"/>
              </a:ext>
            </a:extLst>
          </p:cNvPr>
          <p:cNvSpPr/>
          <p:nvPr/>
        </p:nvSpPr>
        <p:spPr bwMode="auto">
          <a:xfrm>
            <a:off x="5954003" y="4504765"/>
            <a:ext cx="2082518" cy="1296199"/>
          </a:xfrm>
          <a:prstGeom prst="wedgeEllipseCallout">
            <a:avLst>
              <a:gd name="adj1" fmla="val -127658"/>
              <a:gd name="adj2" fmla="val -28778"/>
            </a:avLst>
          </a:prstGeom>
          <a:ln w="28575">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mj-lt"/>
              </a:rPr>
              <a:t>Retention Errors</a:t>
            </a:r>
          </a:p>
        </p:txBody>
      </p:sp>
      <p:sp>
        <p:nvSpPr>
          <p:cNvPr id="2" name="TextBox 1">
            <a:extLst>
              <a:ext uri="{FF2B5EF4-FFF2-40B4-BE49-F238E27FC236}">
                <a16:creationId xmlns:a16="http://schemas.microsoft.com/office/drawing/2014/main" id="{B6465FC3-D214-44C0-B103-47D1B315ED2B}"/>
              </a:ext>
            </a:extLst>
          </p:cNvPr>
          <p:cNvSpPr txBox="1"/>
          <p:nvPr/>
        </p:nvSpPr>
        <p:spPr>
          <a:xfrm>
            <a:off x="684081" y="3429000"/>
            <a:ext cx="697627" cy="707886"/>
          </a:xfrm>
          <a:prstGeom prst="rect">
            <a:avLst/>
          </a:prstGeom>
          <a:noFill/>
        </p:spPr>
        <p:txBody>
          <a:bodyPr wrap="none" rtlCol="0">
            <a:spAutoFit/>
          </a:bodyPr>
          <a:lstStyle/>
          <a:p>
            <a:r>
              <a:rPr lang="en-US" sz="4000" dirty="0">
                <a:solidFill>
                  <a:schemeClr val="tx1">
                    <a:lumMod val="75000"/>
                    <a:lumOff val="25000"/>
                  </a:schemeClr>
                </a:solidFill>
              </a:rPr>
              <a:t>…</a:t>
            </a:r>
          </a:p>
        </p:txBody>
      </p:sp>
      <p:sp>
        <p:nvSpPr>
          <p:cNvPr id="6" name="Rectangle: Rounded Corners 5">
            <a:extLst>
              <a:ext uri="{FF2B5EF4-FFF2-40B4-BE49-F238E27FC236}">
                <a16:creationId xmlns:a16="http://schemas.microsoft.com/office/drawing/2014/main" id="{8526EEEE-11BE-406B-98C0-050F3F990908}"/>
              </a:ext>
            </a:extLst>
          </p:cNvPr>
          <p:cNvSpPr/>
          <p:nvPr/>
        </p:nvSpPr>
        <p:spPr>
          <a:xfrm>
            <a:off x="684081" y="6286868"/>
            <a:ext cx="7697919" cy="4880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Charge </a:t>
            </a:r>
            <a:r>
              <a:rPr lang="en-US" sz="2400" dirty="0">
                <a:solidFill>
                  <a:schemeClr val="accent5"/>
                </a:solidFill>
                <a:sym typeface="Wingdings" panose="05000000000000000000" pitchFamily="2" charset="2"/>
              </a:rPr>
              <a:t> Voltage  Bit Values</a:t>
            </a:r>
            <a:endParaRPr lang="en-US" sz="2400" dirty="0">
              <a:solidFill>
                <a:schemeClr val="accent5"/>
              </a:solidFill>
            </a:endParaRPr>
          </a:p>
        </p:txBody>
      </p:sp>
      <p:sp>
        <p:nvSpPr>
          <p:cNvPr id="25" name="Rectangle: Rounded Corners 24">
            <a:extLst>
              <a:ext uri="{FF2B5EF4-FFF2-40B4-BE49-F238E27FC236}">
                <a16:creationId xmlns:a16="http://schemas.microsoft.com/office/drawing/2014/main" id="{0F21EAEA-6250-4FD0-9511-C74004931AB1}"/>
              </a:ext>
            </a:extLst>
          </p:cNvPr>
          <p:cNvSpPr/>
          <p:nvPr/>
        </p:nvSpPr>
        <p:spPr>
          <a:xfrm>
            <a:off x="1142871" y="1122886"/>
            <a:ext cx="3009080" cy="869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Retention Loss: Charge Leakage</a:t>
            </a:r>
          </a:p>
        </p:txBody>
      </p:sp>
    </p:spTree>
    <p:extLst>
      <p:ext uri="{BB962C8B-B14F-4D97-AF65-F5344CB8AC3E}">
        <p14:creationId xmlns:p14="http://schemas.microsoft.com/office/powerpoint/2010/main" val="19605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500"/>
                            </p:stCondLst>
                            <p:childTnLst>
                              <p:par>
                                <p:cTn id="22" presetID="35" presetClass="path" presetSubtype="0" accel="50000" decel="50000" fill="hold" grpId="0" nodeType="afterEffect">
                                  <p:stCondLst>
                                    <p:cond delay="0"/>
                                  </p:stCondLst>
                                  <p:childTnLst>
                                    <p:animMotion origin="layout" path="M -8.33333E-7 2.59259E-6 L -0.03628 2.59259E-6 " pathEditMode="relative" rAng="0" ptsTypes="AA">
                                      <p:cBhvr>
                                        <p:cTn id="23" dur="2000" fill="hold"/>
                                        <p:tgtEl>
                                          <p:spTgt spid="10"/>
                                        </p:tgtEl>
                                        <p:attrNameLst>
                                          <p:attrName>ppt_x</p:attrName>
                                          <p:attrName>ppt_y</p:attrName>
                                        </p:attrNameLst>
                                      </p:cBhvr>
                                      <p:rCtr x="-1823" y="0"/>
                                    </p:animMotion>
                                  </p:childTnLst>
                                </p:cTn>
                              </p:par>
                              <p:par>
                                <p:cTn id="24" presetID="35" presetClass="path" presetSubtype="0" accel="50000" decel="50000" fill="hold" grpId="0" nodeType="withEffect">
                                  <p:stCondLst>
                                    <p:cond delay="0"/>
                                  </p:stCondLst>
                                  <p:childTnLst>
                                    <p:animMotion origin="layout" path="M -3.88889E-6 2.59259E-6 L -0.08368 -0.00023 " pathEditMode="relative" rAng="0" ptsTypes="AA">
                                      <p:cBhvr>
                                        <p:cTn id="25" dur="2000" fill="hold"/>
                                        <p:tgtEl>
                                          <p:spTgt spid="22"/>
                                        </p:tgtEl>
                                        <p:attrNameLst>
                                          <p:attrName>ppt_x</p:attrName>
                                          <p:attrName>ppt_y</p:attrName>
                                        </p:attrNameLst>
                                      </p:cBhvr>
                                      <p:rCtr x="-4184" y="-23"/>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P spid="22" grpId="0" animBg="1"/>
      <p:bldP spid="32" grpId="0" animBg="1"/>
      <p:bldP spid="41" grpId="0" animBg="1"/>
      <p:bldP spid="6"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C93-F77C-498B-8155-E1639ED2B5E8}"/>
              </a:ext>
            </a:extLst>
          </p:cNvPr>
          <p:cNvSpPr>
            <a:spLocks noGrp="1"/>
          </p:cNvSpPr>
          <p:nvPr>
            <p:ph type="title"/>
          </p:nvPr>
        </p:nvSpPr>
        <p:spPr/>
        <p:txBody>
          <a:bodyPr/>
          <a:lstStyle/>
          <a:p>
            <a:r>
              <a:rPr lang="en-US" dirty="0"/>
              <a:t>Retention Errors Dominates</a:t>
            </a:r>
          </a:p>
        </p:txBody>
      </p:sp>
      <p:graphicFrame>
        <p:nvGraphicFramePr>
          <p:cNvPr id="8" name="Content Placeholder 7">
            <a:extLst>
              <a:ext uri="{FF2B5EF4-FFF2-40B4-BE49-F238E27FC236}">
                <a16:creationId xmlns:a16="http://schemas.microsoft.com/office/drawing/2014/main" id="{60867D60-212D-496F-B00A-262665086581}"/>
              </a:ext>
            </a:extLst>
          </p:cNvPr>
          <p:cNvGraphicFramePr>
            <a:graphicFrameLocks noGrp="1"/>
          </p:cNvGraphicFramePr>
          <p:nvPr>
            <p:ph sz="quarter" idx="11"/>
            <p:extLst>
              <p:ext uri="{D42A27DB-BD31-4B8C-83A1-F6EECF244321}">
                <p14:modId xmlns:p14="http://schemas.microsoft.com/office/powerpoint/2010/main" val="2394339611"/>
              </p:ext>
            </p:extLst>
          </p:nvPr>
        </p:nvGraphicFramePr>
        <p:xfrm>
          <a:off x="0" y="835378"/>
          <a:ext cx="9144000" cy="5919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8330591B-EAE6-4037-BF24-E59D0080426C}"/>
              </a:ext>
            </a:extLst>
          </p:cNvPr>
          <p:cNvSpPr>
            <a:spLocks noGrp="1"/>
          </p:cNvSpPr>
          <p:nvPr>
            <p:ph type="sldNum" sz="quarter" idx="4"/>
          </p:nvPr>
        </p:nvSpPr>
        <p:spPr/>
        <p:txBody>
          <a:bodyPr/>
          <a:lstStyle/>
          <a:p>
            <a:fld id="{D1A49D29-CB85-4411-9FDD-91CD7B7D33F2}" type="slidenum">
              <a:rPr lang="en-US" smtClean="0"/>
              <a:t>25</a:t>
            </a:fld>
            <a:endParaRPr lang="en-US"/>
          </a:p>
        </p:txBody>
      </p:sp>
      <p:sp>
        <p:nvSpPr>
          <p:cNvPr id="3" name="Right Brace 2">
            <a:extLst>
              <a:ext uri="{FF2B5EF4-FFF2-40B4-BE49-F238E27FC236}">
                <a16:creationId xmlns:a16="http://schemas.microsoft.com/office/drawing/2014/main" id="{60B5166F-4A0C-4E3A-8417-8AC88849703A}"/>
              </a:ext>
            </a:extLst>
          </p:cNvPr>
          <p:cNvSpPr/>
          <p:nvPr/>
        </p:nvSpPr>
        <p:spPr>
          <a:xfrm rot="5400000">
            <a:off x="4236155" y="1579963"/>
            <a:ext cx="558802" cy="8240889"/>
          </a:xfrm>
          <a:prstGeom prst="rightBrace">
            <a:avLst>
              <a:gd name="adj1" fmla="val 92543"/>
              <a:gd name="adj2" fmla="val 50000"/>
            </a:avLst>
          </a:prstGeom>
          <a:ln w="38100">
            <a:solidFill>
              <a:schemeClr val="tx1">
                <a:lumMod val="75000"/>
                <a:lumOff val="2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018964A2-8B49-40F9-8837-4377576A7F26}"/>
              </a:ext>
            </a:extLst>
          </p:cNvPr>
          <p:cNvSpPr txBox="1"/>
          <p:nvPr/>
        </p:nvSpPr>
        <p:spPr>
          <a:xfrm>
            <a:off x="2845868" y="6022622"/>
            <a:ext cx="3339376" cy="523220"/>
          </a:xfrm>
          <a:prstGeom prst="rect">
            <a:avLst/>
          </a:prstGeom>
          <a:noFill/>
        </p:spPr>
        <p:txBody>
          <a:bodyPr wrap="none" rtlCol="0">
            <a:spAutoFit/>
          </a:bodyPr>
          <a:lstStyle/>
          <a:p>
            <a:pPr algn="ctr"/>
            <a:r>
              <a:rPr lang="en-US" sz="2800" dirty="0">
                <a:solidFill>
                  <a:schemeClr val="tx1">
                    <a:lumMod val="75000"/>
                    <a:lumOff val="25000"/>
                  </a:schemeClr>
                </a:solidFill>
              </a:rPr>
              <a:t>All 3D NAND Errors</a:t>
            </a:r>
          </a:p>
        </p:txBody>
      </p:sp>
    </p:spTree>
    <p:extLst>
      <p:ext uri="{BB962C8B-B14F-4D97-AF65-F5344CB8AC3E}">
        <p14:creationId xmlns:p14="http://schemas.microsoft.com/office/powerpoint/2010/main" val="387852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A063338-47D5-40DC-A232-F4B2B6FFD570}"/>
              </a:ext>
            </a:extLst>
          </p:cNvPr>
          <p:cNvSpPr/>
          <p:nvPr/>
        </p:nvSpPr>
        <p:spPr bwMode="auto">
          <a:xfrm>
            <a:off x="3608832" y="3017520"/>
            <a:ext cx="1127760" cy="2804160"/>
          </a:xfrm>
          <a:custGeom>
            <a:avLst/>
            <a:gdLst>
              <a:gd name="connsiteX0" fmla="*/ 1127760 w 1127760"/>
              <a:gd name="connsiteY0" fmla="*/ 0 h 2804160"/>
              <a:gd name="connsiteX1" fmla="*/ 1127760 w 1127760"/>
              <a:gd name="connsiteY1" fmla="*/ 2804160 h 2804160"/>
              <a:gd name="connsiteX2" fmla="*/ 0 w 1127760"/>
              <a:gd name="connsiteY2" fmla="*/ 2804160 h 2804160"/>
              <a:gd name="connsiteX3" fmla="*/ 268224 w 1127760"/>
              <a:gd name="connsiteY3" fmla="*/ 1822704 h 2804160"/>
              <a:gd name="connsiteX4" fmla="*/ 585216 w 1127760"/>
              <a:gd name="connsiteY4" fmla="*/ 932688 h 2804160"/>
              <a:gd name="connsiteX5" fmla="*/ 950976 w 1127760"/>
              <a:gd name="connsiteY5" fmla="*/ 237744 h 2804160"/>
              <a:gd name="connsiteX6" fmla="*/ 1127760 w 1127760"/>
              <a:gd name="connsiteY6" fmla="*/ 0 h 28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60" h="2804160">
                <a:moveTo>
                  <a:pt x="1127760" y="0"/>
                </a:moveTo>
                <a:lnTo>
                  <a:pt x="1127760" y="2804160"/>
                </a:lnTo>
                <a:lnTo>
                  <a:pt x="0" y="2804160"/>
                </a:lnTo>
                <a:lnTo>
                  <a:pt x="268224" y="1822704"/>
                </a:lnTo>
                <a:lnTo>
                  <a:pt x="585216" y="932688"/>
                </a:lnTo>
                <a:lnTo>
                  <a:pt x="950976" y="237744"/>
                </a:lnTo>
                <a:lnTo>
                  <a:pt x="1127760" y="0"/>
                </a:lnTo>
                <a:close/>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mj-lt"/>
            </a:endParaRPr>
          </a:p>
        </p:txBody>
      </p:sp>
      <p:sp>
        <p:nvSpPr>
          <p:cNvPr id="37" name="Freeform: Shape 36">
            <a:extLst>
              <a:ext uri="{FF2B5EF4-FFF2-40B4-BE49-F238E27FC236}">
                <a16:creationId xmlns:a16="http://schemas.microsoft.com/office/drawing/2014/main" id="{D8EF8DF1-6FC7-4142-8155-DF6B5A67953C}"/>
              </a:ext>
            </a:extLst>
          </p:cNvPr>
          <p:cNvSpPr/>
          <p:nvPr/>
        </p:nvSpPr>
        <p:spPr bwMode="auto">
          <a:xfrm>
            <a:off x="3611880" y="3962400"/>
            <a:ext cx="1097280" cy="1851660"/>
          </a:xfrm>
          <a:custGeom>
            <a:avLst/>
            <a:gdLst>
              <a:gd name="connsiteX0" fmla="*/ 0 w 1097280"/>
              <a:gd name="connsiteY0" fmla="*/ 1851660 h 1851660"/>
              <a:gd name="connsiteX1" fmla="*/ 1097280 w 1097280"/>
              <a:gd name="connsiteY1" fmla="*/ 1851660 h 1851660"/>
              <a:gd name="connsiteX2" fmla="*/ 937260 w 1097280"/>
              <a:gd name="connsiteY2" fmla="*/ 1188720 h 1851660"/>
              <a:gd name="connsiteX3" fmla="*/ 731520 w 1097280"/>
              <a:gd name="connsiteY3" fmla="*/ 388620 h 1851660"/>
              <a:gd name="connsiteX4" fmla="*/ 586740 w 1097280"/>
              <a:gd name="connsiteY4" fmla="*/ 0 h 1851660"/>
              <a:gd name="connsiteX5" fmla="*/ 373380 w 1097280"/>
              <a:gd name="connsiteY5" fmla="*/ 533400 h 1851660"/>
              <a:gd name="connsiteX6" fmla="*/ 167640 w 1097280"/>
              <a:gd name="connsiteY6" fmla="*/ 1226820 h 1851660"/>
              <a:gd name="connsiteX7" fmla="*/ 0 w 1097280"/>
              <a:gd name="connsiteY7" fmla="*/ 185166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 h="1851660">
                <a:moveTo>
                  <a:pt x="0" y="1851660"/>
                </a:moveTo>
                <a:lnTo>
                  <a:pt x="1097280" y="1851660"/>
                </a:lnTo>
                <a:lnTo>
                  <a:pt x="937260" y="1188720"/>
                </a:lnTo>
                <a:lnTo>
                  <a:pt x="731520" y="388620"/>
                </a:lnTo>
                <a:lnTo>
                  <a:pt x="586740" y="0"/>
                </a:lnTo>
                <a:lnTo>
                  <a:pt x="373380" y="533400"/>
                </a:lnTo>
                <a:lnTo>
                  <a:pt x="167640" y="1226820"/>
                </a:lnTo>
                <a:lnTo>
                  <a:pt x="0" y="1851660"/>
                </a:lnTo>
                <a:close/>
              </a:path>
            </a:pathLst>
          </a:custGeom>
          <a:solidFill>
            <a:srgbClr val="FF858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mj-lt"/>
            </a:endParaRPr>
          </a:p>
        </p:txBody>
      </p:sp>
      <p:sp>
        <p:nvSpPr>
          <p:cNvPr id="23" name="Freeform 26">
            <a:extLst>
              <a:ext uri="{FF2B5EF4-FFF2-40B4-BE49-F238E27FC236}">
                <a16:creationId xmlns:a16="http://schemas.microsoft.com/office/drawing/2014/main" id="{E5197334-0196-42C1-9FBE-9B9F9AB8C6C5}"/>
              </a:ext>
            </a:extLst>
          </p:cNvPr>
          <p:cNvSpPr/>
          <p:nvPr/>
        </p:nvSpPr>
        <p:spPr>
          <a:xfrm>
            <a:off x="1037438"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00</a:t>
            </a:r>
          </a:p>
        </p:txBody>
      </p:sp>
      <p:sp>
        <p:nvSpPr>
          <p:cNvPr id="24" name="Freeform 26">
            <a:extLst>
              <a:ext uri="{FF2B5EF4-FFF2-40B4-BE49-F238E27FC236}">
                <a16:creationId xmlns:a16="http://schemas.microsoft.com/office/drawing/2014/main" id="{D1528BEE-D7D3-4BD5-A821-F1CC4D533BD9}"/>
              </a:ext>
            </a:extLst>
          </p:cNvPr>
          <p:cNvSpPr/>
          <p:nvPr/>
        </p:nvSpPr>
        <p:spPr>
          <a:xfrm>
            <a:off x="4389120"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01</a:t>
            </a:r>
          </a:p>
        </p:txBody>
      </p:sp>
      <p:sp>
        <p:nvSpPr>
          <p:cNvPr id="5" name="Title 4">
            <a:extLst>
              <a:ext uri="{FF2B5EF4-FFF2-40B4-BE49-F238E27FC236}">
                <a16:creationId xmlns:a16="http://schemas.microsoft.com/office/drawing/2014/main" id="{51970F60-7D51-40AA-ACF3-0DBD4DE6E64A}"/>
              </a:ext>
            </a:extLst>
          </p:cNvPr>
          <p:cNvSpPr>
            <a:spLocks noGrp="1"/>
          </p:cNvSpPr>
          <p:nvPr>
            <p:ph type="title"/>
          </p:nvPr>
        </p:nvSpPr>
        <p:spPr/>
        <p:txBody>
          <a:bodyPr/>
          <a:lstStyle/>
          <a:p>
            <a:r>
              <a:rPr lang="en-US" dirty="0"/>
              <a:t>Mitigating Retention Errors</a:t>
            </a:r>
          </a:p>
        </p:txBody>
      </p:sp>
      <p:sp>
        <p:nvSpPr>
          <p:cNvPr id="4" name="Slide Number Placeholder 3">
            <a:extLst>
              <a:ext uri="{FF2B5EF4-FFF2-40B4-BE49-F238E27FC236}">
                <a16:creationId xmlns:a16="http://schemas.microsoft.com/office/drawing/2014/main" id="{E928C634-DECC-4306-86CE-26F1CE56BA35}"/>
              </a:ext>
            </a:extLst>
          </p:cNvPr>
          <p:cNvSpPr>
            <a:spLocks noGrp="1"/>
          </p:cNvSpPr>
          <p:nvPr>
            <p:ph type="sldNum" sz="quarter" idx="12"/>
          </p:nvPr>
        </p:nvSpPr>
        <p:spPr/>
        <p:txBody>
          <a:bodyPr/>
          <a:lstStyle/>
          <a:p>
            <a:fld id="{D1A49D29-CB85-4411-9FDD-91CD7B7D33F2}" type="slidenum">
              <a:rPr lang="en-US" smtClean="0"/>
              <a:t>26</a:t>
            </a:fld>
            <a:endParaRPr lang="en-US"/>
          </a:p>
        </p:txBody>
      </p:sp>
      <p:cxnSp>
        <p:nvCxnSpPr>
          <p:cNvPr id="8" name="Straight Arrow Connector 7">
            <a:extLst>
              <a:ext uri="{FF2B5EF4-FFF2-40B4-BE49-F238E27FC236}">
                <a16:creationId xmlns:a16="http://schemas.microsoft.com/office/drawing/2014/main" id="{339718A7-B4A6-4293-837C-C4AABB481F23}"/>
              </a:ext>
            </a:extLst>
          </p:cNvPr>
          <p:cNvCxnSpPr>
            <a:cxnSpLocks/>
          </p:cNvCxnSpPr>
          <p:nvPr/>
        </p:nvCxnSpPr>
        <p:spPr>
          <a:xfrm flipV="1">
            <a:off x="564604" y="1904999"/>
            <a:ext cx="0" cy="391885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26">
            <a:extLst>
              <a:ext uri="{FF2B5EF4-FFF2-40B4-BE49-F238E27FC236}">
                <a16:creationId xmlns:a16="http://schemas.microsoft.com/office/drawing/2014/main" id="{B1815E43-A7B6-4421-AB94-EB8A77DAE56A}"/>
              </a:ext>
            </a:extLst>
          </p:cNvPr>
          <p:cNvSpPr/>
          <p:nvPr/>
        </p:nvSpPr>
        <p:spPr>
          <a:xfrm>
            <a:off x="712318"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latin typeface="+mj-lt"/>
            </a:endParaRPr>
          </a:p>
        </p:txBody>
      </p:sp>
      <p:cxnSp>
        <p:nvCxnSpPr>
          <p:cNvPr id="11" name="Straight Arrow Connector 10">
            <a:extLst>
              <a:ext uri="{FF2B5EF4-FFF2-40B4-BE49-F238E27FC236}">
                <a16:creationId xmlns:a16="http://schemas.microsoft.com/office/drawing/2014/main" id="{8B07BB1D-93BE-4085-9D30-339DD14FD1F3}"/>
              </a:ext>
            </a:extLst>
          </p:cNvPr>
          <p:cNvCxnSpPr>
            <a:cxnSpLocks/>
          </p:cNvCxnSpPr>
          <p:nvPr/>
        </p:nvCxnSpPr>
        <p:spPr>
          <a:xfrm>
            <a:off x="564604" y="5823857"/>
            <a:ext cx="8101876"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6">
            <a:extLst>
              <a:ext uri="{FF2B5EF4-FFF2-40B4-BE49-F238E27FC236}">
                <a16:creationId xmlns:a16="http://schemas.microsoft.com/office/drawing/2014/main" id="{C083DBCC-0E64-43D0-9D08-4BBA02A77D01}"/>
              </a:ext>
            </a:extLst>
          </p:cNvPr>
          <p:cNvSpPr/>
          <p:nvPr/>
        </p:nvSpPr>
        <p:spPr>
          <a:xfrm>
            <a:off x="3627120" y="252011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mj-lt"/>
            </a:endParaRPr>
          </a:p>
        </p:txBody>
      </p:sp>
      <p:cxnSp>
        <p:nvCxnSpPr>
          <p:cNvPr id="26" name="Straight Connector 25">
            <a:extLst>
              <a:ext uri="{FF2B5EF4-FFF2-40B4-BE49-F238E27FC236}">
                <a16:creationId xmlns:a16="http://schemas.microsoft.com/office/drawing/2014/main" id="{1B1A9220-66D6-4CDC-BA56-D4B7C67F0C7C}"/>
              </a:ext>
            </a:extLst>
          </p:cNvPr>
          <p:cNvCxnSpPr>
            <a:cxnSpLocks/>
          </p:cNvCxnSpPr>
          <p:nvPr/>
        </p:nvCxnSpPr>
        <p:spPr bwMode="auto">
          <a:xfrm flipV="1">
            <a:off x="4731130" y="2332940"/>
            <a:ext cx="0" cy="347947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32" name="Speech Bubble: Oval 31">
            <a:extLst>
              <a:ext uri="{FF2B5EF4-FFF2-40B4-BE49-F238E27FC236}">
                <a16:creationId xmlns:a16="http://schemas.microsoft.com/office/drawing/2014/main" id="{E53D750D-FD44-4156-B8B2-14EEDCB6359C}"/>
              </a:ext>
            </a:extLst>
          </p:cNvPr>
          <p:cNvSpPr/>
          <p:nvPr/>
        </p:nvSpPr>
        <p:spPr bwMode="auto">
          <a:xfrm>
            <a:off x="4800882" y="990755"/>
            <a:ext cx="2082518" cy="1296199"/>
          </a:xfrm>
          <a:prstGeom prst="wedgeEllipseCallout">
            <a:avLst>
              <a:gd name="adj1" fmla="val -53223"/>
              <a:gd name="adj2" fmla="val 54933"/>
            </a:avLst>
          </a:prstGeom>
          <a:ln w="28575">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1"/>
                </a:solidFill>
                <a:effectLst/>
                <a:latin typeface="+mj-lt"/>
              </a:rPr>
              <a:t>Read Ref. Voltage</a:t>
            </a:r>
          </a:p>
        </p:txBody>
      </p:sp>
      <p:cxnSp>
        <p:nvCxnSpPr>
          <p:cNvPr id="36" name="Straight Connector 35">
            <a:extLst>
              <a:ext uri="{FF2B5EF4-FFF2-40B4-BE49-F238E27FC236}">
                <a16:creationId xmlns:a16="http://schemas.microsoft.com/office/drawing/2014/main" id="{34E217A2-169D-4455-91E9-2ACEAD8A75CD}"/>
              </a:ext>
            </a:extLst>
          </p:cNvPr>
          <p:cNvCxnSpPr>
            <a:cxnSpLocks/>
          </p:cNvCxnSpPr>
          <p:nvPr/>
        </p:nvCxnSpPr>
        <p:spPr bwMode="auto">
          <a:xfrm flipV="1">
            <a:off x="4208780" y="2332940"/>
            <a:ext cx="0" cy="3479470"/>
          </a:xfrm>
          <a:prstGeom prst="line">
            <a:avLst/>
          </a:prstGeom>
          <a:solidFill>
            <a:schemeClr val="accent1"/>
          </a:solidFill>
          <a:ln w="57150" cap="flat" cmpd="sng" algn="ctr">
            <a:solidFill>
              <a:srgbClr val="C00000"/>
            </a:solidFill>
            <a:prstDash val="solid"/>
            <a:round/>
            <a:headEnd type="none" w="med" len="med"/>
            <a:tailEnd type="none" w="med" len="med"/>
          </a:ln>
          <a:effectLst/>
        </p:spPr>
      </p:cxnSp>
      <p:sp>
        <p:nvSpPr>
          <p:cNvPr id="38" name="Speech Bubble: Oval 37">
            <a:extLst>
              <a:ext uri="{FF2B5EF4-FFF2-40B4-BE49-F238E27FC236}">
                <a16:creationId xmlns:a16="http://schemas.microsoft.com/office/drawing/2014/main" id="{D75FBEA1-E171-4F7E-8F91-07A9A3A2C660}"/>
              </a:ext>
            </a:extLst>
          </p:cNvPr>
          <p:cNvSpPr/>
          <p:nvPr/>
        </p:nvSpPr>
        <p:spPr bwMode="auto">
          <a:xfrm>
            <a:off x="2006452" y="990756"/>
            <a:ext cx="2054851" cy="1296199"/>
          </a:xfrm>
          <a:prstGeom prst="wedgeEllipseCallout">
            <a:avLst>
              <a:gd name="adj1" fmla="val 58618"/>
              <a:gd name="adj2" fmla="val 54040"/>
            </a:avLst>
          </a:prstGeom>
          <a:ln w="28575">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mj-lt"/>
              </a:rPr>
              <a:t>Optimal Read Ref. Voltage</a:t>
            </a:r>
          </a:p>
        </p:txBody>
      </p:sp>
      <p:sp>
        <p:nvSpPr>
          <p:cNvPr id="41" name="Speech Bubble: Oval 40">
            <a:extLst>
              <a:ext uri="{FF2B5EF4-FFF2-40B4-BE49-F238E27FC236}">
                <a16:creationId xmlns:a16="http://schemas.microsoft.com/office/drawing/2014/main" id="{FDBD5DA8-BDF8-4A6D-A33D-2605740C1C5B}"/>
              </a:ext>
            </a:extLst>
          </p:cNvPr>
          <p:cNvSpPr/>
          <p:nvPr/>
        </p:nvSpPr>
        <p:spPr bwMode="auto">
          <a:xfrm>
            <a:off x="5954003" y="4504765"/>
            <a:ext cx="2082518" cy="1296199"/>
          </a:xfrm>
          <a:prstGeom prst="wedgeEllipseCallout">
            <a:avLst>
              <a:gd name="adj1" fmla="val -127658"/>
              <a:gd name="adj2" fmla="val -28778"/>
            </a:avLst>
          </a:prstGeom>
          <a:ln w="28575">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mj-lt"/>
              </a:rPr>
              <a:t>Retention Errors</a:t>
            </a:r>
          </a:p>
        </p:txBody>
      </p:sp>
      <p:sp>
        <p:nvSpPr>
          <p:cNvPr id="2" name="TextBox 1">
            <a:extLst>
              <a:ext uri="{FF2B5EF4-FFF2-40B4-BE49-F238E27FC236}">
                <a16:creationId xmlns:a16="http://schemas.microsoft.com/office/drawing/2014/main" id="{B6465FC3-D214-44C0-B103-47D1B315ED2B}"/>
              </a:ext>
            </a:extLst>
          </p:cNvPr>
          <p:cNvSpPr txBox="1"/>
          <p:nvPr/>
        </p:nvSpPr>
        <p:spPr>
          <a:xfrm>
            <a:off x="684081" y="3429000"/>
            <a:ext cx="697627" cy="707886"/>
          </a:xfrm>
          <a:prstGeom prst="rect">
            <a:avLst/>
          </a:prstGeom>
          <a:noFill/>
        </p:spPr>
        <p:txBody>
          <a:bodyPr wrap="none" rtlCol="0">
            <a:spAutoFit/>
          </a:bodyPr>
          <a:lstStyle/>
          <a:p>
            <a:r>
              <a:rPr lang="en-US" sz="4000" dirty="0">
                <a:solidFill>
                  <a:schemeClr val="tx1">
                    <a:lumMod val="75000"/>
                    <a:lumOff val="25000"/>
                  </a:schemeClr>
                </a:solidFill>
              </a:rPr>
              <a:t>…</a:t>
            </a:r>
          </a:p>
        </p:txBody>
      </p:sp>
      <p:sp>
        <p:nvSpPr>
          <p:cNvPr id="20" name="Rectangle 19">
            <a:extLst>
              <a:ext uri="{FF2B5EF4-FFF2-40B4-BE49-F238E27FC236}">
                <a16:creationId xmlns:a16="http://schemas.microsoft.com/office/drawing/2014/main" id="{2FA51C27-A407-43AA-A663-82FE0CE94C04}"/>
              </a:ext>
            </a:extLst>
          </p:cNvPr>
          <p:cNvSpPr/>
          <p:nvPr/>
        </p:nvSpPr>
        <p:spPr>
          <a:xfrm>
            <a:off x="2086985" y="5846750"/>
            <a:ext cx="6579496" cy="461665"/>
          </a:xfrm>
          <a:prstGeom prst="rect">
            <a:avLst/>
          </a:prstGeom>
        </p:spPr>
        <p:txBody>
          <a:bodyPr wrap="square">
            <a:spAutoFit/>
          </a:bodyPr>
          <a:lstStyle/>
          <a:p>
            <a:pPr algn="ctr"/>
            <a:r>
              <a:rPr lang="en-US" altLang="ko-KR" sz="2400" i="1" dirty="0">
                <a:solidFill>
                  <a:schemeClr val="tx1">
                    <a:lumMod val="75000"/>
                    <a:lumOff val="25000"/>
                  </a:schemeClr>
                </a:solidFill>
                <a:latin typeface="+mj-lt"/>
                <a:ea typeface="Dotum" pitchFamily="34" charset="-127"/>
              </a:rPr>
              <a:t>Amount of Charge/Threshold Voltage</a:t>
            </a:r>
            <a:endParaRPr lang="ko-KR" altLang="ko-KR" sz="2400" i="1" dirty="0">
              <a:solidFill>
                <a:schemeClr val="tx1">
                  <a:lumMod val="75000"/>
                  <a:lumOff val="25000"/>
                </a:schemeClr>
              </a:solidFill>
              <a:latin typeface="+mj-lt"/>
              <a:ea typeface="Dotum" pitchFamily="34" charset="-127"/>
            </a:endParaRPr>
          </a:p>
        </p:txBody>
      </p:sp>
      <p:sp>
        <p:nvSpPr>
          <p:cNvPr id="21" name="Rectangle 20">
            <a:extLst>
              <a:ext uri="{FF2B5EF4-FFF2-40B4-BE49-F238E27FC236}">
                <a16:creationId xmlns:a16="http://schemas.microsoft.com/office/drawing/2014/main" id="{538A1511-351C-4E9E-92E4-CBCDEA7B5F28}"/>
              </a:ext>
            </a:extLst>
          </p:cNvPr>
          <p:cNvSpPr/>
          <p:nvPr/>
        </p:nvSpPr>
        <p:spPr>
          <a:xfrm rot="16200000">
            <a:off x="-830666" y="2803272"/>
            <a:ext cx="2258213" cy="461665"/>
          </a:xfrm>
          <a:prstGeom prst="rect">
            <a:avLst/>
          </a:prstGeom>
        </p:spPr>
        <p:txBody>
          <a:bodyPr wrap="square">
            <a:spAutoFit/>
          </a:bodyPr>
          <a:lstStyle/>
          <a:p>
            <a:pPr algn="ctr"/>
            <a:r>
              <a:rPr lang="en-US" altLang="ko-KR" sz="2400" i="1" dirty="0">
                <a:solidFill>
                  <a:schemeClr val="tx1">
                    <a:lumMod val="75000"/>
                    <a:lumOff val="25000"/>
                  </a:schemeClr>
                </a:solidFill>
                <a:latin typeface="+mj-lt"/>
                <a:ea typeface="Dotum" pitchFamily="34" charset="-127"/>
              </a:rPr>
              <a:t>Probability</a:t>
            </a:r>
            <a:endParaRPr lang="ko-KR" altLang="ko-KR" sz="2400" i="1" dirty="0">
              <a:solidFill>
                <a:schemeClr val="tx1">
                  <a:lumMod val="75000"/>
                  <a:lumOff val="25000"/>
                </a:schemeClr>
              </a:solidFill>
              <a:latin typeface="+mj-lt"/>
              <a:ea typeface="Dotum" pitchFamily="34" charset="-127"/>
            </a:endParaRPr>
          </a:p>
        </p:txBody>
      </p:sp>
    </p:spTree>
    <p:extLst>
      <p:ext uri="{BB962C8B-B14F-4D97-AF65-F5344CB8AC3E}">
        <p14:creationId xmlns:p14="http://schemas.microsoft.com/office/powerpoint/2010/main" val="29904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Predicting The Optimal Read Ref. Voltage</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27</a:t>
            </a:fld>
            <a:endParaRPr lang="en-US"/>
          </a:p>
        </p:txBody>
      </p:sp>
      <p:sp>
        <p:nvSpPr>
          <p:cNvPr id="6" name="TextBox 5">
            <a:extLst>
              <a:ext uri="{FF2B5EF4-FFF2-40B4-BE49-F238E27FC236}">
                <a16:creationId xmlns:a16="http://schemas.microsoft.com/office/drawing/2014/main" id="{31EB456D-6957-4ADA-B051-87C9DDA0F3CB}"/>
              </a:ext>
            </a:extLst>
          </p:cNvPr>
          <p:cNvSpPr txBox="1"/>
          <p:nvPr/>
        </p:nvSpPr>
        <p:spPr>
          <a:xfrm>
            <a:off x="2556064" y="2291644"/>
            <a:ext cx="4031873" cy="830997"/>
          </a:xfrm>
          <a:prstGeom prst="rect">
            <a:avLst/>
          </a:prstGeom>
          <a:noFill/>
        </p:spPr>
        <p:txBody>
          <a:bodyPr wrap="none" rtlCol="0">
            <a:spAutoFit/>
          </a:bodyPr>
          <a:lstStyle/>
          <a:p>
            <a:pPr algn="ctr"/>
            <a:r>
              <a:rPr lang="en-US" sz="4800" dirty="0" err="1">
                <a:solidFill>
                  <a:schemeClr val="accent5"/>
                </a:solidFill>
              </a:rPr>
              <a:t>V</a:t>
            </a:r>
            <a:r>
              <a:rPr lang="en-US" sz="4800" baseline="-25000" dirty="0" err="1">
                <a:solidFill>
                  <a:schemeClr val="accent5"/>
                </a:solidFill>
              </a:rPr>
              <a:t>opt</a:t>
            </a:r>
            <a:r>
              <a:rPr lang="en-US" sz="4800" dirty="0">
                <a:solidFill>
                  <a:schemeClr val="accent5"/>
                </a:solidFill>
              </a:rPr>
              <a:t> = V</a:t>
            </a:r>
            <a:r>
              <a:rPr lang="en-US" sz="4800" baseline="-25000" dirty="0">
                <a:solidFill>
                  <a:schemeClr val="accent5"/>
                </a:solidFill>
              </a:rPr>
              <a:t>0</a:t>
            </a:r>
            <a:r>
              <a:rPr lang="en-US" sz="4800" dirty="0">
                <a:solidFill>
                  <a:schemeClr val="accent5"/>
                </a:solidFill>
              </a:rPr>
              <a:t> + </a:t>
            </a:r>
            <a:r>
              <a:rPr lang="el-GR" sz="4800" dirty="0">
                <a:solidFill>
                  <a:schemeClr val="accent5"/>
                </a:solidFill>
              </a:rPr>
              <a:t>Δ</a:t>
            </a:r>
            <a:r>
              <a:rPr lang="en-US" sz="4800" dirty="0">
                <a:solidFill>
                  <a:schemeClr val="accent5"/>
                </a:solidFill>
              </a:rPr>
              <a:t>V</a:t>
            </a:r>
          </a:p>
        </p:txBody>
      </p:sp>
      <p:grpSp>
        <p:nvGrpSpPr>
          <p:cNvPr id="15" name="Group 14">
            <a:extLst>
              <a:ext uri="{FF2B5EF4-FFF2-40B4-BE49-F238E27FC236}">
                <a16:creationId xmlns:a16="http://schemas.microsoft.com/office/drawing/2014/main" id="{567DB106-DA06-4B5F-8A9F-568E85644DC1}"/>
              </a:ext>
            </a:extLst>
          </p:cNvPr>
          <p:cNvGrpSpPr/>
          <p:nvPr/>
        </p:nvGrpSpPr>
        <p:grpSpPr>
          <a:xfrm>
            <a:off x="1840090" y="3122641"/>
            <a:ext cx="3533422" cy="2939490"/>
            <a:chOff x="1840090" y="3122641"/>
            <a:chExt cx="3533422" cy="2939490"/>
          </a:xfrm>
        </p:grpSpPr>
        <p:sp>
          <p:nvSpPr>
            <p:cNvPr id="7" name="Rectangle: Rounded Corners 6">
              <a:extLst>
                <a:ext uri="{FF2B5EF4-FFF2-40B4-BE49-F238E27FC236}">
                  <a16:creationId xmlns:a16="http://schemas.microsoft.com/office/drawing/2014/main" id="{E380AC97-AF1D-418E-A9E2-976C409CF480}"/>
                </a:ext>
              </a:extLst>
            </p:cNvPr>
            <p:cNvSpPr/>
            <p:nvPr/>
          </p:nvSpPr>
          <p:spPr>
            <a:xfrm>
              <a:off x="1840090" y="4328434"/>
              <a:ext cx="3533422" cy="17336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1. Initial Voltage Before Retention</a:t>
              </a:r>
            </a:p>
          </p:txBody>
        </p:sp>
        <p:cxnSp>
          <p:nvCxnSpPr>
            <p:cNvPr id="10" name="Straight Arrow Connector 9">
              <a:extLst>
                <a:ext uri="{FF2B5EF4-FFF2-40B4-BE49-F238E27FC236}">
                  <a16:creationId xmlns:a16="http://schemas.microsoft.com/office/drawing/2014/main" id="{09608497-CA97-4A79-8969-FD122ED9DFD2}"/>
                </a:ext>
              </a:extLst>
            </p:cNvPr>
            <p:cNvCxnSpPr>
              <a:cxnSpLocks/>
              <a:stCxn id="7" idx="0"/>
              <a:endCxn id="6" idx="2"/>
            </p:cNvCxnSpPr>
            <p:nvPr/>
          </p:nvCxnSpPr>
          <p:spPr>
            <a:xfrm flipV="1">
              <a:off x="3606801" y="3122641"/>
              <a:ext cx="965200" cy="120579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5196B1C-1440-4BB2-9237-41FD9DD93CD1}"/>
              </a:ext>
            </a:extLst>
          </p:cNvPr>
          <p:cNvGrpSpPr/>
          <p:nvPr/>
        </p:nvGrpSpPr>
        <p:grpSpPr>
          <a:xfrm>
            <a:off x="5539872" y="3122641"/>
            <a:ext cx="3344484" cy="2939492"/>
            <a:chOff x="5539872" y="3122641"/>
            <a:chExt cx="3344484" cy="2939492"/>
          </a:xfrm>
        </p:grpSpPr>
        <p:sp>
          <p:nvSpPr>
            <p:cNvPr id="8" name="Rectangle: Rounded Corners 7">
              <a:extLst>
                <a:ext uri="{FF2B5EF4-FFF2-40B4-BE49-F238E27FC236}">
                  <a16:creationId xmlns:a16="http://schemas.microsoft.com/office/drawing/2014/main" id="{A8B09B93-244B-4BAA-854C-8AE73E330C32}"/>
                </a:ext>
              </a:extLst>
            </p:cNvPr>
            <p:cNvSpPr/>
            <p:nvPr/>
          </p:nvSpPr>
          <p:spPr>
            <a:xfrm>
              <a:off x="5539872" y="4328435"/>
              <a:ext cx="3344484" cy="17336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2. Voltage Shift due to</a:t>
              </a:r>
              <a:br>
                <a:rPr lang="en-US" sz="3200" dirty="0">
                  <a:solidFill>
                    <a:schemeClr val="accent5"/>
                  </a:solidFill>
                </a:rPr>
              </a:br>
              <a:r>
                <a:rPr lang="en-US" sz="3200" dirty="0">
                  <a:solidFill>
                    <a:schemeClr val="accent5"/>
                  </a:solidFill>
                </a:rPr>
                <a:t>Retention Loss</a:t>
              </a:r>
            </a:p>
          </p:txBody>
        </p:sp>
        <p:cxnSp>
          <p:nvCxnSpPr>
            <p:cNvPr id="11" name="Straight Arrow Connector 10">
              <a:extLst>
                <a:ext uri="{FF2B5EF4-FFF2-40B4-BE49-F238E27FC236}">
                  <a16:creationId xmlns:a16="http://schemas.microsoft.com/office/drawing/2014/main" id="{B89245FA-5900-4BE5-BF0C-AE30F45AA6F6}"/>
                </a:ext>
              </a:extLst>
            </p:cNvPr>
            <p:cNvCxnSpPr>
              <a:cxnSpLocks/>
              <a:stCxn id="8" idx="0"/>
            </p:cNvCxnSpPr>
            <p:nvPr/>
          </p:nvCxnSpPr>
          <p:spPr>
            <a:xfrm flipH="1" flipV="1">
              <a:off x="6175022" y="3122641"/>
              <a:ext cx="1037092" cy="1205794"/>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363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AFD-9E37-431D-B525-2BD7AD4B0BE7}"/>
              </a:ext>
            </a:extLst>
          </p:cNvPr>
          <p:cNvSpPr>
            <a:spLocks noGrp="1"/>
          </p:cNvSpPr>
          <p:nvPr>
            <p:ph type="title"/>
          </p:nvPr>
        </p:nvSpPr>
        <p:spPr/>
        <p:txBody>
          <a:bodyPr/>
          <a:lstStyle/>
          <a:p>
            <a:r>
              <a:rPr lang="en-US" dirty="0"/>
              <a:t>1. Predicting V</a:t>
            </a:r>
            <a:r>
              <a:rPr lang="en-US" baseline="-25000" dirty="0"/>
              <a:t>0</a:t>
            </a:r>
            <a:endParaRPr lang="en-US" dirty="0"/>
          </a:p>
        </p:txBody>
      </p:sp>
      <p:sp>
        <p:nvSpPr>
          <p:cNvPr id="5" name="Text Placeholder 4">
            <a:extLst>
              <a:ext uri="{FF2B5EF4-FFF2-40B4-BE49-F238E27FC236}">
                <a16:creationId xmlns:a16="http://schemas.microsoft.com/office/drawing/2014/main" id="{A48AE14D-8325-4911-987C-0BEE580BB52F}"/>
              </a:ext>
            </a:extLst>
          </p:cNvPr>
          <p:cNvSpPr>
            <a:spLocks noGrp="1"/>
          </p:cNvSpPr>
          <p:nvPr>
            <p:ph type="body" idx="1"/>
          </p:nvPr>
        </p:nvSpPr>
        <p:spPr/>
        <p:txBody>
          <a:bodyPr>
            <a:noAutofit/>
          </a:bodyPr>
          <a:lstStyle/>
          <a:p>
            <a:r>
              <a:rPr lang="en-US" sz="3200" b="0" dirty="0"/>
              <a:t>Conventional Model</a:t>
            </a:r>
          </a:p>
        </p:txBody>
      </p:sp>
      <p:sp>
        <p:nvSpPr>
          <p:cNvPr id="6" name="Content Placeholder 5">
            <a:extLst>
              <a:ext uri="{FF2B5EF4-FFF2-40B4-BE49-F238E27FC236}">
                <a16:creationId xmlns:a16="http://schemas.microsoft.com/office/drawing/2014/main" id="{E9B717BC-C389-4E8E-9BE8-EA6DA94540C9}"/>
              </a:ext>
            </a:extLst>
          </p:cNvPr>
          <p:cNvSpPr>
            <a:spLocks noGrp="1"/>
          </p:cNvSpPr>
          <p:nvPr>
            <p:ph sz="half" idx="2"/>
          </p:nvPr>
        </p:nvSpPr>
        <p:spPr/>
        <p:txBody>
          <a:bodyPr>
            <a:normAutofit/>
          </a:bodyPr>
          <a:lstStyle/>
          <a:p>
            <a:r>
              <a:rPr lang="en-US" dirty="0" err="1"/>
              <a:t>Wearout</a:t>
            </a:r>
            <a:r>
              <a:rPr lang="en-US" dirty="0"/>
              <a:t> (PEC)</a:t>
            </a:r>
            <a:endParaRPr lang="en-US" sz="2175" dirty="0"/>
          </a:p>
          <a:p>
            <a:pPr lvl="1"/>
            <a:r>
              <a:rPr lang="en-US" sz="2400" dirty="0">
                <a:solidFill>
                  <a:schemeClr val="accent5"/>
                </a:solidFill>
              </a:rPr>
              <a:t>Power-law model [JSAC’16]</a:t>
            </a:r>
          </a:p>
        </p:txBody>
      </p:sp>
      <p:sp>
        <p:nvSpPr>
          <p:cNvPr id="7" name="Text Placeholder 6">
            <a:extLst>
              <a:ext uri="{FF2B5EF4-FFF2-40B4-BE49-F238E27FC236}">
                <a16:creationId xmlns:a16="http://schemas.microsoft.com/office/drawing/2014/main" id="{384810F9-B474-43E0-9199-24ACE86D5473}"/>
              </a:ext>
            </a:extLst>
          </p:cNvPr>
          <p:cNvSpPr>
            <a:spLocks noGrp="1"/>
          </p:cNvSpPr>
          <p:nvPr>
            <p:ph type="body" sz="quarter" idx="3"/>
          </p:nvPr>
        </p:nvSpPr>
        <p:spPr/>
        <p:txBody>
          <a:bodyPr>
            <a:normAutofit/>
          </a:bodyPr>
          <a:lstStyle/>
          <a:p>
            <a:r>
              <a:rPr lang="en-US" sz="3200" b="0" dirty="0" err="1"/>
              <a:t>HeatWatch</a:t>
            </a:r>
            <a:r>
              <a:rPr lang="en-US" sz="3200" b="0" dirty="0"/>
              <a:t> Model</a:t>
            </a:r>
          </a:p>
        </p:txBody>
      </p:sp>
      <p:sp>
        <p:nvSpPr>
          <p:cNvPr id="15" name="Content Placeholder 14">
            <a:extLst>
              <a:ext uri="{FF2B5EF4-FFF2-40B4-BE49-F238E27FC236}">
                <a16:creationId xmlns:a16="http://schemas.microsoft.com/office/drawing/2014/main" id="{92821FA0-C401-4804-B948-0510716BA4A2}"/>
              </a:ext>
            </a:extLst>
          </p:cNvPr>
          <p:cNvSpPr>
            <a:spLocks noGrp="1"/>
          </p:cNvSpPr>
          <p:nvPr>
            <p:ph sz="quarter" idx="4"/>
          </p:nvPr>
        </p:nvSpPr>
        <p:spPr/>
        <p:txBody>
          <a:bodyPr>
            <a:normAutofit/>
          </a:bodyPr>
          <a:lstStyle/>
          <a:p>
            <a:r>
              <a:rPr lang="en-US" dirty="0"/>
              <a:t>3D NAND </a:t>
            </a:r>
            <a:r>
              <a:rPr lang="en-US" dirty="0" err="1"/>
              <a:t>Wearout</a:t>
            </a:r>
            <a:r>
              <a:rPr lang="en-US" dirty="0"/>
              <a:t> (PEC)</a:t>
            </a:r>
          </a:p>
          <a:p>
            <a:pPr lvl="1"/>
            <a:r>
              <a:rPr lang="en-US" sz="2400" dirty="0">
                <a:solidFill>
                  <a:schemeClr val="accent5"/>
                </a:solidFill>
              </a:rPr>
              <a:t>Linear model</a:t>
            </a:r>
            <a:endParaRPr lang="en-US" dirty="0">
              <a:solidFill>
                <a:schemeClr val="accent5"/>
              </a:solidFill>
            </a:endParaRPr>
          </a:p>
        </p:txBody>
      </p:sp>
      <p:sp>
        <p:nvSpPr>
          <p:cNvPr id="3" name="Slide Number Placeholder 2">
            <a:extLst>
              <a:ext uri="{FF2B5EF4-FFF2-40B4-BE49-F238E27FC236}">
                <a16:creationId xmlns:a16="http://schemas.microsoft.com/office/drawing/2014/main" id="{67C21B37-4278-434E-9DB1-7EDD3E9F9D73}"/>
              </a:ext>
            </a:extLst>
          </p:cNvPr>
          <p:cNvSpPr>
            <a:spLocks noGrp="1"/>
          </p:cNvSpPr>
          <p:nvPr>
            <p:ph type="sldNum" sz="quarter" idx="12"/>
          </p:nvPr>
        </p:nvSpPr>
        <p:spPr/>
        <p:txBody>
          <a:bodyPr/>
          <a:lstStyle/>
          <a:p>
            <a:fld id="{D1A49D29-CB85-4411-9FDD-91CD7B7D33F2}" type="slidenum">
              <a:rPr lang="en-US" smtClean="0"/>
              <a:pPr/>
              <a:t>28</a:t>
            </a:fld>
            <a:endParaRPr lang="en-US"/>
          </a:p>
        </p:txBody>
      </p:sp>
    </p:spTree>
    <p:extLst>
      <p:ext uri="{BB962C8B-B14F-4D97-AF65-F5344CB8AC3E}">
        <p14:creationId xmlns:p14="http://schemas.microsoft.com/office/powerpoint/2010/main" val="394891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224326-5B9B-418D-AC6B-AF1C18B660A1}"/>
              </a:ext>
            </a:extLst>
          </p:cNvPr>
          <p:cNvSpPr>
            <a:spLocks noGrp="1"/>
          </p:cNvSpPr>
          <p:nvPr>
            <p:ph type="title"/>
          </p:nvPr>
        </p:nvSpPr>
        <p:spPr/>
        <p:txBody>
          <a:bodyPr/>
          <a:lstStyle/>
          <a:p>
            <a:r>
              <a:rPr lang="en-US" dirty="0"/>
              <a:t>3D NAND </a:t>
            </a:r>
            <a:r>
              <a:rPr lang="en-US" dirty="0" err="1"/>
              <a:t>Wearout</a:t>
            </a:r>
            <a:r>
              <a:rPr lang="en-US" dirty="0"/>
              <a:t> Effect</a:t>
            </a:r>
          </a:p>
        </p:txBody>
      </p:sp>
      <p:sp>
        <p:nvSpPr>
          <p:cNvPr id="7" name="Slide Number Placeholder 6">
            <a:extLst>
              <a:ext uri="{FF2B5EF4-FFF2-40B4-BE49-F238E27FC236}">
                <a16:creationId xmlns:a16="http://schemas.microsoft.com/office/drawing/2014/main" id="{83C57A27-1892-4F08-9707-AFFE10152526}"/>
              </a:ext>
            </a:extLst>
          </p:cNvPr>
          <p:cNvSpPr>
            <a:spLocks noGrp="1"/>
          </p:cNvSpPr>
          <p:nvPr>
            <p:ph type="sldNum" sz="quarter" idx="4"/>
          </p:nvPr>
        </p:nvSpPr>
        <p:spPr/>
        <p:txBody>
          <a:bodyPr/>
          <a:lstStyle/>
          <a:p>
            <a:fld id="{D1A49D29-CB85-4411-9FDD-91CD7B7D33F2}" type="slidenum">
              <a:rPr lang="en-US" smtClean="0"/>
              <a:t>29</a:t>
            </a:fld>
            <a:endParaRPr lang="en-US"/>
          </a:p>
        </p:txBody>
      </p:sp>
      <p:graphicFrame>
        <p:nvGraphicFramePr>
          <p:cNvPr id="16" name="Content Placeholder 15">
            <a:extLst>
              <a:ext uri="{FF2B5EF4-FFF2-40B4-BE49-F238E27FC236}">
                <a16:creationId xmlns:a16="http://schemas.microsoft.com/office/drawing/2014/main" id="{B1DAD894-93EA-4AFC-BCE5-9DEC053FCD21}"/>
              </a:ext>
            </a:extLst>
          </p:cNvPr>
          <p:cNvGraphicFramePr>
            <a:graphicFrameLocks noGrp="1"/>
          </p:cNvGraphicFramePr>
          <p:nvPr>
            <p:ph sz="quarter" idx="11"/>
            <p:extLst>
              <p:ext uri="{D42A27DB-BD31-4B8C-83A1-F6EECF244321}">
                <p14:modId xmlns:p14="http://schemas.microsoft.com/office/powerpoint/2010/main" val="4234664373"/>
              </p:ext>
            </p:extLst>
          </p:nvPr>
        </p:nvGraphicFramePr>
        <p:xfrm>
          <a:off x="123825" y="1241425"/>
          <a:ext cx="8897938"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1EF82878-1EDF-4F43-9C50-ED5ED6B2E206}"/>
              </a:ext>
            </a:extLst>
          </p:cNvPr>
          <p:cNvSpPr/>
          <p:nvPr/>
        </p:nvSpPr>
        <p:spPr>
          <a:xfrm>
            <a:off x="587022" y="5792850"/>
            <a:ext cx="7969956" cy="894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3D NAND </a:t>
            </a:r>
            <a:r>
              <a:rPr lang="en-US" sz="3200" dirty="0" err="1">
                <a:solidFill>
                  <a:schemeClr val="accent5"/>
                </a:solidFill>
              </a:rPr>
              <a:t>wearout</a:t>
            </a:r>
            <a:r>
              <a:rPr lang="en-US" sz="3200" dirty="0">
                <a:solidFill>
                  <a:schemeClr val="accent5"/>
                </a:solidFill>
              </a:rPr>
              <a:t> follows a linear trend</a:t>
            </a:r>
          </a:p>
        </p:txBody>
      </p:sp>
    </p:spTree>
    <p:extLst>
      <p:ext uri="{BB962C8B-B14F-4D97-AF65-F5344CB8AC3E}">
        <p14:creationId xmlns:p14="http://schemas.microsoft.com/office/powerpoint/2010/main" val="396856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4ECB-22D5-4FFD-8FC7-DA802CBB0FEC}"/>
              </a:ext>
            </a:extLst>
          </p:cNvPr>
          <p:cNvSpPr>
            <a:spLocks noGrp="1"/>
          </p:cNvSpPr>
          <p:nvPr>
            <p:ph type="title"/>
          </p:nvPr>
        </p:nvSpPr>
        <p:spPr/>
        <p:txBody>
          <a:bodyPr>
            <a:normAutofit/>
          </a:bodyPr>
          <a:lstStyle/>
          <a:p>
            <a:r>
              <a:rPr lang="en-US" sz="3400" dirty="0"/>
              <a:t>Flash-Memory-Based Solid-State Drive (SSD)</a:t>
            </a:r>
          </a:p>
        </p:txBody>
      </p:sp>
      <p:pic>
        <p:nvPicPr>
          <p:cNvPr id="10" name="Picture 9">
            <a:extLst>
              <a:ext uri="{FF2B5EF4-FFF2-40B4-BE49-F238E27FC236}">
                <a16:creationId xmlns:a16="http://schemas.microsoft.com/office/drawing/2014/main" id="{BBF72A0D-43A0-424B-8621-211E33E12E43}"/>
              </a:ext>
            </a:extLst>
          </p:cNvPr>
          <p:cNvPicPr>
            <a:picLocks noChangeAspect="1"/>
          </p:cNvPicPr>
          <p:nvPr/>
        </p:nvPicPr>
        <p:blipFill>
          <a:blip r:embed="rId3"/>
          <a:stretch>
            <a:fillRect/>
          </a:stretch>
        </p:blipFill>
        <p:spPr>
          <a:xfrm>
            <a:off x="379001" y="888839"/>
            <a:ext cx="6400800" cy="2000250"/>
          </a:xfrm>
          <a:prstGeom prst="rect">
            <a:avLst/>
          </a:prstGeom>
        </p:spPr>
      </p:pic>
      <p:sp>
        <p:nvSpPr>
          <p:cNvPr id="63" name="Rectangle 62">
            <a:extLst>
              <a:ext uri="{FF2B5EF4-FFF2-40B4-BE49-F238E27FC236}">
                <a16:creationId xmlns:a16="http://schemas.microsoft.com/office/drawing/2014/main" id="{3C04712B-334A-4847-B871-840A7B68D124}"/>
              </a:ext>
            </a:extLst>
          </p:cNvPr>
          <p:cNvSpPr/>
          <p:nvPr/>
        </p:nvSpPr>
        <p:spPr>
          <a:xfrm>
            <a:off x="525780" y="1026795"/>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t>SSD</a:t>
            </a:r>
          </a:p>
        </p:txBody>
      </p:sp>
      <p:sp>
        <p:nvSpPr>
          <p:cNvPr id="3" name="Slide Number Placeholder 2">
            <a:extLst>
              <a:ext uri="{FF2B5EF4-FFF2-40B4-BE49-F238E27FC236}">
                <a16:creationId xmlns:a16="http://schemas.microsoft.com/office/drawing/2014/main" id="{8CE9CF2B-7FDD-47A9-A301-6C6024753A0C}"/>
              </a:ext>
            </a:extLst>
          </p:cNvPr>
          <p:cNvSpPr>
            <a:spLocks noGrp="1"/>
          </p:cNvSpPr>
          <p:nvPr>
            <p:ph type="sldNum" sz="quarter" idx="12"/>
          </p:nvPr>
        </p:nvSpPr>
        <p:spPr/>
        <p:txBody>
          <a:bodyPr/>
          <a:lstStyle/>
          <a:p>
            <a:fld id="{D1A49D29-CB85-4411-9FDD-91CD7B7D33F2}" type="slidenum">
              <a:rPr lang="en-US" smtClean="0"/>
              <a:t>3</a:t>
            </a:fld>
            <a:endParaRPr lang="en-US"/>
          </a:p>
        </p:txBody>
      </p:sp>
      <p:grpSp>
        <p:nvGrpSpPr>
          <p:cNvPr id="9" name="Group 8">
            <a:extLst>
              <a:ext uri="{FF2B5EF4-FFF2-40B4-BE49-F238E27FC236}">
                <a16:creationId xmlns:a16="http://schemas.microsoft.com/office/drawing/2014/main" id="{E858AF60-762A-48A9-83E8-3C61A53EF8EE}"/>
              </a:ext>
            </a:extLst>
          </p:cNvPr>
          <p:cNvGrpSpPr/>
          <p:nvPr/>
        </p:nvGrpSpPr>
        <p:grpSpPr>
          <a:xfrm>
            <a:off x="818423" y="1119530"/>
            <a:ext cx="7987491" cy="1464102"/>
            <a:chOff x="818423" y="1119530"/>
            <a:chExt cx="7987491" cy="1464102"/>
          </a:xfrm>
        </p:grpSpPr>
        <p:sp>
          <p:nvSpPr>
            <p:cNvPr id="32" name="Rectangle: Rounded Corners 31">
              <a:extLst>
                <a:ext uri="{FF2B5EF4-FFF2-40B4-BE49-F238E27FC236}">
                  <a16:creationId xmlns:a16="http://schemas.microsoft.com/office/drawing/2014/main" id="{33858D4F-16E3-4577-ACB4-ACD1059DAFD1}"/>
                </a:ext>
              </a:extLst>
            </p:cNvPr>
            <p:cNvSpPr/>
            <p:nvPr/>
          </p:nvSpPr>
          <p:spPr bwMode="auto">
            <a:xfrm flipH="1">
              <a:off x="6977114" y="1119864"/>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HOST</a:t>
              </a:r>
            </a:p>
          </p:txBody>
        </p:sp>
        <p:grpSp>
          <p:nvGrpSpPr>
            <p:cNvPr id="33" name="Group 32">
              <a:extLst>
                <a:ext uri="{FF2B5EF4-FFF2-40B4-BE49-F238E27FC236}">
                  <a16:creationId xmlns:a16="http://schemas.microsoft.com/office/drawing/2014/main" id="{F54E4B0A-3C27-4BBE-92DA-F47D92EA2FF4}"/>
                </a:ext>
              </a:extLst>
            </p:cNvPr>
            <p:cNvGrpSpPr/>
            <p:nvPr/>
          </p:nvGrpSpPr>
          <p:grpSpPr>
            <a:xfrm flipH="1">
              <a:off x="1931244" y="1119864"/>
              <a:ext cx="5045870" cy="762000"/>
              <a:chOff x="2397037" y="3625886"/>
              <a:chExt cx="5045870" cy="762000"/>
            </a:xfrm>
          </p:grpSpPr>
          <p:sp>
            <p:nvSpPr>
              <p:cNvPr id="34" name="Rectangle: Rounded Corners 33">
                <a:extLst>
                  <a:ext uri="{FF2B5EF4-FFF2-40B4-BE49-F238E27FC236}">
                    <a16:creationId xmlns:a16="http://schemas.microsoft.com/office/drawing/2014/main" id="{AE1024B0-A9F5-44AB-AE78-86B8FEF76AA9}"/>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SSD Controller</a:t>
                </a:r>
              </a:p>
            </p:txBody>
          </p:sp>
          <p:cxnSp>
            <p:nvCxnSpPr>
              <p:cNvPr id="35" name="Straight Connector 34">
                <a:extLst>
                  <a:ext uri="{FF2B5EF4-FFF2-40B4-BE49-F238E27FC236}">
                    <a16:creationId xmlns:a16="http://schemas.microsoft.com/office/drawing/2014/main" id="{A2906868-A185-47F2-9027-DF75429C7F4F}"/>
                  </a:ext>
                </a:extLst>
              </p:cNvPr>
              <p:cNvCxnSpPr>
                <a:cxnSpLocks/>
                <a:stCxn id="32" idx="3"/>
                <a:endCxn id="34"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2BD59F6-6B15-4BC4-98E8-F06481AFA278}"/>
                  </a:ext>
                </a:extLst>
              </p:cNvPr>
              <p:cNvCxnSpPr>
                <a:cxnSpLocks/>
                <a:stCxn id="34" idx="3"/>
              </p:cNvCxnSpPr>
              <p:nvPr/>
            </p:nvCxnSpPr>
            <p:spPr bwMode="auto">
              <a:xfrm>
                <a:off x="4706018" y="4006886"/>
                <a:ext cx="2736889"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sp>
          <p:nvSpPr>
            <p:cNvPr id="65" name="Rectangle: Rounded Corners 64">
              <a:extLst>
                <a:ext uri="{FF2B5EF4-FFF2-40B4-BE49-F238E27FC236}">
                  <a16:creationId xmlns:a16="http://schemas.microsoft.com/office/drawing/2014/main" id="{D9124018-EBA9-4FAE-BE0F-66EBE6AA3D3F}"/>
                </a:ext>
              </a:extLst>
            </p:cNvPr>
            <p:cNvSpPr/>
            <p:nvPr/>
          </p:nvSpPr>
          <p:spPr>
            <a:xfrm>
              <a:off x="818423"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dirty="0">
                  <a:solidFill>
                    <a:schemeClr val="tx1">
                      <a:lumMod val="75000"/>
                      <a:lumOff val="25000"/>
                    </a:schemeClr>
                  </a:solidFill>
                </a:rPr>
                <a:t>NAND</a:t>
              </a:r>
            </a:p>
          </p:txBody>
        </p:sp>
        <p:sp>
          <p:nvSpPr>
            <p:cNvPr id="66" name="Rectangle: Rounded Corners 65">
              <a:extLst>
                <a:ext uri="{FF2B5EF4-FFF2-40B4-BE49-F238E27FC236}">
                  <a16:creationId xmlns:a16="http://schemas.microsoft.com/office/drawing/2014/main" id="{2AD40358-1097-4BD8-8296-66C2C0AD15EF}"/>
                </a:ext>
              </a:extLst>
            </p:cNvPr>
            <p:cNvSpPr/>
            <p:nvPr/>
          </p:nvSpPr>
          <p:spPr>
            <a:xfrm>
              <a:off x="1954070"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dirty="0">
                  <a:solidFill>
                    <a:schemeClr val="tx1">
                      <a:lumMod val="75000"/>
                      <a:lumOff val="25000"/>
                    </a:schemeClr>
                  </a:solidFill>
                </a:rPr>
                <a:t>NAND</a:t>
              </a:r>
            </a:p>
          </p:txBody>
        </p:sp>
        <p:sp>
          <p:nvSpPr>
            <p:cNvPr id="68" name="Rectangle: Rounded Corners 67">
              <a:extLst>
                <a:ext uri="{FF2B5EF4-FFF2-40B4-BE49-F238E27FC236}">
                  <a16:creationId xmlns:a16="http://schemas.microsoft.com/office/drawing/2014/main" id="{076076E9-2EB1-4001-B4E2-97286FD6EF4E}"/>
                </a:ext>
              </a:extLst>
            </p:cNvPr>
            <p:cNvSpPr/>
            <p:nvPr/>
          </p:nvSpPr>
          <p:spPr>
            <a:xfrm>
              <a:off x="3148137" y="1163424"/>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DRAM</a:t>
              </a:r>
            </a:p>
          </p:txBody>
        </p:sp>
      </p:grpSp>
      <p:grpSp>
        <p:nvGrpSpPr>
          <p:cNvPr id="6" name="Group 5">
            <a:extLst>
              <a:ext uri="{FF2B5EF4-FFF2-40B4-BE49-F238E27FC236}">
                <a16:creationId xmlns:a16="http://schemas.microsoft.com/office/drawing/2014/main" id="{CEB3FBEB-A36E-440E-B226-FA62183B003F}"/>
              </a:ext>
            </a:extLst>
          </p:cNvPr>
          <p:cNvGrpSpPr/>
          <p:nvPr/>
        </p:nvGrpSpPr>
        <p:grpSpPr>
          <a:xfrm>
            <a:off x="370184" y="2372810"/>
            <a:ext cx="3774991" cy="4251415"/>
            <a:chOff x="370184" y="2372810"/>
            <a:chExt cx="3774991" cy="4251415"/>
          </a:xfrm>
        </p:grpSpPr>
        <p:grpSp>
          <p:nvGrpSpPr>
            <p:cNvPr id="41" name="Group 40">
              <a:extLst>
                <a:ext uri="{FF2B5EF4-FFF2-40B4-BE49-F238E27FC236}">
                  <a16:creationId xmlns:a16="http://schemas.microsoft.com/office/drawing/2014/main" id="{62BAED2D-731A-46F1-A8EA-C1CD98655050}"/>
                </a:ext>
              </a:extLst>
            </p:cNvPr>
            <p:cNvGrpSpPr/>
            <p:nvPr/>
          </p:nvGrpSpPr>
          <p:grpSpPr>
            <a:xfrm>
              <a:off x="992478" y="3881025"/>
              <a:ext cx="2743200" cy="2743200"/>
              <a:chOff x="1169805" y="2360323"/>
              <a:chExt cx="2743200" cy="2743200"/>
            </a:xfrm>
          </p:grpSpPr>
          <p:sp>
            <p:nvSpPr>
              <p:cNvPr id="42" name="Rectangle: Rounded Corners 41">
                <a:extLst>
                  <a:ext uri="{FF2B5EF4-FFF2-40B4-BE49-F238E27FC236}">
                    <a16:creationId xmlns:a16="http://schemas.microsoft.com/office/drawing/2014/main" id="{CE4CF34C-21A1-4B89-B522-CE9E17E4B639}"/>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417080EC-8C4A-4A0F-8774-A94C5B4ECECD}"/>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4" name="Oval 43">
                <a:extLst>
                  <a:ext uri="{FF2B5EF4-FFF2-40B4-BE49-F238E27FC236}">
                    <a16:creationId xmlns:a16="http://schemas.microsoft.com/office/drawing/2014/main" id="{F5FE4D91-E61F-4BBE-8F7B-A2232AD1A9E4}"/>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5" name="Oval 44">
                <a:extLst>
                  <a:ext uri="{FF2B5EF4-FFF2-40B4-BE49-F238E27FC236}">
                    <a16:creationId xmlns:a16="http://schemas.microsoft.com/office/drawing/2014/main" id="{19D9049A-7EA9-4673-9ED4-795E063E6AE6}"/>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6" name="Oval 45">
                <a:extLst>
                  <a:ext uri="{FF2B5EF4-FFF2-40B4-BE49-F238E27FC236}">
                    <a16:creationId xmlns:a16="http://schemas.microsoft.com/office/drawing/2014/main" id="{C389D476-5BFB-4166-B6D8-949F325FEFBD}"/>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7" name="Oval 46">
                <a:extLst>
                  <a:ext uri="{FF2B5EF4-FFF2-40B4-BE49-F238E27FC236}">
                    <a16:creationId xmlns:a16="http://schemas.microsoft.com/office/drawing/2014/main" id="{57B3728D-6AD4-496F-B6FD-6DA18FD126DF}"/>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8" name="Oval 47">
                <a:extLst>
                  <a:ext uri="{FF2B5EF4-FFF2-40B4-BE49-F238E27FC236}">
                    <a16:creationId xmlns:a16="http://schemas.microsoft.com/office/drawing/2014/main" id="{9D52734E-A05F-485A-8623-B96FD2B4E3E7}"/>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9" name="Oval 48">
                <a:extLst>
                  <a:ext uri="{FF2B5EF4-FFF2-40B4-BE49-F238E27FC236}">
                    <a16:creationId xmlns:a16="http://schemas.microsoft.com/office/drawing/2014/main" id="{8405BC90-09E0-45D5-8D1B-7E51BAA57469}"/>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0" name="Oval 49">
                <a:extLst>
                  <a:ext uri="{FF2B5EF4-FFF2-40B4-BE49-F238E27FC236}">
                    <a16:creationId xmlns:a16="http://schemas.microsoft.com/office/drawing/2014/main" id="{CFD4D71E-BB70-4987-9C58-1B9A065D1020}"/>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1" name="Oval 50">
                <a:extLst>
                  <a:ext uri="{FF2B5EF4-FFF2-40B4-BE49-F238E27FC236}">
                    <a16:creationId xmlns:a16="http://schemas.microsoft.com/office/drawing/2014/main" id="{D6A874D2-FB3B-4066-AC62-4AA8068765FB}"/>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sp>
          <p:nvSpPr>
            <p:cNvPr id="52" name="TextBox 51">
              <a:extLst>
                <a:ext uri="{FF2B5EF4-FFF2-40B4-BE49-F238E27FC236}">
                  <a16:creationId xmlns:a16="http://schemas.microsoft.com/office/drawing/2014/main" id="{85BE6F91-65DA-43B0-81A6-52D47019D606}"/>
                </a:ext>
              </a:extLst>
            </p:cNvPr>
            <p:cNvSpPr txBox="1"/>
            <p:nvPr/>
          </p:nvSpPr>
          <p:spPr>
            <a:xfrm>
              <a:off x="582981" y="2941153"/>
              <a:ext cx="3562194" cy="954107"/>
            </a:xfrm>
            <a:prstGeom prst="rect">
              <a:avLst/>
            </a:prstGeom>
            <a:noFill/>
          </p:spPr>
          <p:txBody>
            <a:bodyPr wrap="none" rtlCol="0">
              <a:spAutoFit/>
            </a:bodyPr>
            <a:lstStyle/>
            <a:p>
              <a:pPr algn="ctr"/>
              <a:r>
                <a:rPr lang="en-US" sz="2800" dirty="0">
                  <a:solidFill>
                    <a:schemeClr val="tx1">
                      <a:lumMod val="75000"/>
                      <a:lumOff val="25000"/>
                    </a:schemeClr>
                  </a:solidFill>
                </a:rPr>
                <a:t>NAND Flash Memory</a:t>
              </a:r>
              <a:br>
                <a:rPr lang="en-US" sz="2800" dirty="0">
                  <a:solidFill>
                    <a:schemeClr val="tx1">
                      <a:lumMod val="75000"/>
                      <a:lumOff val="25000"/>
                    </a:schemeClr>
                  </a:solidFill>
                </a:rPr>
              </a:br>
              <a:r>
                <a:rPr lang="en-US" sz="2800" dirty="0">
                  <a:solidFill>
                    <a:schemeClr val="tx1">
                      <a:lumMod val="75000"/>
                      <a:lumOff val="25000"/>
                    </a:schemeClr>
                  </a:solidFill>
                </a:rPr>
                <a:t>(Flash Chip)</a:t>
              </a:r>
            </a:p>
          </p:txBody>
        </p:sp>
        <p:sp>
          <p:nvSpPr>
            <p:cNvPr id="4101" name="Freeform: Shape 4100">
              <a:extLst>
                <a:ext uri="{FF2B5EF4-FFF2-40B4-BE49-F238E27FC236}">
                  <a16:creationId xmlns:a16="http://schemas.microsoft.com/office/drawing/2014/main" id="{BBC38647-B38F-497E-93C6-049C7B3DA6CF}"/>
                </a:ext>
              </a:extLst>
            </p:cNvPr>
            <p:cNvSpPr/>
            <p:nvPr/>
          </p:nvSpPr>
          <p:spPr>
            <a:xfrm>
              <a:off x="370184" y="2372810"/>
              <a:ext cx="694687" cy="2233914"/>
            </a:xfrm>
            <a:custGeom>
              <a:avLst/>
              <a:gdLst>
                <a:gd name="connsiteX0" fmla="*/ 694687 w 694687"/>
                <a:gd name="connsiteY0" fmla="*/ 0 h 2233914"/>
                <a:gd name="connsiteX1" fmla="*/ 206 w 694687"/>
                <a:gd name="connsiteY1" fmla="*/ 1365813 h 2233914"/>
                <a:gd name="connsiteX2" fmla="*/ 625239 w 694687"/>
                <a:gd name="connsiteY2" fmla="*/ 2233914 h 2233914"/>
              </a:gdLst>
              <a:ahLst/>
              <a:cxnLst>
                <a:cxn ang="0">
                  <a:pos x="connsiteX0" y="connsiteY0"/>
                </a:cxn>
                <a:cxn ang="0">
                  <a:pos x="connsiteX1" y="connsiteY1"/>
                </a:cxn>
                <a:cxn ang="0">
                  <a:pos x="connsiteX2" y="connsiteY2"/>
                </a:cxn>
              </a:cxnLst>
              <a:rect l="l" t="t" r="r" b="b"/>
              <a:pathLst>
                <a:path w="694687" h="2233914">
                  <a:moveTo>
                    <a:pt x="694687" y="0"/>
                  </a:moveTo>
                  <a:cubicBezTo>
                    <a:pt x="353234" y="496747"/>
                    <a:pt x="11781" y="993494"/>
                    <a:pt x="206" y="1365813"/>
                  </a:cubicBezTo>
                  <a:cubicBezTo>
                    <a:pt x="-11369" y="1738132"/>
                    <a:pt x="467052" y="2066081"/>
                    <a:pt x="625239" y="2233914"/>
                  </a:cubicBezTo>
                </a:path>
              </a:pathLst>
            </a:custGeom>
            <a:noFill/>
            <a:ln w="57150">
              <a:solidFill>
                <a:schemeClr val="tx1">
                  <a:lumMod val="75000"/>
                  <a:lumOff val="25000"/>
                </a:schemeClr>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C8B83B5-9159-454B-A110-E888A395AA6D}"/>
              </a:ext>
            </a:extLst>
          </p:cNvPr>
          <p:cNvGrpSpPr/>
          <p:nvPr/>
        </p:nvGrpSpPr>
        <p:grpSpPr>
          <a:xfrm>
            <a:off x="5746044" y="1785953"/>
            <a:ext cx="2991976" cy="1646371"/>
            <a:chOff x="5746044" y="1785953"/>
            <a:chExt cx="2991976" cy="1646371"/>
          </a:xfrm>
        </p:grpSpPr>
        <p:sp>
          <p:nvSpPr>
            <p:cNvPr id="98" name="Speech Bubble: Rectangle with Corners Rounded 97">
              <a:extLst>
                <a:ext uri="{FF2B5EF4-FFF2-40B4-BE49-F238E27FC236}">
                  <a16:creationId xmlns:a16="http://schemas.microsoft.com/office/drawing/2014/main" id="{02AF0C5A-4F4A-4406-8539-19C13FDCB368}"/>
                </a:ext>
              </a:extLst>
            </p:cNvPr>
            <p:cNvSpPr/>
            <p:nvPr/>
          </p:nvSpPr>
          <p:spPr>
            <a:xfrm flipH="1">
              <a:off x="5746044" y="2200968"/>
              <a:ext cx="2504824" cy="1231356"/>
            </a:xfrm>
            <a:prstGeom prst="wedgeRoundRectCallout">
              <a:avLst>
                <a:gd name="adj1" fmla="val 14874"/>
                <a:gd name="adj2" fmla="val -10617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Fast access</a:t>
              </a:r>
            </a:p>
            <a:p>
              <a:pPr algn="ctr"/>
              <a:r>
                <a:rPr lang="en-US" sz="2800" dirty="0">
                  <a:solidFill>
                    <a:schemeClr val="tx1"/>
                  </a:solidFill>
                </a:rPr>
                <a:t>~50 µs</a:t>
              </a:r>
            </a:p>
            <a:p>
              <a:pPr algn="ctr"/>
              <a:r>
                <a:rPr lang="en-US" sz="2800" dirty="0">
                  <a:solidFill>
                    <a:schemeClr val="tx1"/>
                  </a:solidFill>
                </a:rPr>
                <a:t>&gt;100K IOPS</a:t>
              </a:r>
            </a:p>
          </p:txBody>
        </p:sp>
        <p:pic>
          <p:nvPicPr>
            <p:cNvPr id="99" name="Graphic 98" descr="Checkmark">
              <a:extLst>
                <a:ext uri="{FF2B5EF4-FFF2-40B4-BE49-F238E27FC236}">
                  <a16:creationId xmlns:a16="http://schemas.microsoft.com/office/drawing/2014/main" id="{D7BBD921-B728-4568-8FFD-A01474FFB8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7023" y="1785953"/>
              <a:ext cx="830997" cy="830997"/>
            </a:xfrm>
            <a:prstGeom prst="rect">
              <a:avLst/>
            </a:prstGeom>
          </p:spPr>
        </p:pic>
      </p:grpSp>
      <p:grpSp>
        <p:nvGrpSpPr>
          <p:cNvPr id="7" name="Group 6">
            <a:extLst>
              <a:ext uri="{FF2B5EF4-FFF2-40B4-BE49-F238E27FC236}">
                <a16:creationId xmlns:a16="http://schemas.microsoft.com/office/drawing/2014/main" id="{95316066-EB54-4745-A314-3B7D43E308E1}"/>
              </a:ext>
            </a:extLst>
          </p:cNvPr>
          <p:cNvGrpSpPr/>
          <p:nvPr/>
        </p:nvGrpSpPr>
        <p:grpSpPr>
          <a:xfrm>
            <a:off x="3542100" y="3237528"/>
            <a:ext cx="4806614" cy="3383369"/>
            <a:chOff x="3542100" y="3237528"/>
            <a:chExt cx="4806614" cy="3383369"/>
          </a:xfrm>
        </p:grpSpPr>
        <p:grpSp>
          <p:nvGrpSpPr>
            <p:cNvPr id="53" name="Group 52">
              <a:extLst>
                <a:ext uri="{FF2B5EF4-FFF2-40B4-BE49-F238E27FC236}">
                  <a16:creationId xmlns:a16="http://schemas.microsoft.com/office/drawing/2014/main" id="{CD121E03-8C22-41BB-AA0B-93FAA2967AEB}"/>
                </a:ext>
              </a:extLst>
            </p:cNvPr>
            <p:cNvGrpSpPr/>
            <p:nvPr/>
          </p:nvGrpSpPr>
          <p:grpSpPr>
            <a:xfrm>
              <a:off x="5605514" y="3877697"/>
              <a:ext cx="2743200" cy="2743200"/>
              <a:chOff x="5166965" y="1759281"/>
              <a:chExt cx="2743200" cy="2743200"/>
            </a:xfrm>
          </p:grpSpPr>
          <p:sp>
            <p:nvSpPr>
              <p:cNvPr id="54" name="Rectangle: Rounded Corners 53">
                <a:extLst>
                  <a:ext uri="{FF2B5EF4-FFF2-40B4-BE49-F238E27FC236}">
                    <a16:creationId xmlns:a16="http://schemas.microsoft.com/office/drawing/2014/main" id="{E5463B7B-F668-42DE-81FB-11591222CBA6}"/>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640F3A5-330C-4007-91A9-B1D425FE103D}"/>
                  </a:ext>
                </a:extLst>
              </p:cNvPr>
              <p:cNvGrpSpPr/>
              <p:nvPr/>
            </p:nvGrpSpPr>
            <p:grpSpPr>
              <a:xfrm>
                <a:off x="5487711" y="2054238"/>
                <a:ext cx="2152507" cy="2153285"/>
                <a:chOff x="5487711" y="2054238"/>
                <a:chExt cx="2152507" cy="2153285"/>
              </a:xfrm>
            </p:grpSpPr>
            <p:grpSp>
              <p:nvGrpSpPr>
                <p:cNvPr id="56" name="Group 55">
                  <a:extLst>
                    <a:ext uri="{FF2B5EF4-FFF2-40B4-BE49-F238E27FC236}">
                      <a16:creationId xmlns:a16="http://schemas.microsoft.com/office/drawing/2014/main" id="{296637EB-61FC-48AB-95CA-9E2FD54E19E7}"/>
                    </a:ext>
                  </a:extLst>
                </p:cNvPr>
                <p:cNvGrpSpPr/>
                <p:nvPr/>
              </p:nvGrpSpPr>
              <p:grpSpPr>
                <a:xfrm>
                  <a:off x="5487711" y="2054238"/>
                  <a:ext cx="274320" cy="2153285"/>
                  <a:chOff x="5375951" y="2054238"/>
                  <a:chExt cx="274320" cy="2153285"/>
                </a:xfrm>
              </p:grpSpPr>
              <p:sp>
                <p:nvSpPr>
                  <p:cNvPr id="93" name="Oval 92">
                    <a:extLst>
                      <a:ext uri="{FF2B5EF4-FFF2-40B4-BE49-F238E27FC236}">
                        <a16:creationId xmlns:a16="http://schemas.microsoft.com/office/drawing/2014/main" id="{F6D6951A-3ED8-47F5-BDC0-C62D1001A22B}"/>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4" name="Oval 93">
                    <a:extLst>
                      <a:ext uri="{FF2B5EF4-FFF2-40B4-BE49-F238E27FC236}">
                        <a16:creationId xmlns:a16="http://schemas.microsoft.com/office/drawing/2014/main" id="{540596A4-4E7E-4EF4-A710-0E09DDA9E064}"/>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5" name="Oval 94">
                    <a:extLst>
                      <a:ext uri="{FF2B5EF4-FFF2-40B4-BE49-F238E27FC236}">
                        <a16:creationId xmlns:a16="http://schemas.microsoft.com/office/drawing/2014/main" id="{3520285B-A024-4EA4-ABA5-1DED407E9EB9}"/>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6" name="Oval 95">
                    <a:extLst>
                      <a:ext uri="{FF2B5EF4-FFF2-40B4-BE49-F238E27FC236}">
                        <a16:creationId xmlns:a16="http://schemas.microsoft.com/office/drawing/2014/main" id="{9168EED5-AF7D-4EAA-99A7-94AF3D2F1717}"/>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7" name="Oval 96">
                    <a:extLst>
                      <a:ext uri="{FF2B5EF4-FFF2-40B4-BE49-F238E27FC236}">
                        <a16:creationId xmlns:a16="http://schemas.microsoft.com/office/drawing/2014/main" id="{73D691A4-DFAD-4A28-8AFF-F32E413BAFA0}"/>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57" name="Group 56">
                  <a:extLst>
                    <a:ext uri="{FF2B5EF4-FFF2-40B4-BE49-F238E27FC236}">
                      <a16:creationId xmlns:a16="http://schemas.microsoft.com/office/drawing/2014/main" id="{BB458AE5-F706-491E-8E5E-5B9D1436113D}"/>
                    </a:ext>
                  </a:extLst>
                </p:cNvPr>
                <p:cNvGrpSpPr/>
                <p:nvPr/>
              </p:nvGrpSpPr>
              <p:grpSpPr>
                <a:xfrm>
                  <a:off x="5957258" y="2054238"/>
                  <a:ext cx="274320" cy="2153285"/>
                  <a:chOff x="5888678" y="2054238"/>
                  <a:chExt cx="274320" cy="2153285"/>
                </a:xfrm>
              </p:grpSpPr>
              <p:sp>
                <p:nvSpPr>
                  <p:cNvPr id="86" name="Oval 85">
                    <a:extLst>
                      <a:ext uri="{FF2B5EF4-FFF2-40B4-BE49-F238E27FC236}">
                        <a16:creationId xmlns:a16="http://schemas.microsoft.com/office/drawing/2014/main" id="{BCE4F143-4405-4853-9360-0FB9AFD88D5B}"/>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87" name="Oval 86">
                    <a:extLst>
                      <a:ext uri="{FF2B5EF4-FFF2-40B4-BE49-F238E27FC236}">
                        <a16:creationId xmlns:a16="http://schemas.microsoft.com/office/drawing/2014/main" id="{836F8468-CE26-42FE-BBCE-A9155FB09744}"/>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0" name="Oval 89">
                    <a:extLst>
                      <a:ext uri="{FF2B5EF4-FFF2-40B4-BE49-F238E27FC236}">
                        <a16:creationId xmlns:a16="http://schemas.microsoft.com/office/drawing/2014/main" id="{027BF911-4EFA-425E-A273-9FA6FD6EFE99}"/>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1" name="Oval 90">
                    <a:extLst>
                      <a:ext uri="{FF2B5EF4-FFF2-40B4-BE49-F238E27FC236}">
                        <a16:creationId xmlns:a16="http://schemas.microsoft.com/office/drawing/2014/main" id="{8274BE43-7EA6-43B7-8BF6-34808B51560B}"/>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92" name="Oval 91">
                    <a:extLst>
                      <a:ext uri="{FF2B5EF4-FFF2-40B4-BE49-F238E27FC236}">
                        <a16:creationId xmlns:a16="http://schemas.microsoft.com/office/drawing/2014/main" id="{CFF81F18-7E8D-45F2-8242-B2D3E8D8224C}"/>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58" name="Group 57">
                  <a:extLst>
                    <a:ext uri="{FF2B5EF4-FFF2-40B4-BE49-F238E27FC236}">
                      <a16:creationId xmlns:a16="http://schemas.microsoft.com/office/drawing/2014/main" id="{8A857B1C-981A-4A35-8F68-DECD0BE9DDC2}"/>
                    </a:ext>
                  </a:extLst>
                </p:cNvPr>
                <p:cNvGrpSpPr/>
                <p:nvPr/>
              </p:nvGrpSpPr>
              <p:grpSpPr>
                <a:xfrm>
                  <a:off x="6426805" y="2054238"/>
                  <a:ext cx="274320" cy="2153285"/>
                  <a:chOff x="6401405" y="2054238"/>
                  <a:chExt cx="274320" cy="2153285"/>
                </a:xfrm>
              </p:grpSpPr>
              <p:sp>
                <p:nvSpPr>
                  <p:cNvPr id="75" name="Oval 74">
                    <a:extLst>
                      <a:ext uri="{FF2B5EF4-FFF2-40B4-BE49-F238E27FC236}">
                        <a16:creationId xmlns:a16="http://schemas.microsoft.com/office/drawing/2014/main" id="{D19EBD95-3E9F-4AA1-8486-012B8F3C7F75}"/>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6" name="Oval 75">
                    <a:extLst>
                      <a:ext uri="{FF2B5EF4-FFF2-40B4-BE49-F238E27FC236}">
                        <a16:creationId xmlns:a16="http://schemas.microsoft.com/office/drawing/2014/main" id="{A9DAA04A-1F33-43E1-97F6-F2820A1C43BB}"/>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83" name="Oval 82">
                    <a:extLst>
                      <a:ext uri="{FF2B5EF4-FFF2-40B4-BE49-F238E27FC236}">
                        <a16:creationId xmlns:a16="http://schemas.microsoft.com/office/drawing/2014/main" id="{DF68B866-6591-45C4-A227-CE4077AC5977}"/>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84" name="Oval 83">
                    <a:extLst>
                      <a:ext uri="{FF2B5EF4-FFF2-40B4-BE49-F238E27FC236}">
                        <a16:creationId xmlns:a16="http://schemas.microsoft.com/office/drawing/2014/main" id="{2DFACE98-70D8-4A4C-97E8-11D31A98C372}"/>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85" name="Oval 84">
                    <a:extLst>
                      <a:ext uri="{FF2B5EF4-FFF2-40B4-BE49-F238E27FC236}">
                        <a16:creationId xmlns:a16="http://schemas.microsoft.com/office/drawing/2014/main" id="{B4ECED73-A735-46A2-A13E-DA7705CB25F6}"/>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59" name="Group 58">
                  <a:extLst>
                    <a:ext uri="{FF2B5EF4-FFF2-40B4-BE49-F238E27FC236}">
                      <a16:creationId xmlns:a16="http://schemas.microsoft.com/office/drawing/2014/main" id="{DE450F43-9F1B-4427-B97E-1F9CDE62A1B4}"/>
                    </a:ext>
                  </a:extLst>
                </p:cNvPr>
                <p:cNvGrpSpPr/>
                <p:nvPr/>
              </p:nvGrpSpPr>
              <p:grpSpPr>
                <a:xfrm>
                  <a:off x="6896352" y="2054238"/>
                  <a:ext cx="274320" cy="2153285"/>
                  <a:chOff x="6914132" y="2054238"/>
                  <a:chExt cx="274320" cy="2153285"/>
                </a:xfrm>
              </p:grpSpPr>
              <p:sp>
                <p:nvSpPr>
                  <p:cNvPr id="70" name="Oval 69">
                    <a:extLst>
                      <a:ext uri="{FF2B5EF4-FFF2-40B4-BE49-F238E27FC236}">
                        <a16:creationId xmlns:a16="http://schemas.microsoft.com/office/drawing/2014/main" id="{4C6B8DFD-373A-4D71-B805-6B2415F930FB}"/>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1" name="Oval 70">
                    <a:extLst>
                      <a:ext uri="{FF2B5EF4-FFF2-40B4-BE49-F238E27FC236}">
                        <a16:creationId xmlns:a16="http://schemas.microsoft.com/office/drawing/2014/main" id="{C1ECEB6F-E91B-409E-9A31-638E71CC0998}"/>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2" name="Oval 71">
                    <a:extLst>
                      <a:ext uri="{FF2B5EF4-FFF2-40B4-BE49-F238E27FC236}">
                        <a16:creationId xmlns:a16="http://schemas.microsoft.com/office/drawing/2014/main" id="{E88337C7-390D-4147-8F7C-8BA461ED39D9}"/>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3" name="Oval 72">
                    <a:extLst>
                      <a:ext uri="{FF2B5EF4-FFF2-40B4-BE49-F238E27FC236}">
                        <a16:creationId xmlns:a16="http://schemas.microsoft.com/office/drawing/2014/main" id="{3513ADFD-B485-492B-A757-6171F689560E}"/>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4" name="Oval 73">
                    <a:extLst>
                      <a:ext uri="{FF2B5EF4-FFF2-40B4-BE49-F238E27FC236}">
                        <a16:creationId xmlns:a16="http://schemas.microsoft.com/office/drawing/2014/main" id="{9DCE505E-23FC-4544-BC98-19DD3E3DF7DD}"/>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60" name="Group 59">
                  <a:extLst>
                    <a:ext uri="{FF2B5EF4-FFF2-40B4-BE49-F238E27FC236}">
                      <a16:creationId xmlns:a16="http://schemas.microsoft.com/office/drawing/2014/main" id="{AD8F8C9D-99E7-46FE-8F62-605C2294D710}"/>
                    </a:ext>
                  </a:extLst>
                </p:cNvPr>
                <p:cNvGrpSpPr/>
                <p:nvPr/>
              </p:nvGrpSpPr>
              <p:grpSpPr>
                <a:xfrm>
                  <a:off x="7365898" y="2054238"/>
                  <a:ext cx="274320" cy="2153285"/>
                  <a:chOff x="7426858" y="2054238"/>
                  <a:chExt cx="274320" cy="2153285"/>
                </a:xfrm>
              </p:grpSpPr>
              <p:sp>
                <p:nvSpPr>
                  <p:cNvPr id="61" name="Oval 60">
                    <a:extLst>
                      <a:ext uri="{FF2B5EF4-FFF2-40B4-BE49-F238E27FC236}">
                        <a16:creationId xmlns:a16="http://schemas.microsoft.com/office/drawing/2014/main" id="{EAB59C19-FB61-40DC-BA44-8E8A0CC3A980}"/>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2" name="Oval 61">
                    <a:extLst>
                      <a:ext uri="{FF2B5EF4-FFF2-40B4-BE49-F238E27FC236}">
                        <a16:creationId xmlns:a16="http://schemas.microsoft.com/office/drawing/2014/main" id="{87E229D6-D43D-421D-8AD0-13FA9DCD79D8}"/>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4" name="Oval 63">
                    <a:extLst>
                      <a:ext uri="{FF2B5EF4-FFF2-40B4-BE49-F238E27FC236}">
                        <a16:creationId xmlns:a16="http://schemas.microsoft.com/office/drawing/2014/main" id="{73C0A2D3-A1B4-401E-A5A7-073221FB50CA}"/>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7" name="Oval 66">
                    <a:extLst>
                      <a:ext uri="{FF2B5EF4-FFF2-40B4-BE49-F238E27FC236}">
                        <a16:creationId xmlns:a16="http://schemas.microsoft.com/office/drawing/2014/main" id="{8C577190-0801-4EA4-80FC-FF5A95A06A5C}"/>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9" name="Oval 68">
                    <a:extLst>
                      <a:ext uri="{FF2B5EF4-FFF2-40B4-BE49-F238E27FC236}">
                        <a16:creationId xmlns:a16="http://schemas.microsoft.com/office/drawing/2014/main" id="{B0D82393-B89B-4894-B9BB-F2C309DA92D1}"/>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grpSp>
        <p:cxnSp>
          <p:nvCxnSpPr>
            <p:cNvPr id="100" name="Straight Arrow Connector 99">
              <a:extLst>
                <a:ext uri="{FF2B5EF4-FFF2-40B4-BE49-F238E27FC236}">
                  <a16:creationId xmlns:a16="http://schemas.microsoft.com/office/drawing/2014/main" id="{29A3F29C-9D9A-4C86-AD2D-5D36FD8150E8}"/>
                </a:ext>
              </a:extLst>
            </p:cNvPr>
            <p:cNvCxnSpPr>
              <a:cxnSpLocks/>
              <a:stCxn id="42" idx="3"/>
              <a:endCxn id="54" idx="1"/>
            </p:cNvCxnSpPr>
            <p:nvPr/>
          </p:nvCxnSpPr>
          <p:spPr>
            <a:xfrm flipV="1">
              <a:off x="3735678" y="5249297"/>
              <a:ext cx="1869836" cy="3328"/>
            </a:xfrm>
            <a:prstGeom prst="straightConnector1">
              <a:avLst/>
            </a:prstGeom>
            <a:ln w="5715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28FDDF9C-DD90-415D-A464-A8E8AD07A004}"/>
                </a:ext>
              </a:extLst>
            </p:cNvPr>
            <p:cNvGrpSpPr/>
            <p:nvPr/>
          </p:nvGrpSpPr>
          <p:grpSpPr>
            <a:xfrm>
              <a:off x="3542100" y="3237528"/>
              <a:ext cx="2775443" cy="1332692"/>
              <a:chOff x="3542100" y="3237528"/>
              <a:chExt cx="2775443" cy="1332692"/>
            </a:xfrm>
          </p:grpSpPr>
          <p:sp>
            <p:nvSpPr>
              <p:cNvPr id="101" name="Speech Bubble: Rectangle with Corners Rounded 100">
                <a:extLst>
                  <a:ext uri="{FF2B5EF4-FFF2-40B4-BE49-F238E27FC236}">
                    <a16:creationId xmlns:a16="http://schemas.microsoft.com/office/drawing/2014/main" id="{A3306F4B-9A1B-4FB7-A96A-B91C1D178DE0}"/>
                  </a:ext>
                </a:extLst>
              </p:cNvPr>
              <p:cNvSpPr/>
              <p:nvPr/>
            </p:nvSpPr>
            <p:spPr>
              <a:xfrm flipH="1">
                <a:off x="3542100" y="3628977"/>
                <a:ext cx="2348358" cy="941243"/>
              </a:xfrm>
              <a:prstGeom prst="wedgeRoundRectCallout">
                <a:avLst>
                  <a:gd name="adj1" fmla="val 7538"/>
                  <a:gd name="adj2" fmla="val 1194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Large data</a:t>
                </a:r>
              </a:p>
              <a:p>
                <a:pPr algn="ctr"/>
                <a:r>
                  <a:rPr lang="en-US" sz="2800" dirty="0">
                    <a:solidFill>
                      <a:schemeClr val="tx1"/>
                    </a:solidFill>
                  </a:rPr>
                  <a:t>Scaling</a:t>
                </a:r>
              </a:p>
            </p:txBody>
          </p:sp>
          <p:pic>
            <p:nvPicPr>
              <p:cNvPr id="103" name="Graphic 102" descr="Checkmark">
                <a:extLst>
                  <a:ext uri="{FF2B5EF4-FFF2-40B4-BE49-F238E27FC236}">
                    <a16:creationId xmlns:a16="http://schemas.microsoft.com/office/drawing/2014/main" id="{42E9908C-B57A-4747-9D68-741EF56450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6546" y="3237528"/>
                <a:ext cx="830997" cy="830997"/>
              </a:xfrm>
              <a:prstGeom prst="rect">
                <a:avLst/>
              </a:prstGeom>
            </p:spPr>
          </p:pic>
        </p:grpSp>
      </p:grpSp>
    </p:spTree>
    <p:extLst>
      <p:ext uri="{BB962C8B-B14F-4D97-AF65-F5344CB8AC3E}">
        <p14:creationId xmlns:p14="http://schemas.microsoft.com/office/powerpoint/2010/main" val="21559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AFD-9E37-431D-B525-2BD7AD4B0BE7}"/>
              </a:ext>
            </a:extLst>
          </p:cNvPr>
          <p:cNvSpPr>
            <a:spLocks noGrp="1"/>
          </p:cNvSpPr>
          <p:nvPr>
            <p:ph type="title"/>
          </p:nvPr>
        </p:nvSpPr>
        <p:spPr/>
        <p:txBody>
          <a:bodyPr/>
          <a:lstStyle/>
          <a:p>
            <a:r>
              <a:rPr lang="en-US" dirty="0"/>
              <a:t>Predicting V</a:t>
            </a:r>
            <a:r>
              <a:rPr lang="en-US" baseline="-25000" dirty="0"/>
              <a:t>0</a:t>
            </a:r>
            <a:endParaRPr lang="en-US" dirty="0"/>
          </a:p>
        </p:txBody>
      </p:sp>
      <p:sp>
        <p:nvSpPr>
          <p:cNvPr id="5" name="Text Placeholder 4">
            <a:extLst>
              <a:ext uri="{FF2B5EF4-FFF2-40B4-BE49-F238E27FC236}">
                <a16:creationId xmlns:a16="http://schemas.microsoft.com/office/drawing/2014/main" id="{A48AE14D-8325-4911-987C-0BEE580BB52F}"/>
              </a:ext>
            </a:extLst>
          </p:cNvPr>
          <p:cNvSpPr>
            <a:spLocks noGrp="1"/>
          </p:cNvSpPr>
          <p:nvPr>
            <p:ph type="body" idx="1"/>
          </p:nvPr>
        </p:nvSpPr>
        <p:spPr/>
        <p:txBody>
          <a:bodyPr>
            <a:noAutofit/>
          </a:bodyPr>
          <a:lstStyle/>
          <a:p>
            <a:r>
              <a:rPr lang="en-US" sz="3200" b="0" dirty="0"/>
              <a:t>Conventional Model</a:t>
            </a:r>
          </a:p>
        </p:txBody>
      </p:sp>
      <p:sp>
        <p:nvSpPr>
          <p:cNvPr id="6" name="Content Placeholder 5">
            <a:extLst>
              <a:ext uri="{FF2B5EF4-FFF2-40B4-BE49-F238E27FC236}">
                <a16:creationId xmlns:a16="http://schemas.microsoft.com/office/drawing/2014/main" id="{E9B717BC-C389-4E8E-9BE8-EA6DA94540C9}"/>
              </a:ext>
            </a:extLst>
          </p:cNvPr>
          <p:cNvSpPr>
            <a:spLocks noGrp="1"/>
          </p:cNvSpPr>
          <p:nvPr>
            <p:ph sz="half" idx="2"/>
          </p:nvPr>
        </p:nvSpPr>
        <p:spPr/>
        <p:txBody>
          <a:bodyPr>
            <a:normAutofit/>
          </a:bodyPr>
          <a:lstStyle/>
          <a:p>
            <a:r>
              <a:rPr lang="en-US" sz="2400" dirty="0" err="1"/>
              <a:t>Wearout</a:t>
            </a:r>
            <a:r>
              <a:rPr lang="en-US" sz="2400" dirty="0"/>
              <a:t> (PEC)</a:t>
            </a:r>
            <a:endParaRPr lang="en-US" sz="2175" dirty="0"/>
          </a:p>
          <a:p>
            <a:pPr lvl="1"/>
            <a:r>
              <a:rPr lang="en-US" sz="2400" dirty="0">
                <a:solidFill>
                  <a:schemeClr val="accent5"/>
                </a:solidFill>
              </a:rPr>
              <a:t>Power-law model [JSAC’16]</a:t>
            </a:r>
          </a:p>
        </p:txBody>
      </p:sp>
      <p:sp>
        <p:nvSpPr>
          <p:cNvPr id="7" name="Text Placeholder 6">
            <a:extLst>
              <a:ext uri="{FF2B5EF4-FFF2-40B4-BE49-F238E27FC236}">
                <a16:creationId xmlns:a16="http://schemas.microsoft.com/office/drawing/2014/main" id="{384810F9-B474-43E0-9199-24ACE86D5473}"/>
              </a:ext>
            </a:extLst>
          </p:cNvPr>
          <p:cNvSpPr>
            <a:spLocks noGrp="1"/>
          </p:cNvSpPr>
          <p:nvPr>
            <p:ph type="body" sz="quarter" idx="3"/>
          </p:nvPr>
        </p:nvSpPr>
        <p:spPr/>
        <p:txBody>
          <a:bodyPr>
            <a:normAutofit/>
          </a:bodyPr>
          <a:lstStyle/>
          <a:p>
            <a:r>
              <a:rPr lang="en-US" sz="3200" b="0" dirty="0" err="1"/>
              <a:t>HeatWatch</a:t>
            </a:r>
            <a:r>
              <a:rPr lang="en-US" sz="3200" b="0" dirty="0"/>
              <a:t> Model</a:t>
            </a:r>
          </a:p>
        </p:txBody>
      </p:sp>
      <p:sp>
        <p:nvSpPr>
          <p:cNvPr id="15" name="Content Placeholder 14">
            <a:extLst>
              <a:ext uri="{FF2B5EF4-FFF2-40B4-BE49-F238E27FC236}">
                <a16:creationId xmlns:a16="http://schemas.microsoft.com/office/drawing/2014/main" id="{92821FA0-C401-4804-B948-0510716BA4A2}"/>
              </a:ext>
            </a:extLst>
          </p:cNvPr>
          <p:cNvSpPr>
            <a:spLocks noGrp="1"/>
          </p:cNvSpPr>
          <p:nvPr>
            <p:ph sz="quarter" idx="4"/>
          </p:nvPr>
        </p:nvSpPr>
        <p:spPr/>
        <p:txBody>
          <a:bodyPr>
            <a:normAutofit/>
          </a:bodyPr>
          <a:lstStyle/>
          <a:p>
            <a:r>
              <a:rPr lang="en-US" sz="2400" dirty="0"/>
              <a:t>3D NAND </a:t>
            </a:r>
            <a:r>
              <a:rPr lang="en-US" dirty="0" err="1"/>
              <a:t>W</a:t>
            </a:r>
            <a:r>
              <a:rPr lang="en-US" sz="2400" dirty="0" err="1"/>
              <a:t>earout</a:t>
            </a:r>
            <a:r>
              <a:rPr lang="en-US" sz="2400" dirty="0"/>
              <a:t> (PEC)</a:t>
            </a:r>
          </a:p>
          <a:p>
            <a:pPr lvl="1"/>
            <a:r>
              <a:rPr lang="en-US" sz="2400" dirty="0">
                <a:solidFill>
                  <a:schemeClr val="accent5"/>
                </a:solidFill>
              </a:rPr>
              <a:t>Linear model</a:t>
            </a:r>
          </a:p>
          <a:p>
            <a:pPr lvl="1"/>
            <a:endParaRPr lang="en-US" sz="2400" dirty="0">
              <a:solidFill>
                <a:schemeClr val="accent5"/>
              </a:solidFill>
            </a:endParaRPr>
          </a:p>
          <a:p>
            <a:r>
              <a:rPr lang="en-US" dirty="0">
                <a:solidFill>
                  <a:schemeClr val="accent5"/>
                </a:solidFill>
              </a:rPr>
              <a:t>Prog. Temperature (</a:t>
            </a:r>
            <a:r>
              <a:rPr lang="en-US" dirty="0" err="1">
                <a:solidFill>
                  <a:schemeClr val="accent5"/>
                </a:solidFill>
              </a:rPr>
              <a:t>T</a:t>
            </a:r>
            <a:r>
              <a:rPr lang="en-US" baseline="-25000" dirty="0" err="1">
                <a:solidFill>
                  <a:schemeClr val="accent5"/>
                </a:solidFill>
              </a:rPr>
              <a:t>p</a:t>
            </a:r>
            <a:r>
              <a:rPr lang="en-US" dirty="0">
                <a:solidFill>
                  <a:schemeClr val="accent5"/>
                </a:solidFill>
              </a:rPr>
              <a:t>)</a:t>
            </a:r>
          </a:p>
        </p:txBody>
      </p:sp>
      <p:sp>
        <p:nvSpPr>
          <p:cNvPr id="3" name="Slide Number Placeholder 2">
            <a:extLst>
              <a:ext uri="{FF2B5EF4-FFF2-40B4-BE49-F238E27FC236}">
                <a16:creationId xmlns:a16="http://schemas.microsoft.com/office/drawing/2014/main" id="{67C21B37-4278-434E-9DB1-7EDD3E9F9D73}"/>
              </a:ext>
            </a:extLst>
          </p:cNvPr>
          <p:cNvSpPr>
            <a:spLocks noGrp="1"/>
          </p:cNvSpPr>
          <p:nvPr>
            <p:ph type="sldNum" sz="quarter" idx="12"/>
          </p:nvPr>
        </p:nvSpPr>
        <p:spPr/>
        <p:txBody>
          <a:bodyPr/>
          <a:lstStyle/>
          <a:p>
            <a:fld id="{D1A49D29-CB85-4411-9FDD-91CD7B7D33F2}" type="slidenum">
              <a:rPr lang="en-US" smtClean="0"/>
              <a:pPr/>
              <a:t>30</a:t>
            </a:fld>
            <a:endParaRPr lang="en-US"/>
          </a:p>
        </p:txBody>
      </p:sp>
    </p:spTree>
    <p:extLst>
      <p:ext uri="{BB962C8B-B14F-4D97-AF65-F5344CB8AC3E}">
        <p14:creationId xmlns:p14="http://schemas.microsoft.com/office/powerpoint/2010/main" val="6060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fade">
                                      <p:cBhvr>
                                        <p:cTn id="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pPr marL="0"/>
            <a:r>
              <a:rPr lang="en-US" dirty="0"/>
              <a:t>Programming Temperature Effect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4"/>
          </p:nvPr>
        </p:nvSpPr>
        <p:spPr/>
        <p:txBody>
          <a:bodyPr/>
          <a:lstStyle/>
          <a:p>
            <a:fld id="{D1A49D29-CB85-4411-9FDD-91CD7B7D33F2}" type="slidenum">
              <a:rPr lang="en-US" smtClean="0"/>
              <a:t>31</a:t>
            </a:fld>
            <a:endParaRPr lang="en-US"/>
          </a:p>
        </p:txBody>
      </p:sp>
      <p:pic>
        <p:nvPicPr>
          <p:cNvPr id="7" name="Content Placeholder 6" descr="A close up of a map&#10;&#10;Description generated with very high confidence">
            <a:extLst>
              <a:ext uri="{FF2B5EF4-FFF2-40B4-BE49-F238E27FC236}">
                <a16:creationId xmlns:a16="http://schemas.microsoft.com/office/drawing/2014/main" id="{7FAF7209-7E78-44E2-917B-523E0B435C58}"/>
              </a:ext>
            </a:extLst>
          </p:cNvPr>
          <p:cNvPicPr>
            <a:picLocks noGrp="1" noChangeAspect="1"/>
          </p:cNvPicPr>
          <p:nvPr>
            <p:ph sz="quarter" idx="1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622072"/>
            <a:ext cx="9144000" cy="3714752"/>
          </a:xfrm>
          <a:prstGeom prst="rect">
            <a:avLst/>
          </a:prstGeom>
        </p:spPr>
      </p:pic>
      <p:sp>
        <p:nvSpPr>
          <p:cNvPr id="8" name="Rectangle: Rounded Corners 7">
            <a:extLst>
              <a:ext uri="{FF2B5EF4-FFF2-40B4-BE49-F238E27FC236}">
                <a16:creationId xmlns:a16="http://schemas.microsoft.com/office/drawing/2014/main" id="{39EF1993-65C4-4D6B-861D-4D0DF2AA28DB}"/>
              </a:ext>
            </a:extLst>
          </p:cNvPr>
          <p:cNvSpPr/>
          <p:nvPr/>
        </p:nvSpPr>
        <p:spPr>
          <a:xfrm>
            <a:off x="722489" y="5317068"/>
            <a:ext cx="7676444" cy="13231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A higher temperature increases the optimal read reference voltage</a:t>
            </a:r>
          </a:p>
        </p:txBody>
      </p:sp>
      <p:grpSp>
        <p:nvGrpSpPr>
          <p:cNvPr id="17" name="Group 16">
            <a:extLst>
              <a:ext uri="{FF2B5EF4-FFF2-40B4-BE49-F238E27FC236}">
                <a16:creationId xmlns:a16="http://schemas.microsoft.com/office/drawing/2014/main" id="{BA404A9E-AF61-4F22-839D-9EC681460AD0}"/>
              </a:ext>
            </a:extLst>
          </p:cNvPr>
          <p:cNvGrpSpPr/>
          <p:nvPr/>
        </p:nvGrpSpPr>
        <p:grpSpPr>
          <a:xfrm>
            <a:off x="5266267" y="1039657"/>
            <a:ext cx="2531971" cy="3148523"/>
            <a:chOff x="5266267" y="1039657"/>
            <a:chExt cx="2531971" cy="3148523"/>
          </a:xfrm>
        </p:grpSpPr>
        <p:cxnSp>
          <p:nvCxnSpPr>
            <p:cNvPr id="12" name="Straight Connector 11">
              <a:extLst>
                <a:ext uri="{FF2B5EF4-FFF2-40B4-BE49-F238E27FC236}">
                  <a16:creationId xmlns:a16="http://schemas.microsoft.com/office/drawing/2014/main" id="{09C4D503-A829-46E0-B2EF-92874F60DE7D}"/>
                </a:ext>
              </a:extLst>
            </p:cNvPr>
            <p:cNvCxnSpPr>
              <a:cxnSpLocks/>
            </p:cNvCxnSpPr>
            <p:nvPr/>
          </p:nvCxnSpPr>
          <p:spPr>
            <a:xfrm flipV="1">
              <a:off x="5266267" y="2088446"/>
              <a:ext cx="0" cy="209973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D1862A-2644-4431-92B2-126A91339E83}"/>
                </a:ext>
              </a:extLst>
            </p:cNvPr>
            <p:cNvCxnSpPr>
              <a:cxnSpLocks/>
            </p:cNvCxnSpPr>
            <p:nvPr/>
          </p:nvCxnSpPr>
          <p:spPr>
            <a:xfrm flipV="1">
              <a:off x="7162801" y="2088446"/>
              <a:ext cx="0" cy="209973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E0F464-7130-4B91-B8A8-3FF904EA1018}"/>
                </a:ext>
              </a:extLst>
            </p:cNvPr>
            <p:cNvSpPr txBox="1"/>
            <p:nvPr/>
          </p:nvSpPr>
          <p:spPr>
            <a:xfrm>
              <a:off x="6956341" y="1039657"/>
              <a:ext cx="841897" cy="830997"/>
            </a:xfrm>
            <a:prstGeom prst="rect">
              <a:avLst/>
            </a:prstGeom>
            <a:noFill/>
          </p:spPr>
          <p:txBody>
            <a:bodyPr wrap="none" rtlCol="0">
              <a:spAutoFit/>
            </a:bodyPr>
            <a:lstStyle/>
            <a:p>
              <a:pPr algn="ctr"/>
              <a:r>
                <a:rPr lang="en-US" sz="2400" dirty="0">
                  <a:solidFill>
                    <a:srgbClr val="FF0000"/>
                  </a:solidFill>
                </a:rPr>
                <a:t>70 C</a:t>
              </a:r>
            </a:p>
            <a:p>
              <a:pPr algn="ctr"/>
              <a:r>
                <a:rPr lang="en-US" sz="2400" dirty="0" err="1">
                  <a:solidFill>
                    <a:srgbClr val="FF0000"/>
                  </a:solidFill>
                </a:rPr>
                <a:t>V</a:t>
              </a:r>
              <a:r>
                <a:rPr lang="en-US" sz="2400" baseline="-25000" dirty="0" err="1">
                  <a:solidFill>
                    <a:srgbClr val="FF0000"/>
                  </a:solidFill>
                </a:rPr>
                <a:t>opt</a:t>
              </a:r>
              <a:endParaRPr lang="en-US" sz="2400" dirty="0">
                <a:solidFill>
                  <a:srgbClr val="FF0000"/>
                </a:solidFill>
              </a:endParaRPr>
            </a:p>
          </p:txBody>
        </p:sp>
      </p:grpSp>
      <p:grpSp>
        <p:nvGrpSpPr>
          <p:cNvPr id="16" name="Group 15">
            <a:extLst>
              <a:ext uri="{FF2B5EF4-FFF2-40B4-BE49-F238E27FC236}">
                <a16:creationId xmlns:a16="http://schemas.microsoft.com/office/drawing/2014/main" id="{85BC1EF9-C1BE-4DB6-979C-5825F5F8BCF2}"/>
              </a:ext>
            </a:extLst>
          </p:cNvPr>
          <p:cNvGrpSpPr/>
          <p:nvPr/>
        </p:nvGrpSpPr>
        <p:grpSpPr>
          <a:xfrm>
            <a:off x="4933245" y="1050946"/>
            <a:ext cx="1934129" cy="3148523"/>
            <a:chOff x="4933245" y="1050946"/>
            <a:chExt cx="1934129" cy="3148523"/>
          </a:xfrm>
        </p:grpSpPr>
        <p:cxnSp>
          <p:nvCxnSpPr>
            <p:cNvPr id="9" name="Straight Connector 8">
              <a:extLst>
                <a:ext uri="{FF2B5EF4-FFF2-40B4-BE49-F238E27FC236}">
                  <a16:creationId xmlns:a16="http://schemas.microsoft.com/office/drawing/2014/main" id="{EF4A0AFF-FA17-4677-9F03-1B3AECDEDD0A}"/>
                </a:ext>
              </a:extLst>
            </p:cNvPr>
            <p:cNvCxnSpPr>
              <a:cxnSpLocks/>
            </p:cNvCxnSpPr>
            <p:nvPr/>
          </p:nvCxnSpPr>
          <p:spPr>
            <a:xfrm flipV="1">
              <a:off x="4933245" y="2088446"/>
              <a:ext cx="0" cy="2099734"/>
            </a:xfrm>
            <a:prstGeom prst="line">
              <a:avLst/>
            </a:prstGeom>
            <a:ln w="381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DDB8F4-0A14-40E9-B707-316ABDD4D5EE}"/>
                </a:ext>
              </a:extLst>
            </p:cNvPr>
            <p:cNvCxnSpPr>
              <a:cxnSpLocks/>
            </p:cNvCxnSpPr>
            <p:nvPr/>
          </p:nvCxnSpPr>
          <p:spPr>
            <a:xfrm flipV="1">
              <a:off x="6683022" y="2099735"/>
              <a:ext cx="0" cy="2099734"/>
            </a:xfrm>
            <a:prstGeom prst="line">
              <a:avLst/>
            </a:prstGeom>
            <a:ln w="381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3DB115-60DE-4409-B8BA-3A59F8905DD1}"/>
                </a:ext>
              </a:extLst>
            </p:cNvPr>
            <p:cNvSpPr txBox="1"/>
            <p:nvPr/>
          </p:nvSpPr>
          <p:spPr>
            <a:xfrm>
              <a:off x="6203411" y="1050946"/>
              <a:ext cx="663963" cy="830997"/>
            </a:xfrm>
            <a:prstGeom prst="rect">
              <a:avLst/>
            </a:prstGeom>
            <a:noFill/>
          </p:spPr>
          <p:txBody>
            <a:bodyPr wrap="none" rtlCol="0">
              <a:spAutoFit/>
            </a:bodyPr>
            <a:lstStyle/>
            <a:p>
              <a:pPr algn="ctr"/>
              <a:r>
                <a:rPr lang="en-US" sz="2400" dirty="0">
                  <a:solidFill>
                    <a:schemeClr val="tx1">
                      <a:lumMod val="75000"/>
                      <a:lumOff val="25000"/>
                    </a:schemeClr>
                  </a:solidFill>
                </a:rPr>
                <a:t>0 C</a:t>
              </a:r>
            </a:p>
            <a:p>
              <a:pPr algn="ctr"/>
              <a:r>
                <a:rPr lang="en-US" sz="2400" dirty="0" err="1">
                  <a:solidFill>
                    <a:schemeClr val="tx1">
                      <a:lumMod val="75000"/>
                      <a:lumOff val="25000"/>
                    </a:schemeClr>
                  </a:solidFill>
                </a:rPr>
                <a:t>V</a:t>
              </a:r>
              <a:r>
                <a:rPr lang="en-US" sz="2400" baseline="-25000" dirty="0" err="1">
                  <a:solidFill>
                    <a:schemeClr val="tx1">
                      <a:lumMod val="75000"/>
                      <a:lumOff val="25000"/>
                    </a:schemeClr>
                  </a:solidFill>
                </a:rPr>
                <a:t>opt</a:t>
              </a:r>
              <a:endParaRPr lang="en-US" sz="2400" dirty="0">
                <a:solidFill>
                  <a:schemeClr val="tx1">
                    <a:lumMod val="75000"/>
                    <a:lumOff val="25000"/>
                  </a:schemeClr>
                </a:solidFill>
              </a:endParaRPr>
            </a:p>
          </p:txBody>
        </p:sp>
      </p:grpSp>
    </p:spTree>
    <p:extLst>
      <p:ext uri="{BB962C8B-B14F-4D97-AF65-F5344CB8AC3E}">
        <p14:creationId xmlns:p14="http://schemas.microsoft.com/office/powerpoint/2010/main" val="39543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Predicting The Optimal Read Ref. Voltage</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32</a:t>
            </a:fld>
            <a:endParaRPr lang="en-US"/>
          </a:p>
        </p:txBody>
      </p:sp>
      <p:sp>
        <p:nvSpPr>
          <p:cNvPr id="6" name="TextBox 5">
            <a:extLst>
              <a:ext uri="{FF2B5EF4-FFF2-40B4-BE49-F238E27FC236}">
                <a16:creationId xmlns:a16="http://schemas.microsoft.com/office/drawing/2014/main" id="{31EB456D-6957-4ADA-B051-87C9DDA0F3CB}"/>
              </a:ext>
            </a:extLst>
          </p:cNvPr>
          <p:cNvSpPr txBox="1"/>
          <p:nvPr/>
        </p:nvSpPr>
        <p:spPr>
          <a:xfrm>
            <a:off x="1383228" y="4120088"/>
            <a:ext cx="4031873" cy="830997"/>
          </a:xfrm>
          <a:prstGeom prst="rect">
            <a:avLst/>
          </a:prstGeom>
          <a:noFill/>
        </p:spPr>
        <p:txBody>
          <a:bodyPr wrap="none" rtlCol="0">
            <a:spAutoFit/>
          </a:bodyPr>
          <a:lstStyle/>
          <a:p>
            <a:pPr algn="ctr"/>
            <a:r>
              <a:rPr lang="en-US" sz="4800" dirty="0" err="1">
                <a:solidFill>
                  <a:schemeClr val="accent5"/>
                </a:solidFill>
              </a:rPr>
              <a:t>V</a:t>
            </a:r>
            <a:r>
              <a:rPr lang="en-US" sz="4800" baseline="-25000" dirty="0" err="1">
                <a:solidFill>
                  <a:schemeClr val="accent5"/>
                </a:solidFill>
              </a:rPr>
              <a:t>opt</a:t>
            </a:r>
            <a:r>
              <a:rPr lang="en-US" sz="4800" dirty="0">
                <a:solidFill>
                  <a:schemeClr val="accent5"/>
                </a:solidFill>
              </a:rPr>
              <a:t> = V</a:t>
            </a:r>
            <a:r>
              <a:rPr lang="en-US" sz="4800" baseline="-25000" dirty="0">
                <a:solidFill>
                  <a:schemeClr val="accent5"/>
                </a:solidFill>
              </a:rPr>
              <a:t>0</a:t>
            </a:r>
            <a:r>
              <a:rPr lang="en-US" sz="4800" dirty="0">
                <a:solidFill>
                  <a:schemeClr val="accent5"/>
                </a:solidFill>
              </a:rPr>
              <a:t> + </a:t>
            </a:r>
            <a:r>
              <a:rPr lang="el-GR" sz="4800" dirty="0">
                <a:solidFill>
                  <a:schemeClr val="accent5"/>
                </a:solidFill>
              </a:rPr>
              <a:t>Δ</a:t>
            </a:r>
            <a:r>
              <a:rPr lang="en-US" sz="4800" dirty="0">
                <a:solidFill>
                  <a:schemeClr val="accent5"/>
                </a:solidFill>
              </a:rPr>
              <a:t>V</a:t>
            </a:r>
          </a:p>
        </p:txBody>
      </p:sp>
      <p:grpSp>
        <p:nvGrpSpPr>
          <p:cNvPr id="15" name="Group 14">
            <a:extLst>
              <a:ext uri="{FF2B5EF4-FFF2-40B4-BE49-F238E27FC236}">
                <a16:creationId xmlns:a16="http://schemas.microsoft.com/office/drawing/2014/main" id="{567DB106-DA06-4B5F-8A9F-568E85644DC1}"/>
              </a:ext>
            </a:extLst>
          </p:cNvPr>
          <p:cNvGrpSpPr/>
          <p:nvPr/>
        </p:nvGrpSpPr>
        <p:grpSpPr>
          <a:xfrm>
            <a:off x="1340405" y="4951085"/>
            <a:ext cx="2664177" cy="1741487"/>
            <a:chOff x="2311250" y="4338366"/>
            <a:chExt cx="2664177" cy="1741487"/>
          </a:xfrm>
        </p:grpSpPr>
        <p:sp>
          <p:nvSpPr>
            <p:cNvPr id="7" name="Rectangle: Rounded Corners 6">
              <a:extLst>
                <a:ext uri="{FF2B5EF4-FFF2-40B4-BE49-F238E27FC236}">
                  <a16:creationId xmlns:a16="http://schemas.microsoft.com/office/drawing/2014/main" id="{E380AC97-AF1D-418E-A9E2-976C409CF480}"/>
                </a:ext>
              </a:extLst>
            </p:cNvPr>
            <p:cNvSpPr/>
            <p:nvPr/>
          </p:nvSpPr>
          <p:spPr>
            <a:xfrm>
              <a:off x="2311250" y="4933639"/>
              <a:ext cx="2664177" cy="11462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Initial Voltage Before Retention</a:t>
              </a:r>
            </a:p>
          </p:txBody>
        </p:sp>
        <p:cxnSp>
          <p:nvCxnSpPr>
            <p:cNvPr id="10" name="Straight Arrow Connector 9">
              <a:extLst>
                <a:ext uri="{FF2B5EF4-FFF2-40B4-BE49-F238E27FC236}">
                  <a16:creationId xmlns:a16="http://schemas.microsoft.com/office/drawing/2014/main" id="{09608497-CA97-4A79-8969-FD122ED9DFD2}"/>
                </a:ext>
              </a:extLst>
            </p:cNvPr>
            <p:cNvCxnSpPr>
              <a:cxnSpLocks/>
              <a:stCxn id="7" idx="0"/>
              <a:endCxn id="6" idx="2"/>
            </p:cNvCxnSpPr>
            <p:nvPr/>
          </p:nvCxnSpPr>
          <p:spPr>
            <a:xfrm flipV="1">
              <a:off x="3643339" y="4338366"/>
              <a:ext cx="726671" cy="59527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5196B1C-1440-4BB2-9237-41FD9DD93CD1}"/>
              </a:ext>
            </a:extLst>
          </p:cNvPr>
          <p:cNvGrpSpPr/>
          <p:nvPr/>
        </p:nvGrpSpPr>
        <p:grpSpPr>
          <a:xfrm>
            <a:off x="4569028" y="4951085"/>
            <a:ext cx="2407506" cy="1723766"/>
            <a:chOff x="5539873" y="4338366"/>
            <a:chExt cx="2407506" cy="1723766"/>
          </a:xfrm>
        </p:grpSpPr>
        <p:sp>
          <p:nvSpPr>
            <p:cNvPr id="8" name="Rectangle: Rounded Corners 7">
              <a:extLst>
                <a:ext uri="{FF2B5EF4-FFF2-40B4-BE49-F238E27FC236}">
                  <a16:creationId xmlns:a16="http://schemas.microsoft.com/office/drawing/2014/main" id="{A8B09B93-244B-4BAA-854C-8AE73E330C32}"/>
                </a:ext>
              </a:extLst>
            </p:cNvPr>
            <p:cNvSpPr/>
            <p:nvPr/>
          </p:nvSpPr>
          <p:spPr>
            <a:xfrm>
              <a:off x="5539873" y="4906496"/>
              <a:ext cx="2407506" cy="11556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Voltage Shift due to Retention Loss</a:t>
              </a:r>
            </a:p>
          </p:txBody>
        </p:sp>
        <p:cxnSp>
          <p:nvCxnSpPr>
            <p:cNvPr id="11" name="Straight Arrow Connector 10">
              <a:extLst>
                <a:ext uri="{FF2B5EF4-FFF2-40B4-BE49-F238E27FC236}">
                  <a16:creationId xmlns:a16="http://schemas.microsoft.com/office/drawing/2014/main" id="{B89245FA-5900-4BE5-BF0C-AE30F45AA6F6}"/>
                </a:ext>
              </a:extLst>
            </p:cNvPr>
            <p:cNvCxnSpPr>
              <a:cxnSpLocks/>
              <a:stCxn id="8" idx="0"/>
            </p:cNvCxnSpPr>
            <p:nvPr/>
          </p:nvCxnSpPr>
          <p:spPr>
            <a:xfrm flipH="1" flipV="1">
              <a:off x="6028267" y="4338366"/>
              <a:ext cx="715359" cy="56813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pic>
        <p:nvPicPr>
          <p:cNvPr id="12" name="Graphic 11" descr="Checkmark">
            <a:extLst>
              <a:ext uri="{FF2B5EF4-FFF2-40B4-BE49-F238E27FC236}">
                <a16:creationId xmlns:a16="http://schemas.microsoft.com/office/drawing/2014/main" id="{7CA58D71-AE39-4A8C-8FD8-2D67FFDD7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6080" y="5235150"/>
            <a:ext cx="830997" cy="830997"/>
          </a:xfrm>
          <a:prstGeom prst="rect">
            <a:avLst/>
          </a:prstGeom>
        </p:spPr>
      </p:pic>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2588517" y="3312474"/>
            <a:ext cx="538986" cy="929016"/>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1932666" y="2633314"/>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3014977" y="2633314"/>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err="1">
                <a:solidFill>
                  <a:srgbClr val="FF0000"/>
                </a:solidFill>
                <a:latin typeface="+mj-lt"/>
              </a:rPr>
              <a:t>T</a:t>
            </a:r>
            <a:r>
              <a:rPr lang="en-US" sz="2000" b="1" baseline="-25000" dirty="0" err="1">
                <a:solidFill>
                  <a:srgbClr val="FF0000"/>
                </a:solidFill>
                <a:latin typeface="+mj-lt"/>
              </a:rPr>
              <a:t>p</a:t>
            </a:r>
            <a:endParaRPr kumimoji="0" lang="en-US" sz="2000" b="1" i="0" u="none" strike="noStrike" cap="none" normalizeH="0" baseline="0" dirty="0">
              <a:ln>
                <a:noFill/>
              </a:ln>
              <a:solidFill>
                <a:srgbClr val="FF0000"/>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3399165" y="3429000"/>
            <a:ext cx="0" cy="695965"/>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43" name="Rectangle: Rounded Corners 42">
            <a:extLst>
              <a:ext uri="{FF2B5EF4-FFF2-40B4-BE49-F238E27FC236}">
                <a16:creationId xmlns:a16="http://schemas.microsoft.com/office/drawing/2014/main" id="{7B78E5BD-A04B-4C3A-B539-EEB03F28FA8D}"/>
              </a:ext>
            </a:extLst>
          </p:cNvPr>
          <p:cNvSpPr/>
          <p:nvPr/>
        </p:nvSpPr>
        <p:spPr>
          <a:xfrm>
            <a:off x="799583" y="1265551"/>
            <a:ext cx="3034542" cy="9521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Program Variation Component</a:t>
            </a:r>
          </a:p>
        </p:txBody>
      </p:sp>
      <p:pic>
        <p:nvPicPr>
          <p:cNvPr id="45" name="Picture 44" descr="Screen Clipping">
            <a:extLst>
              <a:ext uri="{FF2B5EF4-FFF2-40B4-BE49-F238E27FC236}">
                <a16:creationId xmlns:a16="http://schemas.microsoft.com/office/drawing/2014/main" id="{CB3D2747-3FC9-43FA-9097-BA7C4924C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232" y="1455951"/>
            <a:ext cx="4761568" cy="571389"/>
          </a:xfrm>
          <a:prstGeom prst="rect">
            <a:avLst/>
          </a:prstGeom>
        </p:spPr>
      </p:pic>
    </p:spTree>
    <p:extLst>
      <p:ext uri="{BB962C8B-B14F-4D97-AF65-F5344CB8AC3E}">
        <p14:creationId xmlns:p14="http://schemas.microsoft.com/office/powerpoint/2010/main" val="253623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AFD-9E37-431D-B525-2BD7AD4B0BE7}"/>
              </a:ext>
            </a:extLst>
          </p:cNvPr>
          <p:cNvSpPr>
            <a:spLocks noGrp="1"/>
          </p:cNvSpPr>
          <p:nvPr>
            <p:ph type="title"/>
          </p:nvPr>
        </p:nvSpPr>
        <p:spPr/>
        <p:txBody>
          <a:bodyPr/>
          <a:lstStyle/>
          <a:p>
            <a:r>
              <a:rPr lang="en-US" dirty="0"/>
              <a:t>Predicting </a:t>
            </a:r>
            <a:r>
              <a:rPr lang="el-GR" dirty="0"/>
              <a:t>Δ</a:t>
            </a:r>
            <a:r>
              <a:rPr lang="en-US" dirty="0"/>
              <a:t>V</a:t>
            </a:r>
          </a:p>
        </p:txBody>
      </p:sp>
      <p:sp>
        <p:nvSpPr>
          <p:cNvPr id="5" name="Text Placeholder 4">
            <a:extLst>
              <a:ext uri="{FF2B5EF4-FFF2-40B4-BE49-F238E27FC236}">
                <a16:creationId xmlns:a16="http://schemas.microsoft.com/office/drawing/2014/main" id="{A48AE14D-8325-4911-987C-0BEE580BB52F}"/>
              </a:ext>
            </a:extLst>
          </p:cNvPr>
          <p:cNvSpPr>
            <a:spLocks noGrp="1"/>
          </p:cNvSpPr>
          <p:nvPr>
            <p:ph type="body" idx="1"/>
          </p:nvPr>
        </p:nvSpPr>
        <p:spPr/>
        <p:txBody>
          <a:bodyPr>
            <a:noAutofit/>
          </a:bodyPr>
          <a:lstStyle/>
          <a:p>
            <a:r>
              <a:rPr lang="en-US" sz="3200" b="0" dirty="0"/>
              <a:t>Conventional Model</a:t>
            </a:r>
          </a:p>
        </p:txBody>
      </p:sp>
      <p:sp>
        <p:nvSpPr>
          <p:cNvPr id="6" name="Content Placeholder 5">
            <a:extLst>
              <a:ext uri="{FF2B5EF4-FFF2-40B4-BE49-F238E27FC236}">
                <a16:creationId xmlns:a16="http://schemas.microsoft.com/office/drawing/2014/main" id="{E9B717BC-C389-4E8E-9BE8-EA6DA94540C9}"/>
              </a:ext>
            </a:extLst>
          </p:cNvPr>
          <p:cNvSpPr>
            <a:spLocks noGrp="1"/>
          </p:cNvSpPr>
          <p:nvPr>
            <p:ph sz="half" idx="2"/>
          </p:nvPr>
        </p:nvSpPr>
        <p:spPr/>
        <p:txBody>
          <a:bodyPr>
            <a:normAutofit/>
          </a:bodyPr>
          <a:lstStyle/>
          <a:p>
            <a:r>
              <a:rPr lang="en-US" dirty="0" err="1"/>
              <a:t>Wearout</a:t>
            </a:r>
            <a:r>
              <a:rPr lang="en-US" dirty="0"/>
              <a:t> (PEC)</a:t>
            </a:r>
            <a:endParaRPr lang="en-US" sz="2175" dirty="0"/>
          </a:p>
          <a:p>
            <a:r>
              <a:rPr lang="en-US" sz="2400" dirty="0"/>
              <a:t>Retention Time (</a:t>
            </a:r>
            <a:r>
              <a:rPr lang="en-US" sz="2400" dirty="0" err="1"/>
              <a:t>t</a:t>
            </a:r>
            <a:r>
              <a:rPr lang="en-US" sz="2400" baseline="-25000" dirty="0" err="1"/>
              <a:t>r</a:t>
            </a:r>
            <a:r>
              <a:rPr lang="en-US" dirty="0"/>
              <a:t>)</a:t>
            </a:r>
            <a:endParaRPr lang="en-US" sz="2400" dirty="0"/>
          </a:p>
        </p:txBody>
      </p:sp>
      <p:sp>
        <p:nvSpPr>
          <p:cNvPr id="7" name="Text Placeholder 6">
            <a:extLst>
              <a:ext uri="{FF2B5EF4-FFF2-40B4-BE49-F238E27FC236}">
                <a16:creationId xmlns:a16="http://schemas.microsoft.com/office/drawing/2014/main" id="{384810F9-B474-43E0-9199-24ACE86D5473}"/>
              </a:ext>
            </a:extLst>
          </p:cNvPr>
          <p:cNvSpPr>
            <a:spLocks noGrp="1"/>
          </p:cNvSpPr>
          <p:nvPr>
            <p:ph type="body" sz="quarter" idx="3"/>
          </p:nvPr>
        </p:nvSpPr>
        <p:spPr/>
        <p:txBody>
          <a:bodyPr>
            <a:normAutofit/>
          </a:bodyPr>
          <a:lstStyle/>
          <a:p>
            <a:r>
              <a:rPr lang="en-US" sz="3200" b="0" dirty="0" err="1"/>
              <a:t>HeatWatch</a:t>
            </a:r>
            <a:r>
              <a:rPr lang="en-US" sz="3200" b="0" dirty="0"/>
              <a:t> Model</a:t>
            </a:r>
          </a:p>
        </p:txBody>
      </p:sp>
      <p:sp>
        <p:nvSpPr>
          <p:cNvPr id="15" name="Content Placeholder 14">
            <a:extLst>
              <a:ext uri="{FF2B5EF4-FFF2-40B4-BE49-F238E27FC236}">
                <a16:creationId xmlns:a16="http://schemas.microsoft.com/office/drawing/2014/main" id="{92821FA0-C401-4804-B948-0510716BA4A2}"/>
              </a:ext>
            </a:extLst>
          </p:cNvPr>
          <p:cNvSpPr>
            <a:spLocks noGrp="1"/>
          </p:cNvSpPr>
          <p:nvPr>
            <p:ph sz="quarter" idx="4"/>
          </p:nvPr>
        </p:nvSpPr>
        <p:spPr/>
        <p:txBody>
          <a:bodyPr>
            <a:normAutofit/>
          </a:bodyPr>
          <a:lstStyle/>
          <a:p>
            <a:r>
              <a:rPr lang="en-US" dirty="0"/>
              <a:t>3D NAND </a:t>
            </a:r>
            <a:r>
              <a:rPr lang="en-US" dirty="0" err="1"/>
              <a:t>Wearout</a:t>
            </a:r>
            <a:r>
              <a:rPr lang="en-US" dirty="0"/>
              <a:t> (PEC)</a:t>
            </a:r>
            <a:endParaRPr lang="en-US" sz="2175" dirty="0"/>
          </a:p>
          <a:p>
            <a:r>
              <a:rPr lang="en-US" dirty="0"/>
              <a:t>Retention Time (</a:t>
            </a:r>
            <a:r>
              <a:rPr lang="en-US" dirty="0" err="1"/>
              <a:t>t</a:t>
            </a:r>
            <a:r>
              <a:rPr lang="en-US" baseline="-25000" dirty="0" err="1"/>
              <a:t>r</a:t>
            </a:r>
            <a:r>
              <a:rPr lang="en-US" dirty="0"/>
              <a:t>)</a:t>
            </a:r>
          </a:p>
          <a:p>
            <a:endParaRPr lang="en-US" dirty="0"/>
          </a:p>
          <a:p>
            <a:r>
              <a:rPr lang="en-US" dirty="0">
                <a:solidFill>
                  <a:schemeClr val="accent5"/>
                </a:solidFill>
              </a:rPr>
              <a:t>Dwell Time (t</a:t>
            </a:r>
            <a:r>
              <a:rPr lang="en-US" baseline="-25000" dirty="0">
                <a:solidFill>
                  <a:schemeClr val="accent5"/>
                </a:solidFill>
              </a:rPr>
              <a:t>d</a:t>
            </a:r>
            <a:r>
              <a:rPr lang="en-US" dirty="0">
                <a:solidFill>
                  <a:schemeClr val="accent5"/>
                </a:solidFill>
              </a:rPr>
              <a:t>)</a:t>
            </a:r>
          </a:p>
          <a:p>
            <a:pPr lvl="1"/>
            <a:r>
              <a:rPr lang="en-US" sz="2400" dirty="0"/>
              <a:t>Idle time between program cycles</a:t>
            </a:r>
          </a:p>
        </p:txBody>
      </p:sp>
      <p:sp>
        <p:nvSpPr>
          <p:cNvPr id="3" name="Slide Number Placeholder 2">
            <a:extLst>
              <a:ext uri="{FF2B5EF4-FFF2-40B4-BE49-F238E27FC236}">
                <a16:creationId xmlns:a16="http://schemas.microsoft.com/office/drawing/2014/main" id="{67C21B37-4278-434E-9DB1-7EDD3E9F9D73}"/>
              </a:ext>
            </a:extLst>
          </p:cNvPr>
          <p:cNvSpPr>
            <a:spLocks noGrp="1"/>
          </p:cNvSpPr>
          <p:nvPr>
            <p:ph type="sldNum" sz="quarter" idx="12"/>
          </p:nvPr>
        </p:nvSpPr>
        <p:spPr/>
        <p:txBody>
          <a:bodyPr/>
          <a:lstStyle/>
          <a:p>
            <a:fld id="{D1A49D29-CB85-4411-9FDD-91CD7B7D33F2}" type="slidenum">
              <a:rPr lang="en-US" smtClean="0"/>
              <a:pPr/>
              <a:t>33</a:t>
            </a:fld>
            <a:endParaRPr lang="en-US"/>
          </a:p>
        </p:txBody>
      </p:sp>
    </p:spTree>
    <p:extLst>
      <p:ext uri="{BB962C8B-B14F-4D97-AF65-F5344CB8AC3E}">
        <p14:creationId xmlns:p14="http://schemas.microsoft.com/office/powerpoint/2010/main" val="119863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500"/>
                                        <p:tgtEl>
                                          <p:spTgt spid="1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pPr marL="0"/>
            <a:r>
              <a:rPr lang="en-US" dirty="0"/>
              <a:t>Self-Recovery Effect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4"/>
          </p:nvPr>
        </p:nvSpPr>
        <p:spPr/>
        <p:txBody>
          <a:bodyPr/>
          <a:lstStyle/>
          <a:p>
            <a:fld id="{D1A49D29-CB85-4411-9FDD-91CD7B7D33F2}" type="slidenum">
              <a:rPr lang="en-US" smtClean="0"/>
              <a:t>34</a:t>
            </a:fld>
            <a:endParaRPr lang="en-US"/>
          </a:p>
        </p:txBody>
      </p:sp>
      <p:sp>
        <p:nvSpPr>
          <p:cNvPr id="8" name="Rectangle: Rounded Corners 7">
            <a:extLst>
              <a:ext uri="{FF2B5EF4-FFF2-40B4-BE49-F238E27FC236}">
                <a16:creationId xmlns:a16="http://schemas.microsoft.com/office/drawing/2014/main" id="{F01E911D-19E6-4AC3-9775-4E0DC8810EEB}"/>
              </a:ext>
            </a:extLst>
          </p:cNvPr>
          <p:cNvSpPr/>
          <p:nvPr/>
        </p:nvSpPr>
        <p:spPr>
          <a:xfrm>
            <a:off x="733778" y="952411"/>
            <a:ext cx="7676444" cy="826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Long dwell time slows down retention</a:t>
            </a:r>
          </a:p>
        </p:txBody>
      </p:sp>
      <p:pic>
        <p:nvPicPr>
          <p:cNvPr id="9" name="Content Placeholder 8" descr="A close up of a map&#10;&#10;Description generated with high confidence">
            <a:extLst>
              <a:ext uri="{FF2B5EF4-FFF2-40B4-BE49-F238E27FC236}">
                <a16:creationId xmlns:a16="http://schemas.microsoft.com/office/drawing/2014/main" id="{3D2E7FDC-516E-42BA-BB0A-50D3AC120C17}"/>
              </a:ext>
            </a:extLst>
          </p:cNvPr>
          <p:cNvPicPr>
            <a:picLocks noGrp="1" noChangeAspect="1"/>
          </p:cNvPicPr>
          <p:nvPr>
            <p:ph sz="quarter" idx="1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736"/>
          <a:stretch/>
        </p:blipFill>
        <p:spPr>
          <a:xfrm>
            <a:off x="2254265" y="1811306"/>
            <a:ext cx="4635469" cy="4704723"/>
          </a:xfrm>
          <a:prstGeom prst="rect">
            <a:avLst/>
          </a:prstGeom>
        </p:spPr>
      </p:pic>
    </p:spTree>
    <p:extLst>
      <p:ext uri="{BB962C8B-B14F-4D97-AF65-F5344CB8AC3E}">
        <p14:creationId xmlns:p14="http://schemas.microsoft.com/office/powerpoint/2010/main" val="18108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r>
              <a:rPr lang="en-US" dirty="0"/>
              <a:t>Self-Recovery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35</a:t>
            </a:fld>
            <a:endParaRPr lang="en-US"/>
          </a:p>
        </p:txBody>
      </p:sp>
      <p:sp>
        <p:nvSpPr>
          <p:cNvPr id="13" name="Oval 12">
            <a:extLst>
              <a:ext uri="{FF2B5EF4-FFF2-40B4-BE49-F238E27FC236}">
                <a16:creationId xmlns:a16="http://schemas.microsoft.com/office/drawing/2014/main" id="{50BF19C5-8977-48DC-ABDE-1096D8E0891A}"/>
              </a:ext>
            </a:extLst>
          </p:cNvPr>
          <p:cNvSpPr/>
          <p:nvPr/>
        </p:nvSpPr>
        <p:spPr bwMode="auto">
          <a:xfrm>
            <a:off x="2724198" y="2162628"/>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chemeClr val="tx1">
                    <a:lumMod val="75000"/>
                    <a:lumOff val="25000"/>
                  </a:schemeClr>
                </a:solidFill>
                <a:latin typeface="+mj-lt"/>
              </a:rPr>
              <a:t>t</a:t>
            </a:r>
            <a:r>
              <a:rPr lang="en-US" sz="2400" baseline="-25000" dirty="0" err="1">
                <a:solidFill>
                  <a:schemeClr val="tx1">
                    <a:lumMod val="75000"/>
                    <a:lumOff val="25000"/>
                  </a:schemeClr>
                </a:solidFill>
                <a:latin typeface="+mj-lt"/>
              </a:rPr>
              <a:t>r</a:t>
            </a:r>
            <a:endParaRPr kumimoji="0" lang="en-US" sz="2400" i="0" u="none" strike="noStrike" cap="none" normalizeH="0" baseline="0" dirty="0">
              <a:ln>
                <a:noFill/>
              </a:ln>
              <a:solidFill>
                <a:schemeClr val="tx1">
                  <a:lumMod val="75000"/>
                  <a:lumOff val="25000"/>
                </a:schemeClr>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5655256" y="2162628"/>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tx1">
                    <a:lumMod val="75000"/>
                    <a:lumOff val="25000"/>
                  </a:schemeClr>
                </a:solidFill>
                <a:latin typeface="+mj-lt"/>
              </a:rPr>
              <a:t>T</a:t>
            </a:r>
            <a:r>
              <a:rPr lang="en-US" sz="2400" baseline="-25000" dirty="0">
                <a:solidFill>
                  <a:schemeClr val="tx1">
                    <a:lumMod val="75000"/>
                    <a:lumOff val="25000"/>
                  </a:schemeClr>
                </a:solidFill>
                <a:latin typeface="+mj-lt"/>
              </a:rPr>
              <a:t>d</a:t>
            </a:r>
            <a:endParaRPr kumimoji="0" lang="en-US" sz="2400" i="0" u="none" strike="noStrike" cap="none" normalizeH="0" baseline="0" dirty="0">
              <a:ln>
                <a:noFill/>
              </a:ln>
              <a:solidFill>
                <a:schemeClr val="tx1">
                  <a:lumMod val="75000"/>
                  <a:lumOff val="25000"/>
                </a:schemeClr>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4849461" y="2841788"/>
            <a:ext cx="918321" cy="929017"/>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5496781" y="1227283"/>
            <a:ext cx="1085326"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Dwell Time</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4193611" y="3654279"/>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l-GR" sz="2400" dirty="0">
                <a:solidFill>
                  <a:schemeClr val="tx1">
                    <a:lumMod val="75000"/>
                    <a:lumOff val="25000"/>
                  </a:schemeClr>
                </a:solidFill>
              </a:rPr>
              <a:t>Δ</a:t>
            </a:r>
            <a:r>
              <a:rPr lang="en-US" sz="2400" dirty="0">
                <a:solidFill>
                  <a:schemeClr val="tx1">
                    <a:lumMod val="75000"/>
                    <a:lumOff val="25000"/>
                  </a:schemeClr>
                </a:solidFill>
              </a:rPr>
              <a:t>V</a:t>
            </a:r>
            <a:endParaRPr kumimoji="0" lang="en-US" sz="2400" i="0" u="none" strike="noStrike" cap="none" normalizeH="0" baseline="0" dirty="0">
              <a:ln>
                <a:noFill/>
              </a:ln>
              <a:solidFill>
                <a:schemeClr val="tx1">
                  <a:lumMod val="75000"/>
                  <a:lumOff val="25000"/>
                </a:schemeClr>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3380048" y="2841788"/>
            <a:ext cx="926089" cy="929017"/>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3395272" y="4610891"/>
            <a:ext cx="2353456" cy="461665"/>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Retention Shift</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2177210" y="1233233"/>
            <a:ext cx="1862350"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Retention Time</a:t>
            </a:r>
          </a:p>
        </p:txBody>
      </p:sp>
      <p:sp>
        <p:nvSpPr>
          <p:cNvPr id="22" name="Oval 21">
            <a:extLst>
              <a:ext uri="{FF2B5EF4-FFF2-40B4-BE49-F238E27FC236}">
                <a16:creationId xmlns:a16="http://schemas.microsoft.com/office/drawing/2014/main" id="{840BA3D6-94D0-4A3F-9DD2-DE46AC8A3E75}"/>
              </a:ext>
            </a:extLst>
          </p:cNvPr>
          <p:cNvSpPr/>
          <p:nvPr/>
        </p:nvSpPr>
        <p:spPr bwMode="auto">
          <a:xfrm>
            <a:off x="4189727" y="2158954"/>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lumMod val="75000"/>
                    <a:lumOff val="25000"/>
                  </a:schemeClr>
                </a:solidFill>
                <a:effectLst/>
                <a:latin typeface="+mj-lt"/>
              </a:rPr>
              <a:t>PEC</a:t>
            </a:r>
          </a:p>
        </p:txBody>
      </p:sp>
      <p:cxnSp>
        <p:nvCxnSpPr>
          <p:cNvPr id="23" name="Straight Connector 22">
            <a:extLst>
              <a:ext uri="{FF2B5EF4-FFF2-40B4-BE49-F238E27FC236}">
                <a16:creationId xmlns:a16="http://schemas.microsoft.com/office/drawing/2014/main" id="{62AE48EB-192D-48A5-8761-7813F439B7D3}"/>
              </a:ext>
            </a:extLst>
          </p:cNvPr>
          <p:cNvCxnSpPr>
            <a:cxnSpLocks/>
            <a:stCxn id="22" idx="4"/>
            <a:endCxn id="28" idx="0"/>
          </p:cNvCxnSpPr>
          <p:nvPr/>
        </p:nvCxnSpPr>
        <p:spPr bwMode="auto">
          <a:xfrm>
            <a:off x="4573915" y="2954640"/>
            <a:ext cx="3884" cy="699639"/>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26" name="TextBox 25">
            <a:extLst>
              <a:ext uri="{FF2B5EF4-FFF2-40B4-BE49-F238E27FC236}">
                <a16:creationId xmlns:a16="http://schemas.microsoft.com/office/drawing/2014/main" id="{FC9B6F0F-B6AC-469D-B49B-EE016F02F64B}"/>
              </a:ext>
            </a:extLst>
          </p:cNvPr>
          <p:cNvSpPr txBox="1"/>
          <p:nvPr/>
        </p:nvSpPr>
        <p:spPr>
          <a:xfrm flipH="1">
            <a:off x="3789178" y="1417898"/>
            <a:ext cx="1557866" cy="461665"/>
          </a:xfrm>
          <a:prstGeom prst="rect">
            <a:avLst/>
          </a:prstGeom>
          <a:noFill/>
        </p:spPr>
        <p:txBody>
          <a:bodyPr wrap="square" rtlCol="0">
            <a:spAutoFit/>
          </a:bodyPr>
          <a:lstStyle/>
          <a:p>
            <a:pPr algn="ctr"/>
            <a:r>
              <a:rPr lang="en-US" sz="2400" dirty="0" err="1">
                <a:solidFill>
                  <a:schemeClr val="tx1">
                    <a:lumMod val="75000"/>
                    <a:lumOff val="25000"/>
                  </a:schemeClr>
                </a:solidFill>
                <a:latin typeface="+mj-lt"/>
              </a:rPr>
              <a:t>Wearout</a:t>
            </a:r>
            <a:endParaRPr lang="en-US" sz="2400" dirty="0">
              <a:solidFill>
                <a:schemeClr val="tx1">
                  <a:lumMod val="75000"/>
                  <a:lumOff val="25000"/>
                </a:schemeClr>
              </a:solidFill>
              <a:latin typeface="+mj-lt"/>
            </a:endParaRPr>
          </a:p>
        </p:txBody>
      </p:sp>
      <p:pic>
        <p:nvPicPr>
          <p:cNvPr id="9" name="Picture 8" descr="Screen Clipping">
            <a:extLst>
              <a:ext uri="{FF2B5EF4-FFF2-40B4-BE49-F238E27FC236}">
                <a16:creationId xmlns:a16="http://schemas.microsoft.com/office/drawing/2014/main" id="{8CC9D61E-C489-4B7A-9FA0-07CDDDB1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95" y="5290051"/>
            <a:ext cx="7121924" cy="1106966"/>
          </a:xfrm>
          <a:prstGeom prst="rect">
            <a:avLst/>
          </a:prstGeom>
        </p:spPr>
      </p:pic>
    </p:spTree>
    <p:extLst>
      <p:ext uri="{BB962C8B-B14F-4D97-AF65-F5344CB8AC3E}">
        <p14:creationId xmlns:p14="http://schemas.microsoft.com/office/powerpoint/2010/main" val="15841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AFD-9E37-431D-B525-2BD7AD4B0BE7}"/>
              </a:ext>
            </a:extLst>
          </p:cNvPr>
          <p:cNvSpPr>
            <a:spLocks noGrp="1"/>
          </p:cNvSpPr>
          <p:nvPr>
            <p:ph type="title"/>
          </p:nvPr>
        </p:nvSpPr>
        <p:spPr/>
        <p:txBody>
          <a:bodyPr/>
          <a:lstStyle/>
          <a:p>
            <a:r>
              <a:rPr lang="en-US" dirty="0"/>
              <a:t>Predicting </a:t>
            </a:r>
            <a:r>
              <a:rPr lang="el-GR" dirty="0"/>
              <a:t>Δ</a:t>
            </a:r>
            <a:r>
              <a:rPr lang="en-US" dirty="0"/>
              <a:t>V</a:t>
            </a:r>
          </a:p>
        </p:txBody>
      </p:sp>
      <p:sp>
        <p:nvSpPr>
          <p:cNvPr id="5" name="Text Placeholder 4">
            <a:extLst>
              <a:ext uri="{FF2B5EF4-FFF2-40B4-BE49-F238E27FC236}">
                <a16:creationId xmlns:a16="http://schemas.microsoft.com/office/drawing/2014/main" id="{A48AE14D-8325-4911-987C-0BEE580BB52F}"/>
              </a:ext>
            </a:extLst>
          </p:cNvPr>
          <p:cNvSpPr>
            <a:spLocks noGrp="1"/>
          </p:cNvSpPr>
          <p:nvPr>
            <p:ph type="body" idx="1"/>
          </p:nvPr>
        </p:nvSpPr>
        <p:spPr/>
        <p:txBody>
          <a:bodyPr>
            <a:noAutofit/>
          </a:bodyPr>
          <a:lstStyle/>
          <a:p>
            <a:r>
              <a:rPr lang="en-US" sz="3200" b="0" dirty="0"/>
              <a:t>Conventional Model</a:t>
            </a:r>
          </a:p>
        </p:txBody>
      </p:sp>
      <p:sp>
        <p:nvSpPr>
          <p:cNvPr id="6" name="Content Placeholder 5">
            <a:extLst>
              <a:ext uri="{FF2B5EF4-FFF2-40B4-BE49-F238E27FC236}">
                <a16:creationId xmlns:a16="http://schemas.microsoft.com/office/drawing/2014/main" id="{E9B717BC-C389-4E8E-9BE8-EA6DA94540C9}"/>
              </a:ext>
            </a:extLst>
          </p:cNvPr>
          <p:cNvSpPr>
            <a:spLocks noGrp="1"/>
          </p:cNvSpPr>
          <p:nvPr>
            <p:ph sz="half" idx="2"/>
          </p:nvPr>
        </p:nvSpPr>
        <p:spPr/>
        <p:txBody>
          <a:bodyPr>
            <a:normAutofit/>
          </a:bodyPr>
          <a:lstStyle/>
          <a:p>
            <a:r>
              <a:rPr lang="en-US" dirty="0" err="1"/>
              <a:t>Wearout</a:t>
            </a:r>
            <a:r>
              <a:rPr lang="en-US" dirty="0"/>
              <a:t> (PEC)</a:t>
            </a:r>
            <a:endParaRPr lang="en-US" sz="2175" dirty="0"/>
          </a:p>
          <a:p>
            <a:r>
              <a:rPr lang="en-US" sz="2400" dirty="0"/>
              <a:t>Retention Time (</a:t>
            </a:r>
            <a:r>
              <a:rPr lang="en-US" sz="2400" dirty="0" err="1"/>
              <a:t>t</a:t>
            </a:r>
            <a:r>
              <a:rPr lang="en-US" sz="2400" baseline="-25000" dirty="0" err="1"/>
              <a:t>r</a:t>
            </a:r>
            <a:r>
              <a:rPr lang="en-US" dirty="0"/>
              <a:t>)</a:t>
            </a:r>
          </a:p>
        </p:txBody>
      </p:sp>
      <p:sp>
        <p:nvSpPr>
          <p:cNvPr id="7" name="Text Placeholder 6">
            <a:extLst>
              <a:ext uri="{FF2B5EF4-FFF2-40B4-BE49-F238E27FC236}">
                <a16:creationId xmlns:a16="http://schemas.microsoft.com/office/drawing/2014/main" id="{384810F9-B474-43E0-9199-24ACE86D5473}"/>
              </a:ext>
            </a:extLst>
          </p:cNvPr>
          <p:cNvSpPr>
            <a:spLocks noGrp="1"/>
          </p:cNvSpPr>
          <p:nvPr>
            <p:ph type="body" sz="quarter" idx="3"/>
          </p:nvPr>
        </p:nvSpPr>
        <p:spPr/>
        <p:txBody>
          <a:bodyPr>
            <a:normAutofit/>
          </a:bodyPr>
          <a:lstStyle/>
          <a:p>
            <a:r>
              <a:rPr lang="en-US" sz="3200" b="0" dirty="0" err="1"/>
              <a:t>HeatWatch</a:t>
            </a:r>
            <a:r>
              <a:rPr lang="en-US" sz="3200" b="0" dirty="0"/>
              <a:t> Model</a:t>
            </a:r>
          </a:p>
        </p:txBody>
      </p:sp>
      <p:sp>
        <p:nvSpPr>
          <p:cNvPr id="15" name="Content Placeholder 14">
            <a:extLst>
              <a:ext uri="{FF2B5EF4-FFF2-40B4-BE49-F238E27FC236}">
                <a16:creationId xmlns:a16="http://schemas.microsoft.com/office/drawing/2014/main" id="{92821FA0-C401-4804-B948-0510716BA4A2}"/>
              </a:ext>
            </a:extLst>
          </p:cNvPr>
          <p:cNvSpPr>
            <a:spLocks noGrp="1"/>
          </p:cNvSpPr>
          <p:nvPr>
            <p:ph sz="quarter" idx="4"/>
          </p:nvPr>
        </p:nvSpPr>
        <p:spPr/>
        <p:txBody>
          <a:bodyPr>
            <a:normAutofit/>
          </a:bodyPr>
          <a:lstStyle/>
          <a:p>
            <a:r>
              <a:rPr lang="en-US" dirty="0"/>
              <a:t>3D NAND </a:t>
            </a:r>
            <a:r>
              <a:rPr lang="en-US" dirty="0" err="1"/>
              <a:t>Wearout</a:t>
            </a:r>
            <a:r>
              <a:rPr lang="en-US" dirty="0"/>
              <a:t> (PEC)</a:t>
            </a:r>
            <a:endParaRPr lang="en-US" sz="2175" dirty="0"/>
          </a:p>
          <a:p>
            <a:r>
              <a:rPr lang="en-US" dirty="0"/>
              <a:t>Retention Time (</a:t>
            </a:r>
            <a:r>
              <a:rPr lang="en-US" dirty="0" err="1"/>
              <a:t>t</a:t>
            </a:r>
            <a:r>
              <a:rPr lang="en-US" baseline="-25000" dirty="0" err="1"/>
              <a:t>r</a:t>
            </a:r>
            <a:r>
              <a:rPr lang="en-US" dirty="0"/>
              <a:t>)</a:t>
            </a:r>
          </a:p>
          <a:p>
            <a:endParaRPr lang="en-US" dirty="0"/>
          </a:p>
          <a:p>
            <a:r>
              <a:rPr lang="en-US" dirty="0">
                <a:solidFill>
                  <a:schemeClr val="accent5"/>
                </a:solidFill>
              </a:rPr>
              <a:t>Dwell Time (t</a:t>
            </a:r>
            <a:r>
              <a:rPr lang="en-US" baseline="-25000" dirty="0">
                <a:solidFill>
                  <a:schemeClr val="accent5"/>
                </a:solidFill>
              </a:rPr>
              <a:t>d</a:t>
            </a:r>
            <a:r>
              <a:rPr lang="en-US" dirty="0">
                <a:solidFill>
                  <a:schemeClr val="accent5"/>
                </a:solidFill>
              </a:rPr>
              <a:t>)</a:t>
            </a:r>
          </a:p>
          <a:p>
            <a:pPr lvl="1"/>
            <a:r>
              <a:rPr lang="en-US" sz="2400" dirty="0"/>
              <a:t>Idle time between program cycles</a:t>
            </a:r>
          </a:p>
          <a:p>
            <a:endParaRPr lang="en-US" dirty="0"/>
          </a:p>
          <a:p>
            <a:r>
              <a:rPr lang="en-US" dirty="0">
                <a:solidFill>
                  <a:schemeClr val="accent5"/>
                </a:solidFill>
              </a:rPr>
              <a:t>Retention &amp; Dwell Temperature (</a:t>
            </a:r>
            <a:r>
              <a:rPr lang="en-US" dirty="0" err="1">
                <a:solidFill>
                  <a:schemeClr val="accent5"/>
                </a:solidFill>
              </a:rPr>
              <a:t>T</a:t>
            </a:r>
            <a:r>
              <a:rPr lang="en-US" baseline="-25000" dirty="0" err="1">
                <a:solidFill>
                  <a:schemeClr val="accent5"/>
                </a:solidFill>
              </a:rPr>
              <a:t>r</a:t>
            </a:r>
            <a:r>
              <a:rPr lang="en-US" dirty="0">
                <a:solidFill>
                  <a:schemeClr val="accent5"/>
                </a:solidFill>
              </a:rPr>
              <a:t> &amp; T</a:t>
            </a:r>
            <a:r>
              <a:rPr lang="en-US" baseline="-25000" dirty="0">
                <a:solidFill>
                  <a:schemeClr val="accent5"/>
                </a:solidFill>
              </a:rPr>
              <a:t>d</a:t>
            </a:r>
            <a:r>
              <a:rPr lang="en-US" dirty="0">
                <a:solidFill>
                  <a:schemeClr val="accent5"/>
                </a:solidFill>
              </a:rPr>
              <a:t>)</a:t>
            </a:r>
            <a:endParaRPr lang="en-US" sz="2400" dirty="0">
              <a:solidFill>
                <a:schemeClr val="accent5"/>
              </a:solidFill>
            </a:endParaRPr>
          </a:p>
        </p:txBody>
      </p:sp>
      <p:sp>
        <p:nvSpPr>
          <p:cNvPr id="3" name="Slide Number Placeholder 2">
            <a:extLst>
              <a:ext uri="{FF2B5EF4-FFF2-40B4-BE49-F238E27FC236}">
                <a16:creationId xmlns:a16="http://schemas.microsoft.com/office/drawing/2014/main" id="{67C21B37-4278-434E-9DB1-7EDD3E9F9D73}"/>
              </a:ext>
            </a:extLst>
          </p:cNvPr>
          <p:cNvSpPr>
            <a:spLocks noGrp="1"/>
          </p:cNvSpPr>
          <p:nvPr>
            <p:ph type="sldNum" sz="quarter" idx="12"/>
          </p:nvPr>
        </p:nvSpPr>
        <p:spPr/>
        <p:txBody>
          <a:bodyPr/>
          <a:lstStyle/>
          <a:p>
            <a:fld id="{D1A49D29-CB85-4411-9FDD-91CD7B7D33F2}" type="slidenum">
              <a:rPr lang="en-US" smtClean="0"/>
              <a:pPr/>
              <a:t>36</a:t>
            </a:fld>
            <a:endParaRPr lang="en-US"/>
          </a:p>
        </p:txBody>
      </p:sp>
    </p:spTree>
    <p:extLst>
      <p:ext uri="{BB962C8B-B14F-4D97-AF65-F5344CB8AC3E}">
        <p14:creationId xmlns:p14="http://schemas.microsoft.com/office/powerpoint/2010/main" val="33240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animEffect transition="in" filter="fade">
                                      <p:cBhvr>
                                        <p:cTn id="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pPr marL="0"/>
            <a:r>
              <a:rPr lang="en-US" dirty="0"/>
              <a:t>Retention Temperature Effect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4"/>
          </p:nvPr>
        </p:nvSpPr>
        <p:spPr/>
        <p:txBody>
          <a:bodyPr/>
          <a:lstStyle/>
          <a:p>
            <a:fld id="{D1A49D29-CB85-4411-9FDD-91CD7B7D33F2}" type="slidenum">
              <a:rPr lang="en-US" smtClean="0"/>
              <a:t>37</a:t>
            </a:fld>
            <a:endParaRPr lang="en-US"/>
          </a:p>
        </p:txBody>
      </p:sp>
      <p:sp>
        <p:nvSpPr>
          <p:cNvPr id="6" name="Rectangle: Rounded Corners 5">
            <a:extLst>
              <a:ext uri="{FF2B5EF4-FFF2-40B4-BE49-F238E27FC236}">
                <a16:creationId xmlns:a16="http://schemas.microsoft.com/office/drawing/2014/main" id="{ECAB4099-850F-4B22-A3B8-38AB09268EB8}"/>
              </a:ext>
            </a:extLst>
          </p:cNvPr>
          <p:cNvSpPr/>
          <p:nvPr/>
        </p:nvSpPr>
        <p:spPr>
          <a:xfrm>
            <a:off x="722489" y="5813778"/>
            <a:ext cx="7676444" cy="826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High temperature accelerates retention</a:t>
            </a:r>
          </a:p>
        </p:txBody>
      </p:sp>
      <p:pic>
        <p:nvPicPr>
          <p:cNvPr id="9" name="Content Placeholder 8" descr="A close up of a map&#10;&#10;Description generated with high confidence">
            <a:extLst>
              <a:ext uri="{FF2B5EF4-FFF2-40B4-BE49-F238E27FC236}">
                <a16:creationId xmlns:a16="http://schemas.microsoft.com/office/drawing/2014/main" id="{9C4D3731-BB04-424A-A884-4CEB81A81FF9}"/>
              </a:ext>
            </a:extLst>
          </p:cNvPr>
          <p:cNvPicPr>
            <a:picLocks noGrp="1" noChangeAspect="1"/>
          </p:cNvPicPr>
          <p:nvPr>
            <p:ph sz="quarter" idx="1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a:xfrm>
            <a:off x="2027526" y="1085850"/>
            <a:ext cx="4778387" cy="4778387"/>
          </a:xfrm>
          <a:prstGeom prst="rect">
            <a:avLst/>
          </a:prstGeom>
        </p:spPr>
      </p:pic>
    </p:spTree>
    <p:extLst>
      <p:ext uri="{BB962C8B-B14F-4D97-AF65-F5344CB8AC3E}">
        <p14:creationId xmlns:p14="http://schemas.microsoft.com/office/powerpoint/2010/main" val="38193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EAFD-9E37-431D-B525-2BD7AD4B0BE7}"/>
              </a:ext>
            </a:extLst>
          </p:cNvPr>
          <p:cNvSpPr>
            <a:spLocks noGrp="1"/>
          </p:cNvSpPr>
          <p:nvPr>
            <p:ph type="title"/>
          </p:nvPr>
        </p:nvSpPr>
        <p:spPr/>
        <p:txBody>
          <a:bodyPr/>
          <a:lstStyle/>
          <a:p>
            <a:r>
              <a:rPr lang="en-US" dirty="0"/>
              <a:t>Predicting </a:t>
            </a:r>
            <a:r>
              <a:rPr lang="el-GR" dirty="0"/>
              <a:t>Δ</a:t>
            </a:r>
            <a:r>
              <a:rPr lang="en-US" dirty="0"/>
              <a:t>V</a:t>
            </a:r>
          </a:p>
        </p:txBody>
      </p:sp>
      <p:sp>
        <p:nvSpPr>
          <p:cNvPr id="5" name="Text Placeholder 4">
            <a:extLst>
              <a:ext uri="{FF2B5EF4-FFF2-40B4-BE49-F238E27FC236}">
                <a16:creationId xmlns:a16="http://schemas.microsoft.com/office/drawing/2014/main" id="{A48AE14D-8325-4911-987C-0BEE580BB52F}"/>
              </a:ext>
            </a:extLst>
          </p:cNvPr>
          <p:cNvSpPr>
            <a:spLocks noGrp="1"/>
          </p:cNvSpPr>
          <p:nvPr>
            <p:ph type="body" idx="1"/>
          </p:nvPr>
        </p:nvSpPr>
        <p:spPr/>
        <p:txBody>
          <a:bodyPr>
            <a:noAutofit/>
          </a:bodyPr>
          <a:lstStyle/>
          <a:p>
            <a:r>
              <a:rPr lang="en-US" sz="3200" b="0" dirty="0"/>
              <a:t>Conventional Model</a:t>
            </a:r>
          </a:p>
        </p:txBody>
      </p:sp>
      <p:sp>
        <p:nvSpPr>
          <p:cNvPr id="6" name="Content Placeholder 5">
            <a:extLst>
              <a:ext uri="{FF2B5EF4-FFF2-40B4-BE49-F238E27FC236}">
                <a16:creationId xmlns:a16="http://schemas.microsoft.com/office/drawing/2014/main" id="{E9B717BC-C389-4E8E-9BE8-EA6DA94540C9}"/>
              </a:ext>
            </a:extLst>
          </p:cNvPr>
          <p:cNvSpPr>
            <a:spLocks noGrp="1"/>
          </p:cNvSpPr>
          <p:nvPr>
            <p:ph sz="half" idx="2"/>
          </p:nvPr>
        </p:nvSpPr>
        <p:spPr>
          <a:xfrm>
            <a:off x="188799" y="2029972"/>
            <a:ext cx="4271962" cy="4675628"/>
          </a:xfrm>
        </p:spPr>
        <p:txBody>
          <a:bodyPr>
            <a:normAutofit/>
          </a:bodyPr>
          <a:lstStyle/>
          <a:p>
            <a:r>
              <a:rPr lang="en-US" dirty="0" err="1"/>
              <a:t>Wearout</a:t>
            </a:r>
            <a:r>
              <a:rPr lang="en-US" dirty="0"/>
              <a:t> (PEC)</a:t>
            </a:r>
            <a:endParaRPr lang="en-US" sz="2175" dirty="0"/>
          </a:p>
          <a:p>
            <a:r>
              <a:rPr lang="en-US" sz="2400" dirty="0"/>
              <a:t>Retention Time (</a:t>
            </a:r>
            <a:r>
              <a:rPr lang="en-US" sz="2400" dirty="0" err="1"/>
              <a:t>t</a:t>
            </a:r>
            <a:r>
              <a:rPr lang="en-US" sz="2400" baseline="-25000" dirty="0" err="1"/>
              <a:t>r</a:t>
            </a:r>
            <a:r>
              <a:rPr lang="en-US" dirty="0"/>
              <a:t>)</a:t>
            </a:r>
          </a:p>
          <a:p>
            <a:endParaRPr lang="en-US" dirty="0"/>
          </a:p>
          <a:p>
            <a:endParaRPr lang="en-US" dirty="0"/>
          </a:p>
          <a:p>
            <a:endParaRPr lang="en-US" dirty="0"/>
          </a:p>
          <a:p>
            <a:endParaRPr lang="en-US" dirty="0"/>
          </a:p>
          <a:p>
            <a:endParaRPr lang="en-US" dirty="0"/>
          </a:p>
          <a:p>
            <a:endParaRPr lang="en-US" dirty="0"/>
          </a:p>
          <a:p>
            <a:pPr lvl="1"/>
            <a:r>
              <a:rPr lang="en-US" sz="2400" dirty="0">
                <a:solidFill>
                  <a:schemeClr val="accent5"/>
                </a:solidFill>
              </a:rPr>
              <a:t>Arrhenius Law with known activation energy (</a:t>
            </a:r>
            <a:r>
              <a:rPr lang="en-US" sz="2400" dirty="0" err="1">
                <a:solidFill>
                  <a:schemeClr val="accent5"/>
                </a:solidFill>
              </a:rPr>
              <a:t>E</a:t>
            </a:r>
            <a:r>
              <a:rPr lang="en-US" sz="2400" baseline="-25000" dirty="0" err="1">
                <a:solidFill>
                  <a:schemeClr val="accent5"/>
                </a:solidFill>
              </a:rPr>
              <a:t>a</a:t>
            </a:r>
            <a:r>
              <a:rPr lang="en-US" sz="2400" dirty="0">
                <a:solidFill>
                  <a:schemeClr val="accent5"/>
                </a:solidFill>
              </a:rPr>
              <a:t>) [JEDEC’10][ZPC1889]</a:t>
            </a:r>
          </a:p>
        </p:txBody>
      </p:sp>
      <p:sp>
        <p:nvSpPr>
          <p:cNvPr id="7" name="Text Placeholder 6">
            <a:extLst>
              <a:ext uri="{FF2B5EF4-FFF2-40B4-BE49-F238E27FC236}">
                <a16:creationId xmlns:a16="http://schemas.microsoft.com/office/drawing/2014/main" id="{384810F9-B474-43E0-9199-24ACE86D5473}"/>
              </a:ext>
            </a:extLst>
          </p:cNvPr>
          <p:cNvSpPr>
            <a:spLocks noGrp="1"/>
          </p:cNvSpPr>
          <p:nvPr>
            <p:ph type="body" sz="quarter" idx="3"/>
          </p:nvPr>
        </p:nvSpPr>
        <p:spPr/>
        <p:txBody>
          <a:bodyPr>
            <a:normAutofit/>
          </a:bodyPr>
          <a:lstStyle/>
          <a:p>
            <a:r>
              <a:rPr lang="en-US" sz="3200" b="0" dirty="0" err="1"/>
              <a:t>HeatWatch</a:t>
            </a:r>
            <a:r>
              <a:rPr lang="en-US" sz="3200" b="0" dirty="0"/>
              <a:t> Model</a:t>
            </a:r>
          </a:p>
        </p:txBody>
      </p:sp>
      <p:sp>
        <p:nvSpPr>
          <p:cNvPr id="15" name="Content Placeholder 14">
            <a:extLst>
              <a:ext uri="{FF2B5EF4-FFF2-40B4-BE49-F238E27FC236}">
                <a16:creationId xmlns:a16="http://schemas.microsoft.com/office/drawing/2014/main" id="{92821FA0-C401-4804-B948-0510716BA4A2}"/>
              </a:ext>
            </a:extLst>
          </p:cNvPr>
          <p:cNvSpPr>
            <a:spLocks noGrp="1"/>
          </p:cNvSpPr>
          <p:nvPr>
            <p:ph sz="quarter" idx="4"/>
          </p:nvPr>
        </p:nvSpPr>
        <p:spPr>
          <a:xfrm>
            <a:off x="4651604" y="2025220"/>
            <a:ext cx="4271962" cy="4675628"/>
          </a:xfrm>
        </p:spPr>
        <p:txBody>
          <a:bodyPr>
            <a:normAutofit/>
          </a:bodyPr>
          <a:lstStyle/>
          <a:p>
            <a:r>
              <a:rPr lang="en-US" dirty="0"/>
              <a:t>3D NAND </a:t>
            </a:r>
            <a:r>
              <a:rPr lang="en-US" dirty="0" err="1"/>
              <a:t>Wearout</a:t>
            </a:r>
            <a:r>
              <a:rPr lang="en-US" dirty="0"/>
              <a:t> (PEC)</a:t>
            </a:r>
            <a:endParaRPr lang="en-US" sz="2175" dirty="0"/>
          </a:p>
          <a:p>
            <a:r>
              <a:rPr lang="en-US" dirty="0"/>
              <a:t>Retention Time (</a:t>
            </a:r>
            <a:r>
              <a:rPr lang="en-US" dirty="0" err="1"/>
              <a:t>t</a:t>
            </a:r>
            <a:r>
              <a:rPr lang="en-US" baseline="-25000" dirty="0" err="1"/>
              <a:t>r</a:t>
            </a:r>
            <a:r>
              <a:rPr lang="en-US" dirty="0"/>
              <a:t>)</a:t>
            </a:r>
          </a:p>
          <a:p>
            <a:endParaRPr lang="en-US" dirty="0"/>
          </a:p>
          <a:p>
            <a:r>
              <a:rPr lang="en-US" dirty="0">
                <a:solidFill>
                  <a:schemeClr val="accent5"/>
                </a:solidFill>
              </a:rPr>
              <a:t>Dwell Time (t</a:t>
            </a:r>
            <a:r>
              <a:rPr lang="en-US" baseline="-25000" dirty="0">
                <a:solidFill>
                  <a:schemeClr val="accent5"/>
                </a:solidFill>
              </a:rPr>
              <a:t>d</a:t>
            </a:r>
            <a:r>
              <a:rPr lang="en-US" dirty="0">
                <a:solidFill>
                  <a:schemeClr val="accent5"/>
                </a:solidFill>
              </a:rPr>
              <a:t>)</a:t>
            </a:r>
          </a:p>
          <a:p>
            <a:pPr lvl="1"/>
            <a:r>
              <a:rPr lang="en-US" sz="2400" dirty="0"/>
              <a:t>Idle time between program cycles</a:t>
            </a:r>
          </a:p>
          <a:p>
            <a:endParaRPr lang="en-US" dirty="0"/>
          </a:p>
          <a:p>
            <a:r>
              <a:rPr lang="en-US" dirty="0">
                <a:solidFill>
                  <a:schemeClr val="accent5"/>
                </a:solidFill>
              </a:rPr>
              <a:t>Retention &amp; Dwelling Temperature (</a:t>
            </a:r>
            <a:r>
              <a:rPr lang="en-US" dirty="0" err="1">
                <a:solidFill>
                  <a:schemeClr val="accent5"/>
                </a:solidFill>
              </a:rPr>
              <a:t>T</a:t>
            </a:r>
            <a:r>
              <a:rPr lang="en-US" baseline="-25000" dirty="0" err="1">
                <a:solidFill>
                  <a:schemeClr val="accent5"/>
                </a:solidFill>
              </a:rPr>
              <a:t>r</a:t>
            </a:r>
            <a:r>
              <a:rPr lang="en-US" dirty="0">
                <a:solidFill>
                  <a:schemeClr val="accent5"/>
                </a:solidFill>
              </a:rPr>
              <a:t> &amp; T</a:t>
            </a:r>
            <a:r>
              <a:rPr lang="en-US" baseline="-25000" dirty="0">
                <a:solidFill>
                  <a:schemeClr val="accent5"/>
                </a:solidFill>
              </a:rPr>
              <a:t>d</a:t>
            </a:r>
            <a:r>
              <a:rPr lang="en-US" dirty="0">
                <a:solidFill>
                  <a:schemeClr val="accent5"/>
                </a:solidFill>
              </a:rPr>
              <a:t>)</a:t>
            </a:r>
          </a:p>
          <a:p>
            <a:pPr lvl="1"/>
            <a:r>
              <a:rPr lang="en-US" sz="2400" dirty="0" err="1">
                <a:solidFill>
                  <a:schemeClr val="accent5"/>
                </a:solidFill>
              </a:rPr>
              <a:t>E</a:t>
            </a:r>
            <a:r>
              <a:rPr lang="en-US" sz="2400" baseline="-25000" dirty="0" err="1">
                <a:solidFill>
                  <a:schemeClr val="accent5"/>
                </a:solidFill>
              </a:rPr>
              <a:t>a</a:t>
            </a:r>
            <a:r>
              <a:rPr lang="en-US" sz="2400" dirty="0">
                <a:solidFill>
                  <a:schemeClr val="accent5"/>
                </a:solidFill>
              </a:rPr>
              <a:t> for 3D NAND?</a:t>
            </a:r>
          </a:p>
        </p:txBody>
      </p:sp>
      <p:sp>
        <p:nvSpPr>
          <p:cNvPr id="3" name="Slide Number Placeholder 2">
            <a:extLst>
              <a:ext uri="{FF2B5EF4-FFF2-40B4-BE49-F238E27FC236}">
                <a16:creationId xmlns:a16="http://schemas.microsoft.com/office/drawing/2014/main" id="{67C21B37-4278-434E-9DB1-7EDD3E9F9D73}"/>
              </a:ext>
            </a:extLst>
          </p:cNvPr>
          <p:cNvSpPr>
            <a:spLocks noGrp="1"/>
          </p:cNvSpPr>
          <p:nvPr>
            <p:ph type="sldNum" sz="quarter" idx="12"/>
          </p:nvPr>
        </p:nvSpPr>
        <p:spPr/>
        <p:txBody>
          <a:bodyPr/>
          <a:lstStyle/>
          <a:p>
            <a:fld id="{D1A49D29-CB85-4411-9FDD-91CD7B7D33F2}" type="slidenum">
              <a:rPr lang="en-US" smtClean="0"/>
              <a:pPr/>
              <a:t>38</a:t>
            </a:fld>
            <a:endParaRPr lang="en-US"/>
          </a:p>
        </p:txBody>
      </p:sp>
    </p:spTree>
    <p:extLst>
      <p:ext uri="{BB962C8B-B14F-4D97-AF65-F5344CB8AC3E}">
        <p14:creationId xmlns:p14="http://schemas.microsoft.com/office/powerpoint/2010/main" val="35480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7" end="7"/>
                                            </p:txEl>
                                          </p:spTgt>
                                        </p:tgtEl>
                                        <p:attrNameLst>
                                          <p:attrName>style.visibility</p:attrName>
                                        </p:attrNameLst>
                                      </p:cBhvr>
                                      <p:to>
                                        <p:strVal val="visible"/>
                                      </p:to>
                                    </p:set>
                                    <p:animEffect transition="in" filter="fade">
                                      <p:cBhvr>
                                        <p:cTn id="1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r>
              <a:rPr lang="en-US" dirty="0"/>
              <a:t>Effective Retention/Dwell Time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39</a:t>
            </a:fld>
            <a:endParaRPr lang="en-US"/>
          </a:p>
        </p:txBody>
      </p:sp>
      <p:sp>
        <p:nvSpPr>
          <p:cNvPr id="35" name="Oval 34">
            <a:extLst>
              <a:ext uri="{FF2B5EF4-FFF2-40B4-BE49-F238E27FC236}">
                <a16:creationId xmlns:a16="http://schemas.microsoft.com/office/drawing/2014/main" id="{972AE1E9-9356-4E07-8EAA-3BFEA740D7B6}"/>
              </a:ext>
            </a:extLst>
          </p:cNvPr>
          <p:cNvSpPr/>
          <p:nvPr/>
        </p:nvSpPr>
        <p:spPr bwMode="auto">
          <a:xfrm>
            <a:off x="5247976" y="244321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tx1">
                    <a:lumMod val="75000"/>
                    <a:lumOff val="25000"/>
                  </a:schemeClr>
                </a:solidFill>
                <a:latin typeface="+mj-lt"/>
              </a:rPr>
              <a:t>t</a:t>
            </a:r>
            <a:r>
              <a:rPr lang="en-US" sz="2400" baseline="-25000" dirty="0">
                <a:solidFill>
                  <a:schemeClr val="tx1">
                    <a:lumMod val="75000"/>
                    <a:lumOff val="25000"/>
                  </a:schemeClr>
                </a:solidFill>
                <a:latin typeface="+mj-lt"/>
              </a:rPr>
              <a:t>d</a:t>
            </a:r>
            <a:endParaRPr kumimoji="0" lang="en-US" sz="2400" i="0" u="none" strike="noStrike" cap="none" normalizeH="0" baseline="0" dirty="0">
              <a:ln>
                <a:noFill/>
              </a:ln>
              <a:solidFill>
                <a:schemeClr val="tx1">
                  <a:lumMod val="75000"/>
                  <a:lumOff val="25000"/>
                </a:schemeClr>
              </a:solidFill>
              <a:effectLst/>
              <a:latin typeface="+mj-lt"/>
            </a:endParaRPr>
          </a:p>
        </p:txBody>
      </p:sp>
      <p:sp>
        <p:nvSpPr>
          <p:cNvPr id="44" name="Oval 43">
            <a:extLst>
              <a:ext uri="{FF2B5EF4-FFF2-40B4-BE49-F238E27FC236}">
                <a16:creationId xmlns:a16="http://schemas.microsoft.com/office/drawing/2014/main" id="{5D156367-B4DA-473A-8EF8-606326348E86}"/>
              </a:ext>
            </a:extLst>
          </p:cNvPr>
          <p:cNvSpPr/>
          <p:nvPr/>
        </p:nvSpPr>
        <p:spPr bwMode="auto">
          <a:xfrm>
            <a:off x="7171638" y="244321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tx1">
                    <a:lumMod val="75000"/>
                    <a:lumOff val="25000"/>
                  </a:schemeClr>
                </a:solidFill>
                <a:latin typeface="+mj-lt"/>
              </a:rPr>
              <a:t>T</a:t>
            </a:r>
            <a:r>
              <a:rPr lang="en-US" sz="2400" baseline="-25000" dirty="0">
                <a:solidFill>
                  <a:schemeClr val="tx1">
                    <a:lumMod val="75000"/>
                    <a:lumOff val="25000"/>
                  </a:schemeClr>
                </a:solidFill>
                <a:latin typeface="+mj-lt"/>
              </a:rPr>
              <a:t>d</a:t>
            </a:r>
            <a:endParaRPr kumimoji="0" lang="en-US" sz="2400" i="0" u="none" strike="noStrike" cap="none" normalizeH="0" baseline="0" dirty="0">
              <a:ln>
                <a:noFill/>
              </a:ln>
              <a:solidFill>
                <a:schemeClr val="tx1">
                  <a:lumMod val="75000"/>
                  <a:lumOff val="25000"/>
                </a:schemeClr>
              </a:solidFill>
              <a:effectLst/>
              <a:latin typeface="+mj-lt"/>
            </a:endParaRPr>
          </a:p>
        </p:txBody>
      </p:sp>
      <p:cxnSp>
        <p:nvCxnSpPr>
          <p:cNvPr id="51" name="Straight Connector 50">
            <a:extLst>
              <a:ext uri="{FF2B5EF4-FFF2-40B4-BE49-F238E27FC236}">
                <a16:creationId xmlns:a16="http://schemas.microsoft.com/office/drawing/2014/main" id="{CF10D493-7D31-4068-BDEF-175065471573}"/>
              </a:ext>
            </a:extLst>
          </p:cNvPr>
          <p:cNvCxnSpPr>
            <a:cxnSpLocks/>
            <a:stCxn id="44" idx="3"/>
            <a:endCxn id="25" idx="7"/>
          </p:cNvCxnSpPr>
          <p:nvPr/>
        </p:nvCxnSpPr>
        <p:spPr bwMode="auto">
          <a:xfrm flipH="1">
            <a:off x="6865656" y="3122370"/>
            <a:ext cx="418508" cy="616500"/>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cxnSp>
        <p:nvCxnSpPr>
          <p:cNvPr id="54" name="Straight Connector 53">
            <a:extLst>
              <a:ext uri="{FF2B5EF4-FFF2-40B4-BE49-F238E27FC236}">
                <a16:creationId xmlns:a16="http://schemas.microsoft.com/office/drawing/2014/main" id="{D72F657E-D519-45EC-A8B7-17842173143D}"/>
              </a:ext>
            </a:extLst>
          </p:cNvPr>
          <p:cNvCxnSpPr>
            <a:cxnSpLocks/>
            <a:stCxn id="35" idx="5"/>
            <a:endCxn id="25" idx="1"/>
          </p:cNvCxnSpPr>
          <p:nvPr/>
        </p:nvCxnSpPr>
        <p:spPr bwMode="auto">
          <a:xfrm>
            <a:off x="5903826" y="3122370"/>
            <a:ext cx="418506" cy="616500"/>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58" name="TextBox 57">
            <a:extLst>
              <a:ext uri="{FF2B5EF4-FFF2-40B4-BE49-F238E27FC236}">
                <a16:creationId xmlns:a16="http://schemas.microsoft.com/office/drawing/2014/main" id="{559BE0B6-A4DF-46DE-A0AF-775D891DB97B}"/>
              </a:ext>
            </a:extLst>
          </p:cNvPr>
          <p:cNvSpPr txBox="1"/>
          <p:nvPr/>
        </p:nvSpPr>
        <p:spPr>
          <a:xfrm flipH="1">
            <a:off x="6725940" y="1512664"/>
            <a:ext cx="1659771"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Dwell Temp.</a:t>
            </a:r>
          </a:p>
        </p:txBody>
      </p:sp>
      <p:sp>
        <p:nvSpPr>
          <p:cNvPr id="59" name="TextBox 58">
            <a:extLst>
              <a:ext uri="{FF2B5EF4-FFF2-40B4-BE49-F238E27FC236}">
                <a16:creationId xmlns:a16="http://schemas.microsoft.com/office/drawing/2014/main" id="{45790DC1-B2A0-4084-8B1B-EE712A79999C}"/>
              </a:ext>
            </a:extLst>
          </p:cNvPr>
          <p:cNvSpPr txBox="1"/>
          <p:nvPr/>
        </p:nvSpPr>
        <p:spPr>
          <a:xfrm flipH="1">
            <a:off x="4873563" y="1512665"/>
            <a:ext cx="1517203"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Dwell Time</a:t>
            </a:r>
          </a:p>
        </p:txBody>
      </p:sp>
      <p:sp>
        <p:nvSpPr>
          <p:cNvPr id="25" name="Oval 24">
            <a:extLst>
              <a:ext uri="{FF2B5EF4-FFF2-40B4-BE49-F238E27FC236}">
                <a16:creationId xmlns:a16="http://schemas.microsoft.com/office/drawing/2014/main" id="{D431DC11-ED7C-47FE-8828-6009B4AA04CA}"/>
              </a:ext>
            </a:extLst>
          </p:cNvPr>
          <p:cNvSpPr/>
          <p:nvPr/>
        </p:nvSpPr>
        <p:spPr bwMode="auto">
          <a:xfrm>
            <a:off x="6209806" y="3622344"/>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a:solidFill>
                  <a:schemeClr val="tx1">
                    <a:lumMod val="75000"/>
                    <a:lumOff val="25000"/>
                  </a:schemeClr>
                </a:solidFill>
                <a:latin typeface="+mj-lt"/>
              </a:rPr>
              <a:t>T</a:t>
            </a:r>
            <a:r>
              <a:rPr lang="en-US" baseline="-25000" dirty="0" err="1">
                <a:solidFill>
                  <a:schemeClr val="tx1">
                    <a:lumMod val="75000"/>
                    <a:lumOff val="25000"/>
                  </a:schemeClr>
                </a:solidFill>
                <a:latin typeface="+mj-lt"/>
              </a:rPr>
              <a:t>d,eff</a:t>
            </a:r>
            <a:endParaRPr kumimoji="0" lang="en-US" i="0" u="none" strike="noStrike" cap="none" normalizeH="0" baseline="0" dirty="0">
              <a:ln>
                <a:noFill/>
              </a:ln>
              <a:solidFill>
                <a:schemeClr val="tx1">
                  <a:lumMod val="75000"/>
                  <a:lumOff val="25000"/>
                </a:schemeClr>
              </a:solidFill>
              <a:effectLst/>
              <a:latin typeface="+mj-lt"/>
            </a:endParaRPr>
          </a:p>
        </p:txBody>
      </p:sp>
      <p:sp>
        <p:nvSpPr>
          <p:cNvPr id="79" name="TextBox 78">
            <a:extLst>
              <a:ext uri="{FF2B5EF4-FFF2-40B4-BE49-F238E27FC236}">
                <a16:creationId xmlns:a16="http://schemas.microsoft.com/office/drawing/2014/main" id="{DF37868F-7896-4F92-8C96-64BD99AAB723}"/>
              </a:ext>
            </a:extLst>
          </p:cNvPr>
          <p:cNvSpPr txBox="1"/>
          <p:nvPr/>
        </p:nvSpPr>
        <p:spPr>
          <a:xfrm flipH="1">
            <a:off x="5465295" y="4565379"/>
            <a:ext cx="2257398"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Effective Dwell Time</a:t>
            </a:r>
          </a:p>
        </p:txBody>
      </p:sp>
      <p:sp>
        <p:nvSpPr>
          <p:cNvPr id="13" name="Oval 12">
            <a:extLst>
              <a:ext uri="{FF2B5EF4-FFF2-40B4-BE49-F238E27FC236}">
                <a16:creationId xmlns:a16="http://schemas.microsoft.com/office/drawing/2014/main" id="{50BF19C5-8977-48DC-ABDE-1096D8E0891A}"/>
              </a:ext>
            </a:extLst>
          </p:cNvPr>
          <p:cNvSpPr/>
          <p:nvPr/>
        </p:nvSpPr>
        <p:spPr bwMode="auto">
          <a:xfrm>
            <a:off x="1305276" y="2447634"/>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chemeClr val="tx1">
                    <a:lumMod val="75000"/>
                    <a:lumOff val="25000"/>
                  </a:schemeClr>
                </a:solidFill>
                <a:latin typeface="+mj-lt"/>
              </a:rPr>
              <a:t>t</a:t>
            </a:r>
            <a:r>
              <a:rPr lang="en-US" sz="2400" baseline="-25000" dirty="0" err="1">
                <a:solidFill>
                  <a:schemeClr val="tx1">
                    <a:lumMod val="75000"/>
                    <a:lumOff val="25000"/>
                  </a:schemeClr>
                </a:solidFill>
                <a:latin typeface="+mj-lt"/>
              </a:rPr>
              <a:t>r</a:t>
            </a:r>
            <a:endParaRPr kumimoji="0" lang="en-US" sz="2400" i="0" u="none" strike="noStrike" cap="none" normalizeH="0" baseline="0" dirty="0">
              <a:ln>
                <a:noFill/>
              </a:ln>
              <a:solidFill>
                <a:schemeClr val="tx1">
                  <a:lumMod val="75000"/>
                  <a:lumOff val="25000"/>
                </a:schemeClr>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3183033" y="2447634"/>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chemeClr val="tx1">
                    <a:lumMod val="75000"/>
                    <a:lumOff val="25000"/>
                  </a:schemeClr>
                </a:solidFill>
                <a:latin typeface="+mj-lt"/>
              </a:rPr>
              <a:t>T</a:t>
            </a:r>
            <a:r>
              <a:rPr lang="en-US" sz="2400" baseline="-25000" dirty="0" err="1">
                <a:solidFill>
                  <a:schemeClr val="tx1">
                    <a:lumMod val="75000"/>
                    <a:lumOff val="25000"/>
                  </a:schemeClr>
                </a:solidFill>
                <a:latin typeface="+mj-lt"/>
              </a:rPr>
              <a:t>r</a:t>
            </a:r>
            <a:endParaRPr kumimoji="0" lang="en-US" sz="2400" i="0" u="none" strike="noStrike" cap="none" normalizeH="0" baseline="0" dirty="0">
              <a:ln>
                <a:noFill/>
              </a:ln>
              <a:solidFill>
                <a:schemeClr val="tx1">
                  <a:lumMod val="75000"/>
                  <a:lumOff val="25000"/>
                </a:schemeClr>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2900005" y="3126794"/>
            <a:ext cx="395554" cy="616500"/>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2659232" y="1517088"/>
            <a:ext cx="1815979"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Retention Temp.</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2244155" y="3626768"/>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a:solidFill>
                  <a:schemeClr val="tx1">
                    <a:lumMod val="75000"/>
                    <a:lumOff val="25000"/>
                  </a:schemeClr>
                </a:solidFill>
                <a:latin typeface="+mj-lt"/>
              </a:rPr>
              <a:t>T</a:t>
            </a:r>
            <a:r>
              <a:rPr lang="en-US" sz="2000" baseline="-25000" dirty="0" err="1">
                <a:solidFill>
                  <a:schemeClr val="tx1">
                    <a:lumMod val="75000"/>
                    <a:lumOff val="25000"/>
                  </a:schemeClr>
                </a:solidFill>
                <a:latin typeface="+mj-lt"/>
              </a:rPr>
              <a:t>r,eff</a:t>
            </a:r>
            <a:endParaRPr kumimoji="0" lang="en-US" sz="2000" i="0" u="none" strike="noStrike" cap="none" normalizeH="0" baseline="0" dirty="0">
              <a:ln>
                <a:noFill/>
              </a:ln>
              <a:solidFill>
                <a:schemeClr val="tx1">
                  <a:lumMod val="75000"/>
                  <a:lumOff val="25000"/>
                </a:schemeClr>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1961126" y="3126794"/>
            <a:ext cx="395555" cy="616500"/>
          </a:xfrm>
          <a:prstGeom prst="line">
            <a:avLst/>
          </a:prstGeom>
          <a:solidFill>
            <a:schemeClr val="accent1"/>
          </a:solidFill>
          <a:ln w="38100" cap="flat" cmpd="sng" algn="ctr">
            <a:solidFill>
              <a:schemeClr val="tx1">
                <a:lumMod val="75000"/>
                <a:lumOff val="25000"/>
              </a:schemeClr>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1214126" y="4569803"/>
            <a:ext cx="2813027"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Effective Retention Time</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758288" y="1512664"/>
            <a:ext cx="1862350" cy="830997"/>
          </a:xfrm>
          <a:prstGeom prst="rect">
            <a:avLst/>
          </a:prstGeom>
          <a:noFill/>
        </p:spPr>
        <p:txBody>
          <a:bodyPr wrap="square" rtlCol="0">
            <a:spAutoFit/>
          </a:bodyPr>
          <a:lstStyle/>
          <a:p>
            <a:pPr algn="ctr"/>
            <a:r>
              <a:rPr lang="en-US" sz="2400" dirty="0">
                <a:solidFill>
                  <a:schemeClr val="tx1">
                    <a:lumMod val="75000"/>
                    <a:lumOff val="25000"/>
                  </a:schemeClr>
                </a:solidFill>
                <a:latin typeface="+mj-lt"/>
              </a:rPr>
              <a:t>Retention Time</a:t>
            </a:r>
          </a:p>
        </p:txBody>
      </p:sp>
      <p:sp>
        <p:nvSpPr>
          <p:cNvPr id="27" name="Rectangle: Rounded Corners 26">
            <a:extLst>
              <a:ext uri="{FF2B5EF4-FFF2-40B4-BE49-F238E27FC236}">
                <a16:creationId xmlns:a16="http://schemas.microsoft.com/office/drawing/2014/main" id="{0F7C2370-9666-4C1D-82D9-879D8B6C4AD8}"/>
              </a:ext>
            </a:extLst>
          </p:cNvPr>
          <p:cNvSpPr/>
          <p:nvPr/>
        </p:nvSpPr>
        <p:spPr>
          <a:xfrm>
            <a:off x="2723775" y="5612799"/>
            <a:ext cx="3502872" cy="9376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solidFill>
                  <a:schemeClr val="accent5"/>
                </a:solidFill>
              </a:rPr>
              <a:t>E</a:t>
            </a:r>
            <a:r>
              <a:rPr lang="en-US" sz="2400" baseline="-25000" dirty="0" err="1">
                <a:solidFill>
                  <a:schemeClr val="accent5"/>
                </a:solidFill>
              </a:rPr>
              <a:t>a</a:t>
            </a:r>
            <a:r>
              <a:rPr lang="en-US" sz="2400" dirty="0">
                <a:solidFill>
                  <a:schemeClr val="accent5"/>
                </a:solidFill>
              </a:rPr>
              <a:t> = 1.04 eV</a:t>
            </a:r>
          </a:p>
          <a:p>
            <a:pPr algn="ctr"/>
            <a:r>
              <a:rPr lang="en-US" sz="2400" dirty="0">
                <a:solidFill>
                  <a:schemeClr val="accent5"/>
                </a:solidFill>
              </a:rPr>
              <a:t>95% CI: 1.01 – 1.08 eV</a:t>
            </a:r>
          </a:p>
        </p:txBody>
      </p:sp>
    </p:spTree>
    <p:extLst>
      <p:ext uri="{BB962C8B-B14F-4D97-AF65-F5344CB8AC3E}">
        <p14:creationId xmlns:p14="http://schemas.microsoft.com/office/powerpoint/2010/main" val="926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675EAED-6AB2-405A-BFA6-31543592D837}"/>
              </a:ext>
            </a:extLst>
          </p:cNvPr>
          <p:cNvSpPr/>
          <p:nvPr/>
        </p:nvSpPr>
        <p:spPr>
          <a:xfrm>
            <a:off x="5502690" y="5095552"/>
            <a:ext cx="3000179" cy="9380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C7E40-9B46-442E-8B2C-5F3A0E94EB1F}"/>
              </a:ext>
            </a:extLst>
          </p:cNvPr>
          <p:cNvSpPr>
            <a:spLocks noGrp="1"/>
          </p:cNvSpPr>
          <p:nvPr>
            <p:ph type="title"/>
          </p:nvPr>
        </p:nvSpPr>
        <p:spPr>
          <a:xfrm>
            <a:off x="0" y="0"/>
            <a:ext cx="9144000" cy="1085850"/>
          </a:xfrm>
        </p:spPr>
        <p:txBody>
          <a:bodyPr>
            <a:normAutofit/>
          </a:bodyPr>
          <a:lstStyle/>
          <a:p>
            <a:r>
              <a:rPr lang="en-US" dirty="0"/>
              <a:t>Scaling Degrades Reliability</a:t>
            </a:r>
          </a:p>
        </p:txBody>
      </p:sp>
      <p:sp>
        <p:nvSpPr>
          <p:cNvPr id="3" name="Slide Number Placeholder 2">
            <a:extLst>
              <a:ext uri="{FF2B5EF4-FFF2-40B4-BE49-F238E27FC236}">
                <a16:creationId xmlns:a16="http://schemas.microsoft.com/office/drawing/2014/main" id="{E2235F19-8A21-4D62-9D04-C429402ED02B}"/>
              </a:ext>
            </a:extLst>
          </p:cNvPr>
          <p:cNvSpPr>
            <a:spLocks noGrp="1"/>
          </p:cNvSpPr>
          <p:nvPr>
            <p:ph type="sldNum" sz="quarter" idx="12"/>
          </p:nvPr>
        </p:nvSpPr>
        <p:spPr/>
        <p:txBody>
          <a:bodyPr/>
          <a:lstStyle/>
          <a:p>
            <a:fld id="{D1A49D29-CB85-4411-9FDD-91CD7B7D33F2}" type="slidenum">
              <a:rPr lang="en-US" smtClean="0"/>
              <a:t>4</a:t>
            </a:fld>
            <a:endParaRPr lang="en-US"/>
          </a:p>
        </p:txBody>
      </p:sp>
      <p:grpSp>
        <p:nvGrpSpPr>
          <p:cNvPr id="27" name="Group 26">
            <a:extLst>
              <a:ext uri="{FF2B5EF4-FFF2-40B4-BE49-F238E27FC236}">
                <a16:creationId xmlns:a16="http://schemas.microsoft.com/office/drawing/2014/main" id="{92AEBBC7-23FD-4B1A-8ED1-A3F517C2D8DF}"/>
              </a:ext>
            </a:extLst>
          </p:cNvPr>
          <p:cNvGrpSpPr/>
          <p:nvPr/>
        </p:nvGrpSpPr>
        <p:grpSpPr>
          <a:xfrm>
            <a:off x="1120752" y="1563079"/>
            <a:ext cx="2743200" cy="2743200"/>
            <a:chOff x="1169805" y="2360323"/>
            <a:chExt cx="2743200" cy="2743200"/>
          </a:xfrm>
        </p:grpSpPr>
        <p:sp>
          <p:nvSpPr>
            <p:cNvPr id="4" name="Rectangle: Rounded Corners 3">
              <a:extLst>
                <a:ext uri="{FF2B5EF4-FFF2-40B4-BE49-F238E27FC236}">
                  <a16:creationId xmlns:a16="http://schemas.microsoft.com/office/drawing/2014/main" id="{2DA61BEE-3D69-49A4-881A-043A47EDA210}"/>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2410121-6165-43C8-930D-917ED82CF1CD}"/>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 name="Oval 7">
              <a:extLst>
                <a:ext uri="{FF2B5EF4-FFF2-40B4-BE49-F238E27FC236}">
                  <a16:creationId xmlns:a16="http://schemas.microsoft.com/office/drawing/2014/main" id="{5FDAA32F-3D2A-4654-86E7-4E5F72CA29DD}"/>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1" name="Oval 10">
              <a:extLst>
                <a:ext uri="{FF2B5EF4-FFF2-40B4-BE49-F238E27FC236}">
                  <a16:creationId xmlns:a16="http://schemas.microsoft.com/office/drawing/2014/main" id="{91AF1D3E-8CE6-4D35-9DE9-A8A7C8CE3057}"/>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9" name="Oval 18">
              <a:extLst>
                <a:ext uri="{FF2B5EF4-FFF2-40B4-BE49-F238E27FC236}">
                  <a16:creationId xmlns:a16="http://schemas.microsoft.com/office/drawing/2014/main" id="{A6C12C91-6F40-47BA-BBF6-DBF4AB5D9B37}"/>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0" name="Oval 19">
              <a:extLst>
                <a:ext uri="{FF2B5EF4-FFF2-40B4-BE49-F238E27FC236}">
                  <a16:creationId xmlns:a16="http://schemas.microsoft.com/office/drawing/2014/main" id="{573A39DF-0926-40FF-94E4-37E2731AA4AE}"/>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1" name="Oval 20">
              <a:extLst>
                <a:ext uri="{FF2B5EF4-FFF2-40B4-BE49-F238E27FC236}">
                  <a16:creationId xmlns:a16="http://schemas.microsoft.com/office/drawing/2014/main" id="{88D917F7-838A-4519-8B08-BC00BC765B84}"/>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3" name="Oval 22">
              <a:extLst>
                <a:ext uri="{FF2B5EF4-FFF2-40B4-BE49-F238E27FC236}">
                  <a16:creationId xmlns:a16="http://schemas.microsoft.com/office/drawing/2014/main" id="{63587EB8-3BDA-40DD-80C8-DC3ED94A66DB}"/>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4" name="Oval 23">
              <a:extLst>
                <a:ext uri="{FF2B5EF4-FFF2-40B4-BE49-F238E27FC236}">
                  <a16:creationId xmlns:a16="http://schemas.microsoft.com/office/drawing/2014/main" id="{16AAA155-C223-4FD0-B13E-7A9DDF8741B5}"/>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5" name="Oval 24">
              <a:extLst>
                <a:ext uri="{FF2B5EF4-FFF2-40B4-BE49-F238E27FC236}">
                  <a16:creationId xmlns:a16="http://schemas.microsoft.com/office/drawing/2014/main" id="{62BDAF9A-4FC4-430E-BD6D-C197BC0CC0EB}"/>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6" name="Group 85">
            <a:extLst>
              <a:ext uri="{FF2B5EF4-FFF2-40B4-BE49-F238E27FC236}">
                <a16:creationId xmlns:a16="http://schemas.microsoft.com/office/drawing/2014/main" id="{C2DEDB3E-7676-4CD3-8983-1C6173E3E4D8}"/>
              </a:ext>
            </a:extLst>
          </p:cNvPr>
          <p:cNvGrpSpPr/>
          <p:nvPr/>
        </p:nvGrpSpPr>
        <p:grpSpPr>
          <a:xfrm>
            <a:off x="5181944" y="1563079"/>
            <a:ext cx="2743200" cy="2743200"/>
            <a:chOff x="5166965" y="1759281"/>
            <a:chExt cx="2743200" cy="2743200"/>
          </a:xfrm>
        </p:grpSpPr>
        <p:sp>
          <p:nvSpPr>
            <p:cNvPr id="29" name="Rectangle: Rounded Corners 28">
              <a:extLst>
                <a:ext uri="{FF2B5EF4-FFF2-40B4-BE49-F238E27FC236}">
                  <a16:creationId xmlns:a16="http://schemas.microsoft.com/office/drawing/2014/main" id="{120A1B46-B67F-4B53-8D15-2CBAF65190B4}"/>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57FEDCE0-2B8C-4D9B-8273-F4A52BABD19C}"/>
                </a:ext>
              </a:extLst>
            </p:cNvPr>
            <p:cNvGrpSpPr/>
            <p:nvPr/>
          </p:nvGrpSpPr>
          <p:grpSpPr>
            <a:xfrm>
              <a:off x="5487711" y="2054238"/>
              <a:ext cx="2152507" cy="2153285"/>
              <a:chOff x="5487711" y="2054238"/>
              <a:chExt cx="2152507" cy="2153285"/>
            </a:xfrm>
          </p:grpSpPr>
          <p:grpSp>
            <p:nvGrpSpPr>
              <p:cNvPr id="80" name="Group 79">
                <a:extLst>
                  <a:ext uri="{FF2B5EF4-FFF2-40B4-BE49-F238E27FC236}">
                    <a16:creationId xmlns:a16="http://schemas.microsoft.com/office/drawing/2014/main" id="{717E4B7B-C6CE-46C5-9E58-74ED71D91CE2}"/>
                  </a:ext>
                </a:extLst>
              </p:cNvPr>
              <p:cNvGrpSpPr/>
              <p:nvPr/>
            </p:nvGrpSpPr>
            <p:grpSpPr>
              <a:xfrm>
                <a:off x="5487711" y="2054238"/>
                <a:ext cx="274320" cy="2153285"/>
                <a:chOff x="5375951" y="2054238"/>
                <a:chExt cx="274320" cy="2153285"/>
              </a:xfrm>
            </p:grpSpPr>
            <p:sp>
              <p:nvSpPr>
                <p:cNvPr id="31" name="Oval 30">
                  <a:extLst>
                    <a:ext uri="{FF2B5EF4-FFF2-40B4-BE49-F238E27FC236}">
                      <a16:creationId xmlns:a16="http://schemas.microsoft.com/office/drawing/2014/main" id="{180CDCF4-7EDB-49D6-AA02-1E499647713A}"/>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9" name="Oval 38">
                  <a:extLst>
                    <a:ext uri="{FF2B5EF4-FFF2-40B4-BE49-F238E27FC236}">
                      <a16:creationId xmlns:a16="http://schemas.microsoft.com/office/drawing/2014/main" id="{81833147-9008-471B-BAFC-A669BF56B226}"/>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0" name="Oval 39">
                  <a:extLst>
                    <a:ext uri="{FF2B5EF4-FFF2-40B4-BE49-F238E27FC236}">
                      <a16:creationId xmlns:a16="http://schemas.microsoft.com/office/drawing/2014/main" id="{2E816CB5-02D3-4180-BBE4-32A34FC17546}"/>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1" name="Oval 40">
                  <a:extLst>
                    <a:ext uri="{FF2B5EF4-FFF2-40B4-BE49-F238E27FC236}">
                      <a16:creationId xmlns:a16="http://schemas.microsoft.com/office/drawing/2014/main" id="{3EDDD20D-12F2-44BC-B99E-DF4868197030}"/>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2" name="Oval 41">
                  <a:extLst>
                    <a:ext uri="{FF2B5EF4-FFF2-40B4-BE49-F238E27FC236}">
                      <a16:creationId xmlns:a16="http://schemas.microsoft.com/office/drawing/2014/main" id="{C217EB20-94AB-488C-BA3B-0BF5A1FAEA3E}"/>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1" name="Group 80">
                <a:extLst>
                  <a:ext uri="{FF2B5EF4-FFF2-40B4-BE49-F238E27FC236}">
                    <a16:creationId xmlns:a16="http://schemas.microsoft.com/office/drawing/2014/main" id="{82EF4F12-CFD1-4225-92B1-02B87CC5D439}"/>
                  </a:ext>
                </a:extLst>
              </p:cNvPr>
              <p:cNvGrpSpPr/>
              <p:nvPr/>
            </p:nvGrpSpPr>
            <p:grpSpPr>
              <a:xfrm>
                <a:off x="5957258" y="2054238"/>
                <a:ext cx="274320" cy="2153285"/>
                <a:chOff x="5888678" y="2054238"/>
                <a:chExt cx="274320" cy="2153285"/>
              </a:xfrm>
            </p:grpSpPr>
            <p:sp>
              <p:nvSpPr>
                <p:cNvPr id="45" name="Oval 44">
                  <a:extLst>
                    <a:ext uri="{FF2B5EF4-FFF2-40B4-BE49-F238E27FC236}">
                      <a16:creationId xmlns:a16="http://schemas.microsoft.com/office/drawing/2014/main" id="{4BEAC2CA-8703-4007-A64A-BE706D94219C}"/>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6" name="Oval 45">
                  <a:extLst>
                    <a:ext uri="{FF2B5EF4-FFF2-40B4-BE49-F238E27FC236}">
                      <a16:creationId xmlns:a16="http://schemas.microsoft.com/office/drawing/2014/main" id="{65A2FDE2-99CD-44D4-A408-8A24AA3625F4}"/>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7" name="Oval 46">
                  <a:extLst>
                    <a:ext uri="{FF2B5EF4-FFF2-40B4-BE49-F238E27FC236}">
                      <a16:creationId xmlns:a16="http://schemas.microsoft.com/office/drawing/2014/main" id="{4449035C-869C-45F6-9BF2-BED5FA0CE8B2}"/>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8" name="Oval 47">
                  <a:extLst>
                    <a:ext uri="{FF2B5EF4-FFF2-40B4-BE49-F238E27FC236}">
                      <a16:creationId xmlns:a16="http://schemas.microsoft.com/office/drawing/2014/main" id="{67B3BDC6-0293-452F-A254-536CD51DA9EA}"/>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9" name="Oval 48">
                  <a:extLst>
                    <a:ext uri="{FF2B5EF4-FFF2-40B4-BE49-F238E27FC236}">
                      <a16:creationId xmlns:a16="http://schemas.microsoft.com/office/drawing/2014/main" id="{9738FD0D-A400-4604-B83B-98F06DFEABEE}"/>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2" name="Group 81">
                <a:extLst>
                  <a:ext uri="{FF2B5EF4-FFF2-40B4-BE49-F238E27FC236}">
                    <a16:creationId xmlns:a16="http://schemas.microsoft.com/office/drawing/2014/main" id="{3CEDEE01-30BA-446A-A6FC-B62E034D4570}"/>
                  </a:ext>
                </a:extLst>
              </p:cNvPr>
              <p:cNvGrpSpPr/>
              <p:nvPr/>
            </p:nvGrpSpPr>
            <p:grpSpPr>
              <a:xfrm>
                <a:off x="6426805" y="2054238"/>
                <a:ext cx="274320" cy="2153285"/>
                <a:chOff x="6401405" y="2054238"/>
                <a:chExt cx="274320" cy="2153285"/>
              </a:xfrm>
            </p:grpSpPr>
            <p:sp>
              <p:nvSpPr>
                <p:cNvPr id="51" name="Oval 50">
                  <a:extLst>
                    <a:ext uri="{FF2B5EF4-FFF2-40B4-BE49-F238E27FC236}">
                      <a16:creationId xmlns:a16="http://schemas.microsoft.com/office/drawing/2014/main" id="{4725E71C-9883-4B16-A10A-2AAA2105BEA3}"/>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2" name="Oval 51">
                  <a:extLst>
                    <a:ext uri="{FF2B5EF4-FFF2-40B4-BE49-F238E27FC236}">
                      <a16:creationId xmlns:a16="http://schemas.microsoft.com/office/drawing/2014/main" id="{FF0238D9-31AD-4D1B-9974-0B4CFB342AB2}"/>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3" name="Oval 52">
                  <a:extLst>
                    <a:ext uri="{FF2B5EF4-FFF2-40B4-BE49-F238E27FC236}">
                      <a16:creationId xmlns:a16="http://schemas.microsoft.com/office/drawing/2014/main" id="{B6CEAE32-C769-45E0-9097-B56B6798B4C0}"/>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4" name="Oval 53">
                  <a:extLst>
                    <a:ext uri="{FF2B5EF4-FFF2-40B4-BE49-F238E27FC236}">
                      <a16:creationId xmlns:a16="http://schemas.microsoft.com/office/drawing/2014/main" id="{D7DEF4EE-843A-4393-BCAE-42ECA51263B6}"/>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5" name="Oval 54">
                  <a:extLst>
                    <a:ext uri="{FF2B5EF4-FFF2-40B4-BE49-F238E27FC236}">
                      <a16:creationId xmlns:a16="http://schemas.microsoft.com/office/drawing/2014/main" id="{521AAFC8-C49A-4004-8435-59489B009379}"/>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3" name="Group 82">
                <a:extLst>
                  <a:ext uri="{FF2B5EF4-FFF2-40B4-BE49-F238E27FC236}">
                    <a16:creationId xmlns:a16="http://schemas.microsoft.com/office/drawing/2014/main" id="{9293B5D7-A7F5-4923-82D8-2DB76C6827C8}"/>
                  </a:ext>
                </a:extLst>
              </p:cNvPr>
              <p:cNvGrpSpPr/>
              <p:nvPr/>
            </p:nvGrpSpPr>
            <p:grpSpPr>
              <a:xfrm>
                <a:off x="6896352" y="2054238"/>
                <a:ext cx="274320" cy="2153285"/>
                <a:chOff x="6914132" y="2054238"/>
                <a:chExt cx="274320" cy="2153285"/>
              </a:xfrm>
            </p:grpSpPr>
            <p:sp>
              <p:nvSpPr>
                <p:cNvPr id="57" name="Oval 56">
                  <a:extLst>
                    <a:ext uri="{FF2B5EF4-FFF2-40B4-BE49-F238E27FC236}">
                      <a16:creationId xmlns:a16="http://schemas.microsoft.com/office/drawing/2014/main" id="{3817E79C-79B8-4009-8A66-F1C118AA850B}"/>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8" name="Oval 57">
                  <a:extLst>
                    <a:ext uri="{FF2B5EF4-FFF2-40B4-BE49-F238E27FC236}">
                      <a16:creationId xmlns:a16="http://schemas.microsoft.com/office/drawing/2014/main" id="{D2F35C2A-DA60-4261-BFE2-46895220A430}"/>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9" name="Oval 58">
                  <a:extLst>
                    <a:ext uri="{FF2B5EF4-FFF2-40B4-BE49-F238E27FC236}">
                      <a16:creationId xmlns:a16="http://schemas.microsoft.com/office/drawing/2014/main" id="{FE934ED7-C9C7-48B9-BDA9-3109543AE4FA}"/>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0" name="Oval 59">
                  <a:extLst>
                    <a:ext uri="{FF2B5EF4-FFF2-40B4-BE49-F238E27FC236}">
                      <a16:creationId xmlns:a16="http://schemas.microsoft.com/office/drawing/2014/main" id="{21B3C960-D11E-4A80-9412-F060F553C645}"/>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1" name="Oval 60">
                  <a:extLst>
                    <a:ext uri="{FF2B5EF4-FFF2-40B4-BE49-F238E27FC236}">
                      <a16:creationId xmlns:a16="http://schemas.microsoft.com/office/drawing/2014/main" id="{3B19C254-557C-4B8C-823D-DF9AC7084C70}"/>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4" name="Group 83">
                <a:extLst>
                  <a:ext uri="{FF2B5EF4-FFF2-40B4-BE49-F238E27FC236}">
                    <a16:creationId xmlns:a16="http://schemas.microsoft.com/office/drawing/2014/main" id="{4DEF3BF4-8494-4D41-8A1B-A5A1798E674E}"/>
                  </a:ext>
                </a:extLst>
              </p:cNvPr>
              <p:cNvGrpSpPr/>
              <p:nvPr/>
            </p:nvGrpSpPr>
            <p:grpSpPr>
              <a:xfrm>
                <a:off x="7365898" y="2054238"/>
                <a:ext cx="274320" cy="2153285"/>
                <a:chOff x="7426858" y="2054238"/>
                <a:chExt cx="274320" cy="2153285"/>
              </a:xfrm>
            </p:grpSpPr>
            <p:sp>
              <p:nvSpPr>
                <p:cNvPr id="63" name="Oval 62">
                  <a:extLst>
                    <a:ext uri="{FF2B5EF4-FFF2-40B4-BE49-F238E27FC236}">
                      <a16:creationId xmlns:a16="http://schemas.microsoft.com/office/drawing/2014/main" id="{ED428082-19D0-45C3-8600-B3AB2FAB224C}"/>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4" name="Oval 63">
                  <a:extLst>
                    <a:ext uri="{FF2B5EF4-FFF2-40B4-BE49-F238E27FC236}">
                      <a16:creationId xmlns:a16="http://schemas.microsoft.com/office/drawing/2014/main" id="{BCE4D75F-547E-4435-915F-A8439064B402}"/>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5" name="Oval 64">
                  <a:extLst>
                    <a:ext uri="{FF2B5EF4-FFF2-40B4-BE49-F238E27FC236}">
                      <a16:creationId xmlns:a16="http://schemas.microsoft.com/office/drawing/2014/main" id="{4700E907-74DE-44A2-A135-036B3E245DA3}"/>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6" name="Oval 65">
                  <a:extLst>
                    <a:ext uri="{FF2B5EF4-FFF2-40B4-BE49-F238E27FC236}">
                      <a16:creationId xmlns:a16="http://schemas.microsoft.com/office/drawing/2014/main" id="{7689814E-573C-4E44-B287-4828E6068289}"/>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7" name="Oval 66">
                  <a:extLst>
                    <a:ext uri="{FF2B5EF4-FFF2-40B4-BE49-F238E27FC236}">
                      <a16:creationId xmlns:a16="http://schemas.microsoft.com/office/drawing/2014/main" id="{8289AE28-A1E2-488A-94F8-44F1A4717ADE}"/>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grpSp>
      <p:cxnSp>
        <p:nvCxnSpPr>
          <p:cNvPr id="77" name="Straight Arrow Connector 76">
            <a:extLst>
              <a:ext uri="{FF2B5EF4-FFF2-40B4-BE49-F238E27FC236}">
                <a16:creationId xmlns:a16="http://schemas.microsoft.com/office/drawing/2014/main" id="{32004114-83BA-4E07-A5DF-63430495F741}"/>
              </a:ext>
            </a:extLst>
          </p:cNvPr>
          <p:cNvCxnSpPr>
            <a:stCxn id="4" idx="3"/>
            <a:endCxn id="29" idx="1"/>
          </p:cNvCxnSpPr>
          <p:nvPr/>
        </p:nvCxnSpPr>
        <p:spPr>
          <a:xfrm>
            <a:off x="3863952" y="2934679"/>
            <a:ext cx="131799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24E27035-D876-4FF6-876E-61513EAC0C56}"/>
              </a:ext>
            </a:extLst>
          </p:cNvPr>
          <p:cNvGrpSpPr/>
          <p:nvPr/>
        </p:nvGrpSpPr>
        <p:grpSpPr>
          <a:xfrm>
            <a:off x="5502690" y="1858036"/>
            <a:ext cx="2152507" cy="2153285"/>
            <a:chOff x="5502690" y="1858036"/>
            <a:chExt cx="2152507" cy="2153285"/>
          </a:xfrm>
        </p:grpSpPr>
        <p:sp>
          <p:nvSpPr>
            <p:cNvPr id="87" name="Oval 86">
              <a:extLst>
                <a:ext uri="{FF2B5EF4-FFF2-40B4-BE49-F238E27FC236}">
                  <a16:creationId xmlns:a16="http://schemas.microsoft.com/office/drawing/2014/main" id="{7DFE2951-FD8A-45E6-88B0-010E0CE9B349}"/>
                </a:ext>
              </a:extLst>
            </p:cNvPr>
            <p:cNvSpPr/>
            <p:nvPr/>
          </p:nvSpPr>
          <p:spPr bwMode="auto">
            <a:xfrm>
              <a:off x="5972775" y="3267259"/>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8" name="Oval 87">
              <a:extLst>
                <a:ext uri="{FF2B5EF4-FFF2-40B4-BE49-F238E27FC236}">
                  <a16:creationId xmlns:a16="http://schemas.microsoft.com/office/drawing/2014/main" id="{F1607A8E-9A10-49B2-B6B5-3D7103DA1441}"/>
                </a:ext>
              </a:extLst>
            </p:cNvPr>
            <p:cNvSpPr/>
            <p:nvPr/>
          </p:nvSpPr>
          <p:spPr bwMode="auto">
            <a:xfrm>
              <a:off x="5502690" y="2327777"/>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9" name="Oval 88">
              <a:extLst>
                <a:ext uri="{FF2B5EF4-FFF2-40B4-BE49-F238E27FC236}">
                  <a16:creationId xmlns:a16="http://schemas.microsoft.com/office/drawing/2014/main" id="{0D2DC8AD-5A9C-48C2-B0E1-4ED8672607AC}"/>
                </a:ext>
              </a:extLst>
            </p:cNvPr>
            <p:cNvSpPr/>
            <p:nvPr/>
          </p:nvSpPr>
          <p:spPr bwMode="auto">
            <a:xfrm>
              <a:off x="6441784" y="2797517"/>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0" name="Oval 89">
              <a:extLst>
                <a:ext uri="{FF2B5EF4-FFF2-40B4-BE49-F238E27FC236}">
                  <a16:creationId xmlns:a16="http://schemas.microsoft.com/office/drawing/2014/main" id="{EFA75A77-1860-4792-82B5-EEDDD5E44B66}"/>
                </a:ext>
              </a:extLst>
            </p:cNvPr>
            <p:cNvSpPr/>
            <p:nvPr/>
          </p:nvSpPr>
          <p:spPr bwMode="auto">
            <a:xfrm>
              <a:off x="6911331" y="1858036"/>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1" name="Oval 90">
              <a:extLst>
                <a:ext uri="{FF2B5EF4-FFF2-40B4-BE49-F238E27FC236}">
                  <a16:creationId xmlns:a16="http://schemas.microsoft.com/office/drawing/2014/main" id="{56E20666-A761-4C95-A1AE-7E9C010C6202}"/>
                </a:ext>
              </a:extLst>
            </p:cNvPr>
            <p:cNvSpPr/>
            <p:nvPr/>
          </p:nvSpPr>
          <p:spPr bwMode="auto">
            <a:xfrm>
              <a:off x="7380877" y="3737001"/>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sp>
        <p:nvSpPr>
          <p:cNvPr id="92" name="TextBox 91">
            <a:extLst>
              <a:ext uri="{FF2B5EF4-FFF2-40B4-BE49-F238E27FC236}">
                <a16:creationId xmlns:a16="http://schemas.microsoft.com/office/drawing/2014/main" id="{1D549EE5-CDBC-482F-9724-2C5B62F4A7CA}"/>
              </a:ext>
            </a:extLst>
          </p:cNvPr>
          <p:cNvSpPr txBox="1"/>
          <p:nvPr/>
        </p:nvSpPr>
        <p:spPr>
          <a:xfrm>
            <a:off x="297012" y="4868509"/>
            <a:ext cx="4782208" cy="1384995"/>
          </a:xfrm>
          <a:prstGeom prst="rect">
            <a:avLst/>
          </a:prstGeom>
          <a:noFill/>
        </p:spPr>
        <p:txBody>
          <a:bodyPr wrap="square" rtlCol="0">
            <a:spAutoFit/>
          </a:bodyPr>
          <a:lstStyle/>
          <a:p>
            <a:pPr algn="ctr"/>
            <a:r>
              <a:rPr lang="en-US" sz="2800" b="1" dirty="0">
                <a:solidFill>
                  <a:schemeClr val="accent5"/>
                </a:solidFill>
              </a:rPr>
              <a:t>Scaling:</a:t>
            </a:r>
            <a:br>
              <a:rPr lang="en-US" sz="2800" dirty="0">
                <a:solidFill>
                  <a:schemeClr val="accent5"/>
                </a:solidFill>
              </a:rPr>
            </a:br>
            <a:r>
              <a:rPr lang="en-US" sz="2800" dirty="0">
                <a:solidFill>
                  <a:schemeClr val="accent5"/>
                </a:solidFill>
              </a:rPr>
              <a:t>Smaller cell size</a:t>
            </a:r>
            <a:endParaRPr lang="en-US" sz="2800" dirty="0">
              <a:solidFill>
                <a:schemeClr val="accent5"/>
              </a:solidFill>
              <a:sym typeface="Wingdings" panose="05000000000000000000" pitchFamily="2" charset="2"/>
            </a:endParaRPr>
          </a:p>
          <a:p>
            <a:pPr algn="ctr"/>
            <a:r>
              <a:rPr lang="en-US" sz="2800" dirty="0">
                <a:solidFill>
                  <a:schemeClr val="accent5"/>
                </a:solidFill>
                <a:sym typeface="Wingdings" panose="05000000000000000000" pitchFamily="2" charset="2"/>
              </a:rPr>
              <a:t>Smaller distance b/w cells</a:t>
            </a:r>
            <a:endParaRPr lang="en-US" sz="2800" dirty="0">
              <a:solidFill>
                <a:schemeClr val="accent5"/>
              </a:solidFill>
            </a:endParaRPr>
          </a:p>
        </p:txBody>
      </p:sp>
      <p:sp>
        <p:nvSpPr>
          <p:cNvPr id="93" name="Oval 92">
            <a:extLst>
              <a:ext uri="{FF2B5EF4-FFF2-40B4-BE49-F238E27FC236}">
                <a16:creationId xmlns:a16="http://schemas.microsoft.com/office/drawing/2014/main" id="{79A20C33-0DFA-4BEB-B814-289AA772ECDC}"/>
              </a:ext>
            </a:extLst>
          </p:cNvPr>
          <p:cNvSpPr/>
          <p:nvPr/>
        </p:nvSpPr>
        <p:spPr bwMode="auto">
          <a:xfrm>
            <a:off x="5672733" y="5423847"/>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4" name="TextBox 93">
            <a:extLst>
              <a:ext uri="{FF2B5EF4-FFF2-40B4-BE49-F238E27FC236}">
                <a16:creationId xmlns:a16="http://schemas.microsoft.com/office/drawing/2014/main" id="{3353C8CD-DE95-49FC-988F-E2C30197EDE3}"/>
              </a:ext>
            </a:extLst>
          </p:cNvPr>
          <p:cNvSpPr txBox="1"/>
          <p:nvPr/>
        </p:nvSpPr>
        <p:spPr>
          <a:xfrm>
            <a:off x="6056175" y="5100055"/>
            <a:ext cx="2443298" cy="954107"/>
          </a:xfrm>
          <a:prstGeom prst="rect">
            <a:avLst/>
          </a:prstGeom>
          <a:noFill/>
        </p:spPr>
        <p:txBody>
          <a:bodyPr wrap="none" rtlCol="0">
            <a:spAutoFit/>
          </a:bodyPr>
          <a:lstStyle/>
          <a:p>
            <a:r>
              <a:rPr lang="en-US" sz="2800" dirty="0">
                <a:solidFill>
                  <a:schemeClr val="accent5"/>
                </a:solidFill>
              </a:rPr>
              <a:t>Bit flips or</a:t>
            </a:r>
            <a:br>
              <a:rPr lang="en-US" sz="2800" dirty="0">
                <a:solidFill>
                  <a:schemeClr val="accent5"/>
                </a:solidFill>
              </a:rPr>
            </a:br>
            <a:r>
              <a:rPr lang="en-US" sz="2800" dirty="0">
                <a:solidFill>
                  <a:schemeClr val="accent5"/>
                </a:solidFill>
              </a:rPr>
              <a:t>Raw bit errors</a:t>
            </a:r>
          </a:p>
        </p:txBody>
      </p:sp>
      <p:cxnSp>
        <p:nvCxnSpPr>
          <p:cNvPr id="96" name="Straight Arrow Connector 95">
            <a:extLst>
              <a:ext uri="{FF2B5EF4-FFF2-40B4-BE49-F238E27FC236}">
                <a16:creationId xmlns:a16="http://schemas.microsoft.com/office/drawing/2014/main" id="{76598714-9144-47A6-80D4-3A4AA756C5E0}"/>
              </a:ext>
            </a:extLst>
          </p:cNvPr>
          <p:cNvCxnSpPr>
            <a:cxnSpLocks/>
            <a:stCxn id="92" idx="3"/>
            <a:endCxn id="10" idx="1"/>
          </p:cNvCxnSpPr>
          <p:nvPr/>
        </p:nvCxnSpPr>
        <p:spPr>
          <a:xfrm>
            <a:off x="5079220" y="5561007"/>
            <a:ext cx="423470" cy="358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2E3F9392-406A-4DE2-A34F-7514F5F6491A}"/>
              </a:ext>
            </a:extLst>
          </p:cNvPr>
          <p:cNvSpPr txBox="1"/>
          <p:nvPr/>
        </p:nvSpPr>
        <p:spPr>
          <a:xfrm>
            <a:off x="3891206" y="2403581"/>
            <a:ext cx="1290738" cy="523220"/>
          </a:xfrm>
          <a:prstGeom prst="rect">
            <a:avLst/>
          </a:prstGeom>
          <a:noFill/>
        </p:spPr>
        <p:txBody>
          <a:bodyPr wrap="none" rtlCol="0">
            <a:spAutoFit/>
          </a:bodyPr>
          <a:lstStyle/>
          <a:p>
            <a:r>
              <a:rPr lang="en-US" sz="2800" dirty="0"/>
              <a:t>Scaling</a:t>
            </a:r>
          </a:p>
        </p:txBody>
      </p:sp>
      <p:sp>
        <p:nvSpPr>
          <p:cNvPr id="17" name="TextBox 16">
            <a:extLst>
              <a:ext uri="{FF2B5EF4-FFF2-40B4-BE49-F238E27FC236}">
                <a16:creationId xmlns:a16="http://schemas.microsoft.com/office/drawing/2014/main" id="{A269D455-0044-405B-A595-4CC22BC37C8D}"/>
              </a:ext>
            </a:extLst>
          </p:cNvPr>
          <p:cNvSpPr txBox="1"/>
          <p:nvPr/>
        </p:nvSpPr>
        <p:spPr>
          <a:xfrm>
            <a:off x="2984544" y="968261"/>
            <a:ext cx="1784463" cy="523220"/>
          </a:xfrm>
          <a:prstGeom prst="rect">
            <a:avLst/>
          </a:prstGeom>
          <a:noFill/>
        </p:spPr>
        <p:txBody>
          <a:bodyPr wrap="none" rtlCol="0">
            <a:spAutoFit/>
          </a:bodyPr>
          <a:lstStyle/>
          <a:p>
            <a:r>
              <a:rPr lang="en-US" sz="2800" dirty="0">
                <a:solidFill>
                  <a:schemeClr val="accent1"/>
                </a:solidFill>
              </a:rPr>
              <a:t>Flash Cell</a:t>
            </a:r>
          </a:p>
        </p:txBody>
      </p:sp>
      <p:cxnSp>
        <p:nvCxnSpPr>
          <p:cNvPr id="22" name="Straight Arrow Connector 21">
            <a:extLst>
              <a:ext uri="{FF2B5EF4-FFF2-40B4-BE49-F238E27FC236}">
                <a16:creationId xmlns:a16="http://schemas.microsoft.com/office/drawing/2014/main" id="{4E13A226-B737-4563-BEBF-15259E60792E}"/>
              </a:ext>
            </a:extLst>
          </p:cNvPr>
          <p:cNvCxnSpPr>
            <a:stCxn id="23" idx="7"/>
            <a:endCxn id="17" idx="2"/>
          </p:cNvCxnSpPr>
          <p:nvPr/>
        </p:nvCxnSpPr>
        <p:spPr>
          <a:xfrm flipV="1">
            <a:off x="3552897" y="1491481"/>
            <a:ext cx="323879" cy="4011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A9BC46E-3A4C-4C86-AF93-2A962472620D}"/>
              </a:ext>
            </a:extLst>
          </p:cNvPr>
          <p:cNvGrpSpPr/>
          <p:nvPr/>
        </p:nvGrpSpPr>
        <p:grpSpPr>
          <a:xfrm>
            <a:off x="1357572" y="968261"/>
            <a:ext cx="2273092" cy="1373541"/>
            <a:chOff x="1357572" y="968261"/>
            <a:chExt cx="2273092" cy="1373541"/>
          </a:xfrm>
        </p:grpSpPr>
        <p:sp>
          <p:nvSpPr>
            <p:cNvPr id="121" name="Oval 120">
              <a:extLst>
                <a:ext uri="{FF2B5EF4-FFF2-40B4-BE49-F238E27FC236}">
                  <a16:creationId xmlns:a16="http://schemas.microsoft.com/office/drawing/2014/main" id="{20C87010-3775-45A4-9F14-AD4142C436CE}"/>
                </a:ext>
              </a:extLst>
            </p:cNvPr>
            <p:cNvSpPr/>
            <p:nvPr/>
          </p:nvSpPr>
          <p:spPr bwMode="auto">
            <a:xfrm>
              <a:off x="3102359" y="1813497"/>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01</a:t>
              </a:r>
            </a:p>
          </p:txBody>
        </p:sp>
        <p:sp>
          <p:nvSpPr>
            <p:cNvPr id="32" name="TextBox 31">
              <a:extLst>
                <a:ext uri="{FF2B5EF4-FFF2-40B4-BE49-F238E27FC236}">
                  <a16:creationId xmlns:a16="http://schemas.microsoft.com/office/drawing/2014/main" id="{6561DB44-52EE-4D9D-A1D5-419593E34287}"/>
                </a:ext>
              </a:extLst>
            </p:cNvPr>
            <p:cNvSpPr txBox="1"/>
            <p:nvPr/>
          </p:nvSpPr>
          <p:spPr>
            <a:xfrm>
              <a:off x="1357572" y="968261"/>
              <a:ext cx="1744387" cy="523220"/>
            </a:xfrm>
            <a:prstGeom prst="rect">
              <a:avLst/>
            </a:prstGeom>
            <a:noFill/>
          </p:spPr>
          <p:txBody>
            <a:bodyPr wrap="none" rtlCol="0">
              <a:spAutoFit/>
            </a:bodyPr>
            <a:lstStyle/>
            <a:p>
              <a:pPr algn="r"/>
              <a:r>
                <a:rPr lang="en-US" sz="2800" dirty="0">
                  <a:solidFill>
                    <a:schemeClr val="accent5"/>
                  </a:solidFill>
                </a:rPr>
                <a:t>2-bit MLC</a:t>
              </a:r>
            </a:p>
          </p:txBody>
        </p:sp>
      </p:grpSp>
    </p:spTree>
    <p:extLst>
      <p:ext uri="{BB962C8B-B14F-4D97-AF65-F5344CB8AC3E}">
        <p14:creationId xmlns:p14="http://schemas.microsoft.com/office/powerpoint/2010/main" val="1223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 grpId="0"/>
      <p:bldP spid="93" grpId="0" animBg="1"/>
      <p:bldP spid="9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Predicting The Optimal Read Ref. Voltage</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40</a:t>
            </a:fld>
            <a:endParaRPr lang="en-US"/>
          </a:p>
        </p:txBody>
      </p:sp>
      <p:sp>
        <p:nvSpPr>
          <p:cNvPr id="6" name="TextBox 5">
            <a:extLst>
              <a:ext uri="{FF2B5EF4-FFF2-40B4-BE49-F238E27FC236}">
                <a16:creationId xmlns:a16="http://schemas.microsoft.com/office/drawing/2014/main" id="{31EB456D-6957-4ADA-B051-87C9DDA0F3CB}"/>
              </a:ext>
            </a:extLst>
          </p:cNvPr>
          <p:cNvSpPr txBox="1"/>
          <p:nvPr/>
        </p:nvSpPr>
        <p:spPr>
          <a:xfrm>
            <a:off x="364082" y="4069278"/>
            <a:ext cx="4031873" cy="830997"/>
          </a:xfrm>
          <a:prstGeom prst="rect">
            <a:avLst/>
          </a:prstGeom>
          <a:noFill/>
        </p:spPr>
        <p:txBody>
          <a:bodyPr wrap="none" rtlCol="0">
            <a:spAutoFit/>
          </a:bodyPr>
          <a:lstStyle/>
          <a:p>
            <a:pPr algn="ctr"/>
            <a:r>
              <a:rPr lang="en-US" sz="4800" dirty="0" err="1">
                <a:solidFill>
                  <a:schemeClr val="accent5"/>
                </a:solidFill>
              </a:rPr>
              <a:t>V</a:t>
            </a:r>
            <a:r>
              <a:rPr lang="en-US" sz="4800" baseline="-25000" dirty="0" err="1">
                <a:solidFill>
                  <a:schemeClr val="accent5"/>
                </a:solidFill>
              </a:rPr>
              <a:t>opt</a:t>
            </a:r>
            <a:r>
              <a:rPr lang="en-US" sz="4800" dirty="0">
                <a:solidFill>
                  <a:schemeClr val="accent5"/>
                </a:solidFill>
              </a:rPr>
              <a:t> = V</a:t>
            </a:r>
            <a:r>
              <a:rPr lang="en-US" sz="4800" baseline="-25000" dirty="0">
                <a:solidFill>
                  <a:schemeClr val="accent5"/>
                </a:solidFill>
              </a:rPr>
              <a:t>0</a:t>
            </a:r>
            <a:r>
              <a:rPr lang="en-US" sz="4800" dirty="0">
                <a:solidFill>
                  <a:schemeClr val="accent5"/>
                </a:solidFill>
              </a:rPr>
              <a:t> + </a:t>
            </a:r>
            <a:r>
              <a:rPr lang="el-GR" sz="4800" dirty="0">
                <a:solidFill>
                  <a:schemeClr val="accent5"/>
                </a:solidFill>
              </a:rPr>
              <a:t>Δ</a:t>
            </a:r>
            <a:r>
              <a:rPr lang="en-US" sz="4800" dirty="0">
                <a:solidFill>
                  <a:schemeClr val="accent5"/>
                </a:solidFill>
              </a:rPr>
              <a:t>V</a:t>
            </a:r>
          </a:p>
        </p:txBody>
      </p:sp>
      <p:grpSp>
        <p:nvGrpSpPr>
          <p:cNvPr id="15" name="Group 14">
            <a:extLst>
              <a:ext uri="{FF2B5EF4-FFF2-40B4-BE49-F238E27FC236}">
                <a16:creationId xmlns:a16="http://schemas.microsoft.com/office/drawing/2014/main" id="{567DB106-DA06-4B5F-8A9F-568E85644DC1}"/>
              </a:ext>
            </a:extLst>
          </p:cNvPr>
          <p:cNvGrpSpPr/>
          <p:nvPr/>
        </p:nvGrpSpPr>
        <p:grpSpPr>
          <a:xfrm>
            <a:off x="321259" y="4900275"/>
            <a:ext cx="2664177" cy="1792297"/>
            <a:chOff x="2311250" y="4287556"/>
            <a:chExt cx="2664177" cy="1792297"/>
          </a:xfrm>
        </p:grpSpPr>
        <p:sp>
          <p:nvSpPr>
            <p:cNvPr id="7" name="Rectangle: Rounded Corners 6">
              <a:extLst>
                <a:ext uri="{FF2B5EF4-FFF2-40B4-BE49-F238E27FC236}">
                  <a16:creationId xmlns:a16="http://schemas.microsoft.com/office/drawing/2014/main" id="{E380AC97-AF1D-418E-A9E2-976C409CF480}"/>
                </a:ext>
              </a:extLst>
            </p:cNvPr>
            <p:cNvSpPr/>
            <p:nvPr/>
          </p:nvSpPr>
          <p:spPr>
            <a:xfrm>
              <a:off x="2311250" y="4933639"/>
              <a:ext cx="2664177" cy="11462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Initial Voltage Before Retention</a:t>
              </a:r>
            </a:p>
          </p:txBody>
        </p:sp>
        <p:cxnSp>
          <p:nvCxnSpPr>
            <p:cNvPr id="10" name="Straight Arrow Connector 9">
              <a:extLst>
                <a:ext uri="{FF2B5EF4-FFF2-40B4-BE49-F238E27FC236}">
                  <a16:creationId xmlns:a16="http://schemas.microsoft.com/office/drawing/2014/main" id="{09608497-CA97-4A79-8969-FD122ED9DFD2}"/>
                </a:ext>
              </a:extLst>
            </p:cNvPr>
            <p:cNvCxnSpPr>
              <a:cxnSpLocks/>
              <a:stCxn id="7" idx="0"/>
              <a:endCxn id="6" idx="2"/>
            </p:cNvCxnSpPr>
            <p:nvPr/>
          </p:nvCxnSpPr>
          <p:spPr>
            <a:xfrm flipV="1">
              <a:off x="3643339" y="4287556"/>
              <a:ext cx="599349" cy="64608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5196B1C-1440-4BB2-9237-41FD9DD93CD1}"/>
              </a:ext>
            </a:extLst>
          </p:cNvPr>
          <p:cNvGrpSpPr/>
          <p:nvPr/>
        </p:nvGrpSpPr>
        <p:grpSpPr>
          <a:xfrm>
            <a:off x="3549882" y="4900275"/>
            <a:ext cx="2407506" cy="1723766"/>
            <a:chOff x="5539873" y="4338366"/>
            <a:chExt cx="2407506" cy="1723766"/>
          </a:xfrm>
        </p:grpSpPr>
        <p:sp>
          <p:nvSpPr>
            <p:cNvPr id="8" name="Rectangle: Rounded Corners 7">
              <a:extLst>
                <a:ext uri="{FF2B5EF4-FFF2-40B4-BE49-F238E27FC236}">
                  <a16:creationId xmlns:a16="http://schemas.microsoft.com/office/drawing/2014/main" id="{A8B09B93-244B-4BAA-854C-8AE73E330C32}"/>
                </a:ext>
              </a:extLst>
            </p:cNvPr>
            <p:cNvSpPr/>
            <p:nvPr/>
          </p:nvSpPr>
          <p:spPr>
            <a:xfrm>
              <a:off x="5539873" y="4906496"/>
              <a:ext cx="2407506" cy="11556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Voltage Shift due to Retention Loss</a:t>
              </a:r>
            </a:p>
          </p:txBody>
        </p:sp>
        <p:cxnSp>
          <p:nvCxnSpPr>
            <p:cNvPr id="11" name="Straight Arrow Connector 10">
              <a:extLst>
                <a:ext uri="{FF2B5EF4-FFF2-40B4-BE49-F238E27FC236}">
                  <a16:creationId xmlns:a16="http://schemas.microsoft.com/office/drawing/2014/main" id="{B89245FA-5900-4BE5-BF0C-AE30F45AA6F6}"/>
                </a:ext>
              </a:extLst>
            </p:cNvPr>
            <p:cNvCxnSpPr>
              <a:cxnSpLocks/>
              <a:stCxn id="8" idx="0"/>
            </p:cNvCxnSpPr>
            <p:nvPr/>
          </p:nvCxnSpPr>
          <p:spPr>
            <a:xfrm flipH="1" flipV="1">
              <a:off x="6028267" y="4338366"/>
              <a:ext cx="715359" cy="56813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pic>
        <p:nvPicPr>
          <p:cNvPr id="12" name="Graphic 11" descr="Checkmark">
            <a:extLst>
              <a:ext uri="{FF2B5EF4-FFF2-40B4-BE49-F238E27FC236}">
                <a16:creationId xmlns:a16="http://schemas.microsoft.com/office/drawing/2014/main" id="{7CA58D71-AE39-4A8C-8FD8-2D67FFDD7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934" y="5184340"/>
            <a:ext cx="830997" cy="830997"/>
          </a:xfrm>
          <a:prstGeom prst="rect">
            <a:avLst/>
          </a:prstGeom>
        </p:spPr>
      </p:pic>
      <p:grpSp>
        <p:nvGrpSpPr>
          <p:cNvPr id="65" name="Group 64">
            <a:extLst>
              <a:ext uri="{FF2B5EF4-FFF2-40B4-BE49-F238E27FC236}">
                <a16:creationId xmlns:a16="http://schemas.microsoft.com/office/drawing/2014/main" id="{C3313E31-58F3-400D-99B9-5E020191737A}"/>
              </a:ext>
            </a:extLst>
          </p:cNvPr>
          <p:cNvGrpSpPr/>
          <p:nvPr/>
        </p:nvGrpSpPr>
        <p:grpSpPr>
          <a:xfrm>
            <a:off x="518043" y="2764856"/>
            <a:ext cx="1850687" cy="1253612"/>
            <a:chOff x="645365" y="2815666"/>
            <a:chExt cx="1850687" cy="1253612"/>
          </a:xfrm>
        </p:grpSpPr>
        <p:cxnSp>
          <p:nvCxnSpPr>
            <p:cNvPr id="33" name="Straight Connector 32">
              <a:extLst>
                <a:ext uri="{FF2B5EF4-FFF2-40B4-BE49-F238E27FC236}">
                  <a16:creationId xmlns:a16="http://schemas.microsoft.com/office/drawing/2014/main" id="{F6EB06B5-0F07-4B3F-B712-859E9D0C054A}"/>
                </a:ext>
              </a:extLst>
            </p:cNvPr>
            <p:cNvCxnSpPr>
              <a:cxnSpLocks/>
              <a:stCxn id="34" idx="5"/>
              <a:endCxn id="6" idx="0"/>
            </p:cNvCxnSpPr>
            <p:nvPr/>
          </p:nvCxnSpPr>
          <p:spPr bwMode="auto">
            <a:xfrm>
              <a:off x="1301215" y="3494826"/>
              <a:ext cx="1078804" cy="574452"/>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645365" y="2815666"/>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lumMod val="75000"/>
                      <a:lumOff val="25000"/>
                    </a:schemeClr>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1727676" y="2815666"/>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rgbClr val="FF0000"/>
                  </a:solidFill>
                  <a:latin typeface="+mj-lt"/>
                </a:rPr>
                <a:t>T</a:t>
              </a:r>
              <a:r>
                <a:rPr lang="en-US" sz="2000" baseline="-25000" dirty="0" err="1">
                  <a:solidFill>
                    <a:srgbClr val="FF0000"/>
                  </a:solidFill>
                  <a:latin typeface="+mj-lt"/>
                </a:rPr>
                <a:t>p</a:t>
              </a:r>
              <a:endParaRPr kumimoji="0" lang="en-US" sz="2000" i="0" u="none" strike="noStrike" cap="none" normalizeH="0" baseline="0" dirty="0">
                <a:ln>
                  <a:noFill/>
                </a:ln>
                <a:solidFill>
                  <a:srgbClr val="FF0000"/>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a:endCxn id="6" idx="0"/>
            </p:cNvCxnSpPr>
            <p:nvPr/>
          </p:nvCxnSpPr>
          <p:spPr bwMode="auto">
            <a:xfrm>
              <a:off x="2111864" y="3611352"/>
              <a:ext cx="268155" cy="457926"/>
            </a:xfrm>
            <a:prstGeom prst="line">
              <a:avLst/>
            </a:prstGeom>
            <a:solidFill>
              <a:schemeClr val="accent1"/>
            </a:solidFill>
            <a:ln w="38100" cap="flat" cmpd="sng" algn="ctr">
              <a:solidFill>
                <a:srgbClr val="FF0000"/>
              </a:solidFill>
              <a:prstDash val="solid"/>
              <a:round/>
              <a:headEnd type="none" w="med" len="med"/>
              <a:tailEnd type="arrow" w="med" len="med"/>
            </a:ln>
            <a:effectLst/>
          </p:spPr>
        </p:cxnSp>
      </p:gr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2669443" y="1035040"/>
            <a:ext cx="0" cy="3184711"/>
          </a:xfrm>
          <a:prstGeom prst="line">
            <a:avLst/>
          </a:prstGeom>
          <a:ln w="762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7B78E5BD-A04B-4C3A-B539-EEB03F28FA8D}"/>
              </a:ext>
            </a:extLst>
          </p:cNvPr>
          <p:cNvSpPr/>
          <p:nvPr/>
        </p:nvSpPr>
        <p:spPr>
          <a:xfrm>
            <a:off x="318084" y="1188477"/>
            <a:ext cx="2061934" cy="11743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Program Variation Component</a:t>
            </a:r>
          </a:p>
        </p:txBody>
      </p:sp>
      <p:pic>
        <p:nvPicPr>
          <p:cNvPr id="18" name="Graphic 17" descr="Checkmark">
            <a:extLst>
              <a:ext uri="{FF2B5EF4-FFF2-40B4-BE49-F238E27FC236}">
                <a16:creationId xmlns:a16="http://schemas.microsoft.com/office/drawing/2014/main" id="{F2F500C2-DC7F-4A73-81BF-92E65A0CB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0243" y="5052906"/>
            <a:ext cx="830997" cy="830997"/>
          </a:xfrm>
          <a:prstGeom prst="rect">
            <a:avLst/>
          </a:prstGeom>
        </p:spPr>
      </p:pic>
      <p:sp>
        <p:nvSpPr>
          <p:cNvPr id="66" name="Rectangle: Rounded Corners 65">
            <a:extLst>
              <a:ext uri="{FF2B5EF4-FFF2-40B4-BE49-F238E27FC236}">
                <a16:creationId xmlns:a16="http://schemas.microsoft.com/office/drawing/2014/main" id="{526C8898-8F48-4F2F-8D12-1657DF14D08C}"/>
              </a:ext>
            </a:extLst>
          </p:cNvPr>
          <p:cNvSpPr/>
          <p:nvPr/>
        </p:nvSpPr>
        <p:spPr>
          <a:xfrm>
            <a:off x="6817963" y="1085850"/>
            <a:ext cx="1998114" cy="1550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Effective Retention/Dwell Time Component</a:t>
            </a:r>
          </a:p>
        </p:txBody>
      </p:sp>
      <p:grpSp>
        <p:nvGrpSpPr>
          <p:cNvPr id="116" name="Group 115">
            <a:extLst>
              <a:ext uri="{FF2B5EF4-FFF2-40B4-BE49-F238E27FC236}">
                <a16:creationId xmlns:a16="http://schemas.microsoft.com/office/drawing/2014/main" id="{2622469A-479A-4BE9-A311-F1073477141A}"/>
              </a:ext>
            </a:extLst>
          </p:cNvPr>
          <p:cNvGrpSpPr/>
          <p:nvPr/>
        </p:nvGrpSpPr>
        <p:grpSpPr>
          <a:xfrm>
            <a:off x="2860126" y="1183636"/>
            <a:ext cx="3858166" cy="1996323"/>
            <a:chOff x="2860126" y="1183636"/>
            <a:chExt cx="3858166" cy="1996323"/>
          </a:xfrm>
        </p:grpSpPr>
        <p:sp>
          <p:nvSpPr>
            <p:cNvPr id="52" name="Oval 51">
              <a:extLst>
                <a:ext uri="{FF2B5EF4-FFF2-40B4-BE49-F238E27FC236}">
                  <a16:creationId xmlns:a16="http://schemas.microsoft.com/office/drawing/2014/main" id="{DC132938-44A6-40A1-81D1-C1F0AF733B0B}"/>
                </a:ext>
              </a:extLst>
            </p:cNvPr>
            <p:cNvSpPr/>
            <p:nvPr/>
          </p:nvSpPr>
          <p:spPr bwMode="auto">
            <a:xfrm>
              <a:off x="2860126" y="1187671"/>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chemeClr val="tx1">
                      <a:lumMod val="75000"/>
                      <a:lumOff val="25000"/>
                    </a:schemeClr>
                  </a:solidFill>
                  <a:latin typeface="+mj-lt"/>
                </a:rPr>
                <a:t>t</a:t>
              </a:r>
              <a:r>
                <a:rPr lang="en-US" sz="2400" baseline="-25000" dirty="0" err="1">
                  <a:solidFill>
                    <a:schemeClr val="tx1">
                      <a:lumMod val="75000"/>
                      <a:lumOff val="25000"/>
                    </a:schemeClr>
                  </a:solidFill>
                  <a:latin typeface="+mj-lt"/>
                </a:rPr>
                <a:t>r</a:t>
              </a:r>
              <a:endParaRPr kumimoji="0" lang="en-US" sz="2400" i="0" u="none" strike="noStrike" cap="none" normalizeH="0" baseline="0" dirty="0">
                <a:ln>
                  <a:noFill/>
                </a:ln>
                <a:solidFill>
                  <a:schemeClr val="tx1">
                    <a:lumMod val="75000"/>
                    <a:lumOff val="25000"/>
                  </a:schemeClr>
                </a:solidFill>
                <a:effectLst/>
                <a:latin typeface="+mj-lt"/>
              </a:endParaRPr>
            </a:p>
          </p:txBody>
        </p:sp>
        <p:sp>
          <p:nvSpPr>
            <p:cNvPr id="53" name="Oval 52">
              <a:extLst>
                <a:ext uri="{FF2B5EF4-FFF2-40B4-BE49-F238E27FC236}">
                  <a16:creationId xmlns:a16="http://schemas.microsoft.com/office/drawing/2014/main" id="{D319554A-839F-4F35-8C44-17E77B0B87B4}"/>
                </a:ext>
              </a:extLst>
            </p:cNvPr>
            <p:cNvSpPr/>
            <p:nvPr/>
          </p:nvSpPr>
          <p:spPr bwMode="auto">
            <a:xfrm>
              <a:off x="3925492" y="1187671"/>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a:solidFill>
                    <a:srgbClr val="FF0000"/>
                  </a:solidFill>
                  <a:latin typeface="+mj-lt"/>
                </a:rPr>
                <a:t>T</a:t>
              </a:r>
              <a:r>
                <a:rPr lang="en-US" sz="2400" baseline="-25000" dirty="0" err="1">
                  <a:solidFill>
                    <a:srgbClr val="FF0000"/>
                  </a:solidFill>
                  <a:latin typeface="+mj-lt"/>
                </a:rPr>
                <a:t>r</a:t>
              </a:r>
              <a:endParaRPr kumimoji="0" lang="en-US" sz="2400" i="0" u="none" strike="noStrike" cap="none" normalizeH="0" baseline="0" dirty="0">
                <a:ln>
                  <a:noFill/>
                </a:ln>
                <a:solidFill>
                  <a:srgbClr val="FF0000"/>
                </a:solidFill>
                <a:effectLst/>
                <a:latin typeface="+mj-lt"/>
              </a:endParaRPr>
            </a:p>
          </p:txBody>
        </p:sp>
        <p:cxnSp>
          <p:nvCxnSpPr>
            <p:cNvPr id="54" name="Straight Connector 53">
              <a:extLst>
                <a:ext uri="{FF2B5EF4-FFF2-40B4-BE49-F238E27FC236}">
                  <a16:creationId xmlns:a16="http://schemas.microsoft.com/office/drawing/2014/main" id="{4D41E203-341E-4067-B667-375EA018B186}"/>
                </a:ext>
              </a:extLst>
            </p:cNvPr>
            <p:cNvCxnSpPr>
              <a:cxnSpLocks/>
              <a:stCxn id="53" idx="4"/>
              <a:endCxn id="55" idx="7"/>
            </p:cNvCxnSpPr>
            <p:nvPr/>
          </p:nvCxnSpPr>
          <p:spPr bwMode="auto">
            <a:xfrm flipH="1">
              <a:off x="4048659" y="1983357"/>
              <a:ext cx="261021" cy="517442"/>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55" name="Oval 54">
              <a:extLst>
                <a:ext uri="{FF2B5EF4-FFF2-40B4-BE49-F238E27FC236}">
                  <a16:creationId xmlns:a16="http://schemas.microsoft.com/office/drawing/2014/main" id="{C47068A5-B08E-4BDD-8D6F-DC0F2DBB9855}"/>
                </a:ext>
              </a:extLst>
            </p:cNvPr>
            <p:cNvSpPr/>
            <p:nvPr/>
          </p:nvSpPr>
          <p:spPr bwMode="auto">
            <a:xfrm>
              <a:off x="3392809" y="2384273"/>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a:solidFill>
                    <a:srgbClr val="FF0000"/>
                  </a:solidFill>
                  <a:latin typeface="+mj-lt"/>
                </a:rPr>
                <a:t>T</a:t>
              </a:r>
              <a:r>
                <a:rPr lang="en-US" sz="2000" baseline="-25000" dirty="0" err="1">
                  <a:solidFill>
                    <a:srgbClr val="FF0000"/>
                  </a:solidFill>
                  <a:latin typeface="+mj-lt"/>
                </a:rPr>
                <a:t>r,eff</a:t>
              </a:r>
              <a:endParaRPr kumimoji="0" lang="en-US" sz="2000" i="0" u="none" strike="noStrike" cap="none" normalizeH="0" baseline="0" dirty="0">
                <a:ln>
                  <a:noFill/>
                </a:ln>
                <a:solidFill>
                  <a:srgbClr val="FF0000"/>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a:endCxn id="55" idx="1"/>
            </p:cNvCxnSpPr>
            <p:nvPr/>
          </p:nvCxnSpPr>
          <p:spPr bwMode="auto">
            <a:xfrm>
              <a:off x="3244314" y="1983357"/>
              <a:ext cx="261021" cy="517442"/>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90" name="Oval 89">
              <a:extLst>
                <a:ext uri="{FF2B5EF4-FFF2-40B4-BE49-F238E27FC236}">
                  <a16:creationId xmlns:a16="http://schemas.microsoft.com/office/drawing/2014/main" id="{7DA3B7FD-19A0-48F5-BC04-F8DDAA6B3BCC}"/>
                </a:ext>
              </a:extLst>
            </p:cNvPr>
            <p:cNvSpPr/>
            <p:nvPr/>
          </p:nvSpPr>
          <p:spPr bwMode="auto">
            <a:xfrm>
              <a:off x="4884550" y="1183636"/>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mj-lt"/>
                </a:rPr>
                <a:t>t</a:t>
              </a:r>
              <a:r>
                <a:rPr lang="en-US" sz="2400" baseline="-25000" dirty="0">
                  <a:solidFill>
                    <a:srgbClr val="FF0000"/>
                  </a:solidFill>
                  <a:latin typeface="+mj-lt"/>
                </a:rPr>
                <a:t>d</a:t>
              </a:r>
              <a:endParaRPr kumimoji="0" lang="en-US" sz="2400" i="0" u="none" strike="noStrike" cap="none" normalizeH="0" baseline="0" dirty="0">
                <a:ln>
                  <a:noFill/>
                </a:ln>
                <a:solidFill>
                  <a:srgbClr val="FF0000"/>
                </a:solidFill>
                <a:effectLst/>
                <a:latin typeface="+mj-lt"/>
              </a:endParaRPr>
            </a:p>
          </p:txBody>
        </p:sp>
        <p:sp>
          <p:nvSpPr>
            <p:cNvPr id="91" name="Oval 90">
              <a:extLst>
                <a:ext uri="{FF2B5EF4-FFF2-40B4-BE49-F238E27FC236}">
                  <a16:creationId xmlns:a16="http://schemas.microsoft.com/office/drawing/2014/main" id="{9C3B3041-5F55-402B-8A73-E4A350C724B2}"/>
                </a:ext>
              </a:extLst>
            </p:cNvPr>
            <p:cNvSpPr/>
            <p:nvPr/>
          </p:nvSpPr>
          <p:spPr bwMode="auto">
            <a:xfrm>
              <a:off x="5949916" y="1183636"/>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mj-lt"/>
                </a:rPr>
                <a:t>T</a:t>
              </a:r>
              <a:r>
                <a:rPr lang="en-US" sz="2400" baseline="-25000" dirty="0">
                  <a:solidFill>
                    <a:srgbClr val="FF0000"/>
                  </a:solidFill>
                  <a:latin typeface="+mj-lt"/>
                </a:rPr>
                <a:t>d</a:t>
              </a:r>
              <a:endParaRPr kumimoji="0" lang="en-US" sz="2400" i="0" u="none" strike="noStrike" cap="none" normalizeH="0" baseline="0" dirty="0">
                <a:ln>
                  <a:noFill/>
                </a:ln>
                <a:solidFill>
                  <a:srgbClr val="FF0000"/>
                </a:solidFill>
                <a:effectLst/>
                <a:latin typeface="+mj-lt"/>
              </a:endParaRPr>
            </a:p>
          </p:txBody>
        </p:sp>
        <p:cxnSp>
          <p:nvCxnSpPr>
            <p:cNvPr id="92" name="Straight Connector 91">
              <a:extLst>
                <a:ext uri="{FF2B5EF4-FFF2-40B4-BE49-F238E27FC236}">
                  <a16:creationId xmlns:a16="http://schemas.microsoft.com/office/drawing/2014/main" id="{A77A06C3-EA33-49CF-ADC3-41348EA0999B}"/>
                </a:ext>
              </a:extLst>
            </p:cNvPr>
            <p:cNvCxnSpPr>
              <a:cxnSpLocks/>
              <a:stCxn id="91" idx="4"/>
              <a:endCxn id="93" idx="7"/>
            </p:cNvCxnSpPr>
            <p:nvPr/>
          </p:nvCxnSpPr>
          <p:spPr bwMode="auto">
            <a:xfrm flipH="1">
              <a:off x="6073083" y="1979322"/>
              <a:ext cx="261021" cy="517442"/>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93" name="Oval 92">
              <a:extLst>
                <a:ext uri="{FF2B5EF4-FFF2-40B4-BE49-F238E27FC236}">
                  <a16:creationId xmlns:a16="http://schemas.microsoft.com/office/drawing/2014/main" id="{08A3D451-D091-4756-A2A2-E82045ABFE09}"/>
                </a:ext>
              </a:extLst>
            </p:cNvPr>
            <p:cNvSpPr/>
            <p:nvPr/>
          </p:nvSpPr>
          <p:spPr bwMode="auto">
            <a:xfrm>
              <a:off x="5417233" y="2380238"/>
              <a:ext cx="768376" cy="795686"/>
            </a:xfrm>
            <a:prstGeom prst="ellipse">
              <a:avLst/>
            </a:prstGeom>
            <a:ln w="3810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a:solidFill>
                    <a:srgbClr val="FF0000"/>
                  </a:solidFill>
                  <a:latin typeface="+mj-lt"/>
                </a:rPr>
                <a:t>T</a:t>
              </a:r>
              <a:r>
                <a:rPr lang="en-US" sz="2000" baseline="-25000" dirty="0" err="1">
                  <a:solidFill>
                    <a:srgbClr val="FF0000"/>
                  </a:solidFill>
                  <a:latin typeface="+mj-lt"/>
                </a:rPr>
                <a:t>d,eff</a:t>
              </a:r>
              <a:endParaRPr kumimoji="0" lang="en-US" sz="2000" i="0" u="none" strike="noStrike" cap="none" normalizeH="0" baseline="0" dirty="0">
                <a:ln>
                  <a:noFill/>
                </a:ln>
                <a:solidFill>
                  <a:srgbClr val="FF0000"/>
                </a:solidFill>
                <a:effectLst/>
                <a:latin typeface="+mj-lt"/>
              </a:endParaRPr>
            </a:p>
          </p:txBody>
        </p:sp>
        <p:cxnSp>
          <p:nvCxnSpPr>
            <p:cNvPr id="94" name="Straight Connector 93">
              <a:extLst>
                <a:ext uri="{FF2B5EF4-FFF2-40B4-BE49-F238E27FC236}">
                  <a16:creationId xmlns:a16="http://schemas.microsoft.com/office/drawing/2014/main" id="{6F39F2A2-A175-4CCB-BBAA-3FAD227B9A20}"/>
                </a:ext>
              </a:extLst>
            </p:cNvPr>
            <p:cNvCxnSpPr>
              <a:cxnSpLocks/>
              <a:stCxn id="90" idx="4"/>
              <a:endCxn id="93" idx="1"/>
            </p:cNvCxnSpPr>
            <p:nvPr/>
          </p:nvCxnSpPr>
          <p:spPr bwMode="auto">
            <a:xfrm>
              <a:off x="5268738" y="1979322"/>
              <a:ext cx="261021" cy="517442"/>
            </a:xfrm>
            <a:prstGeom prst="line">
              <a:avLst/>
            </a:prstGeom>
            <a:solidFill>
              <a:schemeClr val="accent1"/>
            </a:solidFill>
            <a:ln w="38100" cap="flat" cmpd="sng" algn="ctr">
              <a:solidFill>
                <a:srgbClr val="FF0000"/>
              </a:solidFill>
              <a:prstDash val="solid"/>
              <a:round/>
              <a:headEnd type="none" w="med" len="med"/>
              <a:tailEnd type="arrow" w="med" len="med"/>
            </a:ln>
            <a:effectLst/>
          </p:spPr>
        </p:cxnSp>
      </p:grpSp>
      <p:sp>
        <p:nvSpPr>
          <p:cNvPr id="99" name="Oval 98">
            <a:extLst>
              <a:ext uri="{FF2B5EF4-FFF2-40B4-BE49-F238E27FC236}">
                <a16:creationId xmlns:a16="http://schemas.microsoft.com/office/drawing/2014/main" id="{3FCEFF59-8117-4F96-907E-844B1BE344A9}"/>
              </a:ext>
            </a:extLst>
          </p:cNvPr>
          <p:cNvSpPr/>
          <p:nvPr/>
        </p:nvSpPr>
        <p:spPr bwMode="auto">
          <a:xfrm>
            <a:off x="4414705" y="2368242"/>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lumMod val="75000"/>
                    <a:lumOff val="25000"/>
                  </a:schemeClr>
                </a:solidFill>
                <a:effectLst/>
                <a:latin typeface="+mj-lt"/>
              </a:rPr>
              <a:t>PEC</a:t>
            </a:r>
          </a:p>
        </p:txBody>
      </p:sp>
      <p:cxnSp>
        <p:nvCxnSpPr>
          <p:cNvPr id="100" name="Straight Connector 99">
            <a:extLst>
              <a:ext uri="{FF2B5EF4-FFF2-40B4-BE49-F238E27FC236}">
                <a16:creationId xmlns:a16="http://schemas.microsoft.com/office/drawing/2014/main" id="{92637AF8-CB4A-4DAD-B3CA-37B8414FB688}"/>
              </a:ext>
            </a:extLst>
          </p:cNvPr>
          <p:cNvCxnSpPr>
            <a:cxnSpLocks/>
            <a:stCxn id="55" idx="4"/>
          </p:cNvCxnSpPr>
          <p:nvPr/>
        </p:nvCxnSpPr>
        <p:spPr bwMode="auto">
          <a:xfrm>
            <a:off x="3776997" y="3179959"/>
            <a:ext cx="46982" cy="948713"/>
          </a:xfrm>
          <a:prstGeom prst="line">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3823979" y="3047402"/>
            <a:ext cx="703252" cy="1081270"/>
          </a:xfrm>
          <a:prstGeom prst="line">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06" name="Straight Connector 105">
            <a:extLst>
              <a:ext uri="{FF2B5EF4-FFF2-40B4-BE49-F238E27FC236}">
                <a16:creationId xmlns:a16="http://schemas.microsoft.com/office/drawing/2014/main" id="{F4939D9D-7DDC-4A70-A443-881EA8FEDBB2}"/>
              </a:ext>
            </a:extLst>
          </p:cNvPr>
          <p:cNvCxnSpPr>
            <a:cxnSpLocks/>
            <a:stCxn id="93" idx="4"/>
          </p:cNvCxnSpPr>
          <p:nvPr/>
        </p:nvCxnSpPr>
        <p:spPr bwMode="auto">
          <a:xfrm flipH="1">
            <a:off x="3844513" y="3175924"/>
            <a:ext cx="1956908" cy="952748"/>
          </a:xfrm>
          <a:prstGeom prst="line">
            <a:avLst/>
          </a:prstGeom>
          <a:solidFill>
            <a:schemeClr val="accent1"/>
          </a:solidFill>
          <a:ln w="38100" cap="flat" cmpd="sng" algn="ctr">
            <a:solidFill>
              <a:srgbClr val="FF0000"/>
            </a:solidFill>
            <a:prstDash val="solid"/>
            <a:round/>
            <a:headEnd type="none" w="med" len="med"/>
            <a:tailEnd type="arrow" w="med" len="med"/>
          </a:ln>
          <a:effectLst/>
        </p:spPr>
      </p:cxnSp>
      <p:sp>
        <p:nvSpPr>
          <p:cNvPr id="109" name="Rectangle: Rounded Corners 108">
            <a:extLst>
              <a:ext uri="{FF2B5EF4-FFF2-40B4-BE49-F238E27FC236}">
                <a16:creationId xmlns:a16="http://schemas.microsoft.com/office/drawing/2014/main" id="{1714BAC3-414F-4A7C-82CB-41F80F9E3582}"/>
              </a:ext>
            </a:extLst>
          </p:cNvPr>
          <p:cNvSpPr/>
          <p:nvPr/>
        </p:nvSpPr>
        <p:spPr>
          <a:xfrm>
            <a:off x="6429652" y="2764856"/>
            <a:ext cx="2386425" cy="1550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5"/>
                </a:solidFill>
              </a:rPr>
              <a:t>Self-Recovery and Retention Component</a:t>
            </a:r>
          </a:p>
        </p:txBody>
      </p:sp>
      <p:sp>
        <p:nvSpPr>
          <p:cNvPr id="115" name="Rectangle: Rounded Corners 114">
            <a:extLst>
              <a:ext uri="{FF2B5EF4-FFF2-40B4-BE49-F238E27FC236}">
                <a16:creationId xmlns:a16="http://schemas.microsoft.com/office/drawing/2014/main" id="{C32172E4-35FB-4F14-AC9A-690EF901EAA1}"/>
              </a:ext>
            </a:extLst>
          </p:cNvPr>
          <p:cNvSpPr/>
          <p:nvPr/>
        </p:nvSpPr>
        <p:spPr>
          <a:xfrm>
            <a:off x="127322" y="909693"/>
            <a:ext cx="8889356" cy="4274648"/>
          </a:xfrm>
          <a:prstGeom prst="roundRect">
            <a:avLst>
              <a:gd name="adj" fmla="val 7316"/>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4400" dirty="0">
                <a:solidFill>
                  <a:schemeClr val="accent5"/>
                </a:solidFill>
              </a:rPr>
              <a:t>URT Model</a:t>
            </a:r>
          </a:p>
        </p:txBody>
      </p:sp>
    </p:spTree>
    <p:extLst>
      <p:ext uri="{BB962C8B-B14F-4D97-AF65-F5344CB8AC3E}">
        <p14:creationId xmlns:p14="http://schemas.microsoft.com/office/powerpoint/2010/main" val="40163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par>
                                <p:cTn id="27" presetID="10"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childTnLst>
                                </p:cTn>
                              </p:par>
                              <p:par>
                                <p:cTn id="30" presetID="10"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par>
                                <p:cTn id="33" presetID="10" presetClass="entr" presetSubtype="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6" grpId="0" animBg="1"/>
      <p:bldP spid="99" grpId="0" animBg="1"/>
      <p:bldP spid="109" grpId="0" animBg="1"/>
      <p:bldP spid="1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CDE92-FC31-4999-A575-D78BC09A2207}"/>
              </a:ext>
            </a:extLst>
          </p:cNvPr>
          <p:cNvSpPr>
            <a:spLocks noGrp="1"/>
          </p:cNvSpPr>
          <p:nvPr>
            <p:ph type="title"/>
          </p:nvPr>
        </p:nvSpPr>
        <p:spPr/>
        <p:txBody>
          <a:bodyPr/>
          <a:lstStyle/>
          <a:p>
            <a:r>
              <a:rPr lang="en-US"/>
              <a:t>HeatWatch Mechanism</a:t>
            </a:r>
            <a:endParaRPr lang="en-US" dirty="0"/>
          </a:p>
        </p:txBody>
      </p:sp>
      <p:sp>
        <p:nvSpPr>
          <p:cNvPr id="8" name="Content Placeholder 7">
            <a:extLst>
              <a:ext uri="{FF2B5EF4-FFF2-40B4-BE49-F238E27FC236}">
                <a16:creationId xmlns:a16="http://schemas.microsoft.com/office/drawing/2014/main" id="{1B46D71C-7C50-4704-A6E2-8FF20F0E5558}"/>
              </a:ext>
            </a:extLst>
          </p:cNvPr>
          <p:cNvSpPr>
            <a:spLocks noGrp="1"/>
          </p:cNvSpPr>
          <p:nvPr>
            <p:ph sz="quarter" idx="11"/>
          </p:nvPr>
        </p:nvSpPr>
        <p:spPr/>
        <p:txBody>
          <a:bodyPr/>
          <a:lstStyle/>
          <a:p>
            <a:r>
              <a:rPr lang="en-US" dirty="0">
                <a:solidFill>
                  <a:schemeClr val="accent5"/>
                </a:solidFill>
              </a:rPr>
              <a:t>Key Idea: Adapt to workload characteristics using URT model</a:t>
            </a:r>
          </a:p>
          <a:p>
            <a:r>
              <a:rPr lang="en-US" dirty="0">
                <a:solidFill>
                  <a:schemeClr val="accent1"/>
                </a:solidFill>
              </a:rPr>
              <a:t>Tracking Components </a:t>
            </a:r>
            <a:r>
              <a:rPr lang="en-US" dirty="0"/>
              <a:t>(Efficiently track URT parameters)</a:t>
            </a:r>
          </a:p>
          <a:p>
            <a:pPr lvl="1"/>
            <a:r>
              <a:rPr lang="en-US" dirty="0">
                <a:solidFill>
                  <a:schemeClr val="accent1"/>
                </a:solidFill>
              </a:rPr>
              <a:t>Tracking SSD temperature</a:t>
            </a:r>
          </a:p>
          <a:p>
            <a:pPr lvl="1"/>
            <a:r>
              <a:rPr lang="en-US" dirty="0">
                <a:solidFill>
                  <a:schemeClr val="accent1"/>
                </a:solidFill>
              </a:rPr>
              <a:t>Tracking dwell time</a:t>
            </a:r>
          </a:p>
          <a:p>
            <a:pPr lvl="1"/>
            <a:r>
              <a:rPr lang="en-US" dirty="0">
                <a:solidFill>
                  <a:schemeClr val="accent1"/>
                </a:solidFill>
              </a:rPr>
              <a:t>Tracking PEC and retention time</a:t>
            </a:r>
          </a:p>
          <a:p>
            <a:endParaRPr lang="en-US" dirty="0">
              <a:solidFill>
                <a:schemeClr val="accent1"/>
              </a:solidFill>
            </a:endParaRPr>
          </a:p>
          <a:p>
            <a:r>
              <a:rPr lang="en-US" dirty="0">
                <a:solidFill>
                  <a:schemeClr val="accent1"/>
                </a:solidFill>
              </a:rPr>
              <a:t>Prediction Components </a:t>
            </a:r>
            <a:r>
              <a:rPr lang="en-US" dirty="0"/>
              <a:t>(Accurately predict </a:t>
            </a:r>
            <a:r>
              <a:rPr lang="en-US" dirty="0" err="1"/>
              <a:t>V</a:t>
            </a:r>
            <a:r>
              <a:rPr lang="en-US" baseline="-25000" dirty="0" err="1"/>
              <a:t>opt</a:t>
            </a:r>
            <a:r>
              <a:rPr lang="en-US" dirty="0"/>
              <a:t> using URT)</a:t>
            </a:r>
          </a:p>
          <a:p>
            <a:pPr lvl="1"/>
            <a:r>
              <a:rPr lang="en-US" dirty="0">
                <a:solidFill>
                  <a:schemeClr val="accent1"/>
                </a:solidFill>
              </a:rPr>
              <a:t>Predicting the optimal read reference voltage</a:t>
            </a:r>
            <a:endParaRPr lang="en-US" sz="2400" dirty="0">
              <a:solidFill>
                <a:schemeClr val="accent1"/>
              </a:solidFill>
            </a:endParaRPr>
          </a:p>
          <a:p>
            <a:pPr lvl="1"/>
            <a:r>
              <a:rPr lang="en-US" dirty="0">
                <a:solidFill>
                  <a:schemeClr val="accent1"/>
                </a:solidFill>
              </a:rPr>
              <a:t>Fine-tuning URT model parameters online</a:t>
            </a:r>
          </a:p>
          <a:p>
            <a:pPr lvl="2"/>
            <a:endParaRPr lang="en-US" dirty="0">
              <a:solidFill>
                <a:schemeClr val="accent1"/>
              </a:solidFill>
            </a:endParaRPr>
          </a:p>
        </p:txBody>
      </p:sp>
      <p:sp>
        <p:nvSpPr>
          <p:cNvPr id="3" name="Slide Number Placeholder 2">
            <a:extLst>
              <a:ext uri="{FF2B5EF4-FFF2-40B4-BE49-F238E27FC236}">
                <a16:creationId xmlns:a16="http://schemas.microsoft.com/office/drawing/2014/main" id="{5986F94D-2837-4770-99B1-1F6C6D504ECB}"/>
              </a:ext>
            </a:extLst>
          </p:cNvPr>
          <p:cNvSpPr>
            <a:spLocks noGrp="1"/>
          </p:cNvSpPr>
          <p:nvPr>
            <p:ph type="sldNum" sz="quarter" idx="4"/>
          </p:nvPr>
        </p:nvSpPr>
        <p:spPr/>
        <p:txBody>
          <a:bodyPr/>
          <a:lstStyle/>
          <a:p>
            <a:fld id="{D1A49D29-CB85-4411-9FDD-91CD7B7D33F2}" type="slidenum">
              <a:rPr lang="en-US" smtClean="0"/>
              <a:pPr/>
              <a:t>41</a:t>
            </a:fld>
            <a:endParaRPr lang="en-US"/>
          </a:p>
        </p:txBody>
      </p:sp>
    </p:spTree>
    <p:extLst>
      <p:ext uri="{BB962C8B-B14F-4D97-AF65-F5344CB8AC3E}">
        <p14:creationId xmlns:p14="http://schemas.microsoft.com/office/powerpoint/2010/main" val="16167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2E805B-2C21-4CA1-9C6E-57D58F1A54B6}"/>
              </a:ext>
            </a:extLst>
          </p:cNvPr>
          <p:cNvSpPr/>
          <p:nvPr/>
        </p:nvSpPr>
        <p:spPr bwMode="auto">
          <a:xfrm>
            <a:off x="4736592" y="3495041"/>
            <a:ext cx="3299968" cy="23571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5A525C5E-9EFD-41F4-8078-65247B6F720E}"/>
              </a:ext>
            </a:extLst>
          </p:cNvPr>
          <p:cNvSpPr/>
          <p:nvPr/>
        </p:nvSpPr>
        <p:spPr bwMode="auto">
          <a:xfrm>
            <a:off x="2261616" y="2143759"/>
            <a:ext cx="824992" cy="3708399"/>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D95E1302-E523-4C58-8146-8357E21966CD}"/>
              </a:ext>
            </a:extLst>
          </p:cNvPr>
          <p:cNvSpPr/>
          <p:nvPr/>
        </p:nvSpPr>
        <p:spPr bwMode="auto">
          <a:xfrm>
            <a:off x="1849120" y="2885441"/>
            <a:ext cx="412496" cy="296671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B27FE5E2-A835-4880-9A3C-6A8F5562B1E6}"/>
              </a:ext>
            </a:extLst>
          </p:cNvPr>
          <p:cNvSpPr/>
          <p:nvPr/>
        </p:nvSpPr>
        <p:spPr bwMode="auto">
          <a:xfrm>
            <a:off x="3086608" y="2262112"/>
            <a:ext cx="1649984" cy="359004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7B3E6C4-2FD0-4BBE-B759-A60DC2A8B151}"/>
              </a:ext>
            </a:extLst>
          </p:cNvPr>
          <p:cNvSpPr>
            <a:spLocks noGrp="1"/>
          </p:cNvSpPr>
          <p:nvPr>
            <p:ph type="title"/>
          </p:nvPr>
        </p:nvSpPr>
        <p:spPr/>
        <p:txBody>
          <a:bodyPr/>
          <a:lstStyle/>
          <a:p>
            <a:r>
              <a:rPr lang="en-US" dirty="0"/>
              <a:t>Tracking SSD Temperature</a:t>
            </a:r>
          </a:p>
        </p:txBody>
      </p:sp>
      <p:sp>
        <p:nvSpPr>
          <p:cNvPr id="5" name="Slide Number Placeholder 4">
            <a:extLst>
              <a:ext uri="{FF2B5EF4-FFF2-40B4-BE49-F238E27FC236}">
                <a16:creationId xmlns:a16="http://schemas.microsoft.com/office/drawing/2014/main" id="{9E1B2593-823C-4C42-B074-2B96007852E8}"/>
              </a:ext>
            </a:extLst>
          </p:cNvPr>
          <p:cNvSpPr>
            <a:spLocks noGrp="1"/>
          </p:cNvSpPr>
          <p:nvPr>
            <p:ph type="sldNum" sz="quarter" idx="12"/>
          </p:nvPr>
        </p:nvSpPr>
        <p:spPr/>
        <p:txBody>
          <a:bodyPr/>
          <a:lstStyle/>
          <a:p>
            <a:fld id="{D1A49D29-CB85-4411-9FDD-91CD7B7D33F2}" type="slidenum">
              <a:rPr lang="en-US" smtClean="0"/>
              <a:t>42</a:t>
            </a:fld>
            <a:endParaRPr lang="en-US"/>
          </a:p>
        </p:txBody>
      </p:sp>
      <p:cxnSp>
        <p:nvCxnSpPr>
          <p:cNvPr id="7" name="Straight Arrow Connector 6">
            <a:extLst>
              <a:ext uri="{FF2B5EF4-FFF2-40B4-BE49-F238E27FC236}">
                <a16:creationId xmlns:a16="http://schemas.microsoft.com/office/drawing/2014/main" id="{08544661-38A9-4130-94F7-19932C43A4BA}"/>
              </a:ext>
            </a:extLst>
          </p:cNvPr>
          <p:cNvCxnSpPr>
            <a:cxnSpLocks/>
          </p:cNvCxnSpPr>
          <p:nvPr/>
        </p:nvCxnSpPr>
        <p:spPr bwMode="auto">
          <a:xfrm>
            <a:off x="1046480" y="5852160"/>
            <a:ext cx="742696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987044CA-76BA-468A-8C36-C20436BABD2C}"/>
              </a:ext>
            </a:extLst>
          </p:cNvPr>
          <p:cNvCxnSpPr>
            <a:cxnSpLocks/>
          </p:cNvCxnSpPr>
          <p:nvPr/>
        </p:nvCxnSpPr>
        <p:spPr bwMode="auto">
          <a:xfrm flipV="1">
            <a:off x="1046480" y="1310640"/>
            <a:ext cx="0" cy="454152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1554B14-B1DD-416F-ADEF-139C373CF229}"/>
              </a:ext>
            </a:extLst>
          </p:cNvPr>
          <p:cNvSpPr txBox="1"/>
          <p:nvPr/>
        </p:nvSpPr>
        <p:spPr>
          <a:xfrm>
            <a:off x="6065520" y="5852160"/>
            <a:ext cx="2489200" cy="461665"/>
          </a:xfrm>
          <a:prstGeom prst="rect">
            <a:avLst/>
          </a:prstGeom>
          <a:noFill/>
        </p:spPr>
        <p:txBody>
          <a:bodyPr wrap="square" rtlCol="0">
            <a:spAutoFit/>
          </a:bodyPr>
          <a:lstStyle/>
          <a:p>
            <a:pPr algn="ctr"/>
            <a:r>
              <a:rPr lang="en-US" sz="2400" i="1" dirty="0"/>
              <a:t>Retention Time</a:t>
            </a:r>
          </a:p>
        </p:txBody>
      </p:sp>
      <p:sp>
        <p:nvSpPr>
          <p:cNvPr id="12" name="TextBox 11">
            <a:extLst>
              <a:ext uri="{FF2B5EF4-FFF2-40B4-BE49-F238E27FC236}">
                <a16:creationId xmlns:a16="http://schemas.microsoft.com/office/drawing/2014/main" id="{FB94D26C-57F8-4366-942D-6F383845ED29}"/>
              </a:ext>
            </a:extLst>
          </p:cNvPr>
          <p:cNvSpPr txBox="1"/>
          <p:nvPr/>
        </p:nvSpPr>
        <p:spPr>
          <a:xfrm rot="16200000">
            <a:off x="-1129993" y="2586782"/>
            <a:ext cx="3383284" cy="830997"/>
          </a:xfrm>
          <a:prstGeom prst="rect">
            <a:avLst/>
          </a:prstGeom>
          <a:noFill/>
        </p:spPr>
        <p:txBody>
          <a:bodyPr wrap="square" rtlCol="0">
            <a:spAutoFit/>
          </a:bodyPr>
          <a:lstStyle/>
          <a:p>
            <a:pPr algn="r"/>
            <a:r>
              <a:rPr lang="en-US" sz="2400" i="1" dirty="0"/>
              <a:t>SSD Temperature or Amplification Factor</a:t>
            </a:r>
          </a:p>
        </p:txBody>
      </p:sp>
      <p:sp>
        <p:nvSpPr>
          <p:cNvPr id="15" name="Freeform: Shape 14">
            <a:extLst>
              <a:ext uri="{FF2B5EF4-FFF2-40B4-BE49-F238E27FC236}">
                <a16:creationId xmlns:a16="http://schemas.microsoft.com/office/drawing/2014/main" id="{0F781E35-82D1-4734-A7DE-A257CFB37979}"/>
              </a:ext>
            </a:extLst>
          </p:cNvPr>
          <p:cNvSpPr/>
          <p:nvPr/>
        </p:nvSpPr>
        <p:spPr bwMode="auto">
          <a:xfrm>
            <a:off x="1483360" y="1818608"/>
            <a:ext cx="6949440" cy="2137051"/>
          </a:xfrm>
          <a:custGeom>
            <a:avLst/>
            <a:gdLst>
              <a:gd name="connsiteX0" fmla="*/ 0 w 6949440"/>
              <a:gd name="connsiteY0" fmla="*/ 2092992 h 2137051"/>
              <a:gd name="connsiteX1" fmla="*/ 1828800 w 6949440"/>
              <a:gd name="connsiteY1" fmla="*/ 32 h 2137051"/>
              <a:gd name="connsiteX2" fmla="*/ 4267200 w 6949440"/>
              <a:gd name="connsiteY2" fmla="*/ 2133632 h 2137051"/>
              <a:gd name="connsiteX3" fmla="*/ 6949440 w 6949440"/>
              <a:gd name="connsiteY3" fmla="*/ 396272 h 2137051"/>
            </a:gdLst>
            <a:ahLst/>
            <a:cxnLst>
              <a:cxn ang="0">
                <a:pos x="connsiteX0" y="connsiteY0"/>
              </a:cxn>
              <a:cxn ang="0">
                <a:pos x="connsiteX1" y="connsiteY1"/>
              </a:cxn>
              <a:cxn ang="0">
                <a:pos x="connsiteX2" y="connsiteY2"/>
              </a:cxn>
              <a:cxn ang="0">
                <a:pos x="connsiteX3" y="connsiteY3"/>
              </a:cxn>
            </a:cxnLst>
            <a:rect l="l" t="t" r="r" b="b"/>
            <a:pathLst>
              <a:path w="6949440" h="2137051">
                <a:moveTo>
                  <a:pt x="0" y="2092992"/>
                </a:moveTo>
                <a:cubicBezTo>
                  <a:pt x="558800" y="1043125"/>
                  <a:pt x="1117600" y="-6741"/>
                  <a:pt x="1828800" y="32"/>
                </a:cubicBezTo>
                <a:cubicBezTo>
                  <a:pt x="2540000" y="6805"/>
                  <a:pt x="3413760" y="2067592"/>
                  <a:pt x="4267200" y="2133632"/>
                </a:cubicBezTo>
                <a:cubicBezTo>
                  <a:pt x="5120640" y="2199672"/>
                  <a:pt x="6035040" y="1297972"/>
                  <a:pt x="6949440" y="396272"/>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tx1"/>
              </a:solidFill>
              <a:effectLst/>
              <a:latin typeface="Arial" charset="0"/>
            </a:endParaRPr>
          </a:p>
        </p:txBody>
      </p:sp>
      <p:sp>
        <p:nvSpPr>
          <p:cNvPr id="3" name="Speech Bubble: Oval 2">
            <a:extLst>
              <a:ext uri="{FF2B5EF4-FFF2-40B4-BE49-F238E27FC236}">
                <a16:creationId xmlns:a16="http://schemas.microsoft.com/office/drawing/2014/main" id="{D9FB3469-C291-4C21-BC79-E945C06A7434}"/>
              </a:ext>
            </a:extLst>
          </p:cNvPr>
          <p:cNvSpPr/>
          <p:nvPr/>
        </p:nvSpPr>
        <p:spPr bwMode="auto">
          <a:xfrm>
            <a:off x="4949579" y="1354628"/>
            <a:ext cx="2872142" cy="1671713"/>
          </a:xfrm>
          <a:prstGeom prst="wedgeEllipseCallout">
            <a:avLst>
              <a:gd name="adj1" fmla="val -76824"/>
              <a:gd name="adj2" fmla="val 61189"/>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mj-lt"/>
              </a:rPr>
              <a:t>Area = Effective Ret. Time</a:t>
            </a:r>
          </a:p>
        </p:txBody>
      </p:sp>
    </p:spTree>
    <p:extLst>
      <p:ext uri="{BB962C8B-B14F-4D97-AF65-F5344CB8AC3E}">
        <p14:creationId xmlns:p14="http://schemas.microsoft.com/office/powerpoint/2010/main" val="1068760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CDE92-FC31-4999-A575-D78BC09A2207}"/>
              </a:ext>
            </a:extLst>
          </p:cNvPr>
          <p:cNvSpPr>
            <a:spLocks noGrp="1"/>
          </p:cNvSpPr>
          <p:nvPr>
            <p:ph type="title"/>
          </p:nvPr>
        </p:nvSpPr>
        <p:spPr/>
        <p:txBody>
          <a:bodyPr/>
          <a:lstStyle/>
          <a:p>
            <a:r>
              <a:rPr lang="en-US" dirty="0" err="1"/>
              <a:t>HeatWatch</a:t>
            </a:r>
            <a:r>
              <a:rPr lang="en-US" dirty="0"/>
              <a:t> Mechanism Cont’d</a:t>
            </a:r>
          </a:p>
        </p:txBody>
      </p:sp>
      <p:sp>
        <p:nvSpPr>
          <p:cNvPr id="8" name="Content Placeholder 7">
            <a:extLst>
              <a:ext uri="{FF2B5EF4-FFF2-40B4-BE49-F238E27FC236}">
                <a16:creationId xmlns:a16="http://schemas.microsoft.com/office/drawing/2014/main" id="{1B46D71C-7C50-4704-A6E2-8FF20F0E5558}"/>
              </a:ext>
            </a:extLst>
          </p:cNvPr>
          <p:cNvSpPr>
            <a:spLocks noGrp="1"/>
          </p:cNvSpPr>
          <p:nvPr>
            <p:ph sz="quarter" idx="11"/>
          </p:nvPr>
        </p:nvSpPr>
        <p:spPr/>
        <p:txBody>
          <a:bodyPr/>
          <a:lstStyle/>
          <a:p>
            <a:r>
              <a:rPr lang="en-US" dirty="0">
                <a:solidFill>
                  <a:schemeClr val="accent5"/>
                </a:solidFill>
              </a:rPr>
              <a:t>Key Idea: Adapt to workload characteristics using URT model</a:t>
            </a:r>
          </a:p>
          <a:p>
            <a:r>
              <a:rPr lang="en-US" dirty="0">
                <a:solidFill>
                  <a:schemeClr val="accent1"/>
                </a:solidFill>
              </a:rPr>
              <a:t>Tracking Components </a:t>
            </a:r>
            <a:r>
              <a:rPr lang="en-US" dirty="0"/>
              <a:t>(Efficiently track URT parameters)</a:t>
            </a:r>
          </a:p>
          <a:p>
            <a:pPr lvl="1"/>
            <a:r>
              <a:rPr lang="en-US" dirty="0">
                <a:solidFill>
                  <a:schemeClr val="accent1"/>
                </a:solidFill>
              </a:rPr>
              <a:t>Tracking SSD temperature</a:t>
            </a:r>
          </a:p>
          <a:p>
            <a:pPr lvl="2"/>
            <a:r>
              <a:rPr lang="en-US" sz="2400" dirty="0"/>
              <a:t>Precompute and store, use existing sensors</a:t>
            </a:r>
          </a:p>
          <a:p>
            <a:pPr lvl="1"/>
            <a:r>
              <a:rPr lang="en-US" dirty="0">
                <a:solidFill>
                  <a:schemeClr val="accent1"/>
                </a:solidFill>
              </a:rPr>
              <a:t>Tracking dwell time</a:t>
            </a:r>
          </a:p>
          <a:p>
            <a:pPr lvl="2"/>
            <a:r>
              <a:rPr lang="en-US" sz="2400" dirty="0"/>
              <a:t>Only for the last 20 PEC</a:t>
            </a:r>
          </a:p>
          <a:p>
            <a:pPr lvl="1"/>
            <a:r>
              <a:rPr lang="en-US" dirty="0">
                <a:solidFill>
                  <a:schemeClr val="accent1"/>
                </a:solidFill>
              </a:rPr>
              <a:t>Tracking PEC and retention time</a:t>
            </a:r>
          </a:p>
          <a:p>
            <a:pPr lvl="2"/>
            <a:r>
              <a:rPr lang="en-US" sz="2400" dirty="0"/>
              <a:t>Log write timestamp per flash block</a:t>
            </a:r>
          </a:p>
          <a:p>
            <a:endParaRPr lang="en-US" dirty="0">
              <a:solidFill>
                <a:schemeClr val="accent1"/>
              </a:solidFill>
            </a:endParaRPr>
          </a:p>
          <a:p>
            <a:r>
              <a:rPr lang="en-US" dirty="0">
                <a:solidFill>
                  <a:schemeClr val="accent1"/>
                </a:solidFill>
              </a:rPr>
              <a:t>Prediction Components </a:t>
            </a:r>
            <a:r>
              <a:rPr lang="en-US" dirty="0"/>
              <a:t>(Accurately predict </a:t>
            </a:r>
            <a:r>
              <a:rPr lang="en-US" dirty="0" err="1"/>
              <a:t>V</a:t>
            </a:r>
            <a:r>
              <a:rPr lang="en-US" baseline="-25000" dirty="0" err="1"/>
              <a:t>opt</a:t>
            </a:r>
            <a:r>
              <a:rPr lang="en-US" dirty="0"/>
              <a:t> using URT)</a:t>
            </a:r>
          </a:p>
          <a:p>
            <a:pPr lvl="1"/>
            <a:r>
              <a:rPr lang="en-US" dirty="0">
                <a:solidFill>
                  <a:schemeClr val="accent1"/>
                </a:solidFill>
              </a:rPr>
              <a:t>Predicting the optimal read reference voltage</a:t>
            </a:r>
            <a:endParaRPr lang="en-US" sz="2400" dirty="0">
              <a:solidFill>
                <a:schemeClr val="accent1"/>
              </a:solidFill>
            </a:endParaRPr>
          </a:p>
          <a:p>
            <a:pPr lvl="1"/>
            <a:r>
              <a:rPr lang="en-US" dirty="0">
                <a:solidFill>
                  <a:schemeClr val="accent1"/>
                </a:solidFill>
              </a:rPr>
              <a:t>Fine-tuning URT model parameters online</a:t>
            </a:r>
          </a:p>
          <a:p>
            <a:pPr lvl="2"/>
            <a:endParaRPr lang="en-US" dirty="0">
              <a:solidFill>
                <a:schemeClr val="accent1"/>
              </a:solidFill>
            </a:endParaRPr>
          </a:p>
        </p:txBody>
      </p:sp>
      <p:sp>
        <p:nvSpPr>
          <p:cNvPr id="3" name="Slide Number Placeholder 2">
            <a:extLst>
              <a:ext uri="{FF2B5EF4-FFF2-40B4-BE49-F238E27FC236}">
                <a16:creationId xmlns:a16="http://schemas.microsoft.com/office/drawing/2014/main" id="{5986F94D-2837-4770-99B1-1F6C6D504ECB}"/>
              </a:ext>
            </a:extLst>
          </p:cNvPr>
          <p:cNvSpPr>
            <a:spLocks noGrp="1"/>
          </p:cNvSpPr>
          <p:nvPr>
            <p:ph type="sldNum" sz="quarter" idx="4"/>
          </p:nvPr>
        </p:nvSpPr>
        <p:spPr/>
        <p:txBody>
          <a:bodyPr/>
          <a:lstStyle/>
          <a:p>
            <a:fld id="{D1A49D29-CB85-4411-9FDD-91CD7B7D33F2}" type="slidenum">
              <a:rPr lang="en-US" smtClean="0"/>
              <a:pPr/>
              <a:t>43</a:t>
            </a:fld>
            <a:endParaRPr lang="en-US"/>
          </a:p>
        </p:txBody>
      </p:sp>
    </p:spTree>
    <p:extLst>
      <p:ext uri="{BB962C8B-B14F-4D97-AF65-F5344CB8AC3E}">
        <p14:creationId xmlns:p14="http://schemas.microsoft.com/office/powerpoint/2010/main" val="14993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CDE92-FC31-4999-A575-D78BC09A2207}"/>
              </a:ext>
            </a:extLst>
          </p:cNvPr>
          <p:cNvSpPr>
            <a:spLocks noGrp="1"/>
          </p:cNvSpPr>
          <p:nvPr>
            <p:ph type="title"/>
          </p:nvPr>
        </p:nvSpPr>
        <p:spPr/>
        <p:txBody>
          <a:bodyPr/>
          <a:lstStyle/>
          <a:p>
            <a:r>
              <a:rPr lang="en-US" dirty="0" err="1"/>
              <a:t>HeatWatch</a:t>
            </a:r>
            <a:r>
              <a:rPr lang="en-US" dirty="0"/>
              <a:t> Mechanism Cont’d</a:t>
            </a:r>
          </a:p>
        </p:txBody>
      </p:sp>
      <p:sp>
        <p:nvSpPr>
          <p:cNvPr id="8" name="Content Placeholder 7">
            <a:extLst>
              <a:ext uri="{FF2B5EF4-FFF2-40B4-BE49-F238E27FC236}">
                <a16:creationId xmlns:a16="http://schemas.microsoft.com/office/drawing/2014/main" id="{1B46D71C-7C50-4704-A6E2-8FF20F0E5558}"/>
              </a:ext>
            </a:extLst>
          </p:cNvPr>
          <p:cNvSpPr>
            <a:spLocks noGrp="1"/>
          </p:cNvSpPr>
          <p:nvPr>
            <p:ph sz="quarter" idx="11"/>
          </p:nvPr>
        </p:nvSpPr>
        <p:spPr/>
        <p:txBody>
          <a:bodyPr>
            <a:normAutofit/>
          </a:bodyPr>
          <a:lstStyle/>
          <a:p>
            <a:r>
              <a:rPr lang="en-US" dirty="0">
                <a:solidFill>
                  <a:schemeClr val="accent5"/>
                </a:solidFill>
              </a:rPr>
              <a:t>Key Idea: Adapt to workload characteristics using URT model</a:t>
            </a:r>
          </a:p>
          <a:p>
            <a:r>
              <a:rPr lang="en-US" dirty="0">
                <a:solidFill>
                  <a:schemeClr val="accent1"/>
                </a:solidFill>
              </a:rPr>
              <a:t>Tracking Components </a:t>
            </a:r>
            <a:r>
              <a:rPr lang="en-US" dirty="0"/>
              <a:t>(Efficiently track URT parameters)</a:t>
            </a:r>
          </a:p>
          <a:p>
            <a:pPr lvl="1"/>
            <a:r>
              <a:rPr lang="en-US" dirty="0">
                <a:solidFill>
                  <a:schemeClr val="accent1"/>
                </a:solidFill>
              </a:rPr>
              <a:t>Tracking SSD temperature</a:t>
            </a:r>
          </a:p>
          <a:p>
            <a:pPr lvl="1"/>
            <a:r>
              <a:rPr lang="en-US" dirty="0">
                <a:solidFill>
                  <a:schemeClr val="accent1"/>
                </a:solidFill>
              </a:rPr>
              <a:t>Tracking dwell time</a:t>
            </a:r>
          </a:p>
          <a:p>
            <a:pPr lvl="1"/>
            <a:r>
              <a:rPr lang="en-US" dirty="0">
                <a:solidFill>
                  <a:schemeClr val="accent1"/>
                </a:solidFill>
              </a:rPr>
              <a:t>Tracking PEC and retention time</a:t>
            </a:r>
          </a:p>
          <a:p>
            <a:pPr lvl="1"/>
            <a:r>
              <a:rPr lang="en-US" dirty="0"/>
              <a:t>Storage Overhead: &lt;1.6MB for 1TB SSD</a:t>
            </a:r>
          </a:p>
          <a:p>
            <a:endParaRPr lang="en-US" dirty="0">
              <a:solidFill>
                <a:schemeClr val="accent1"/>
              </a:solidFill>
            </a:endParaRPr>
          </a:p>
          <a:p>
            <a:r>
              <a:rPr lang="en-US" dirty="0">
                <a:solidFill>
                  <a:schemeClr val="accent1"/>
                </a:solidFill>
              </a:rPr>
              <a:t>Prediction Components </a:t>
            </a:r>
            <a:r>
              <a:rPr lang="en-US" dirty="0"/>
              <a:t>(Accurately predict </a:t>
            </a:r>
            <a:r>
              <a:rPr lang="en-US" dirty="0" err="1"/>
              <a:t>V</a:t>
            </a:r>
            <a:r>
              <a:rPr lang="en-US" baseline="-25000" dirty="0" err="1"/>
              <a:t>opt</a:t>
            </a:r>
            <a:r>
              <a:rPr lang="en-US" dirty="0"/>
              <a:t> using URT)</a:t>
            </a:r>
          </a:p>
          <a:p>
            <a:pPr lvl="1"/>
            <a:r>
              <a:rPr lang="en-US" dirty="0">
                <a:solidFill>
                  <a:schemeClr val="accent1"/>
                </a:solidFill>
              </a:rPr>
              <a:t>Predicting the optimal read reference voltage</a:t>
            </a:r>
          </a:p>
          <a:p>
            <a:pPr lvl="2"/>
            <a:r>
              <a:rPr lang="en-US" sz="2400" dirty="0"/>
              <a:t>Modeling error: 4.9%</a:t>
            </a:r>
          </a:p>
          <a:p>
            <a:pPr lvl="1"/>
            <a:r>
              <a:rPr lang="en-US" dirty="0">
                <a:solidFill>
                  <a:schemeClr val="accent1"/>
                </a:solidFill>
              </a:rPr>
              <a:t>Fine-tuning URT model parameters online</a:t>
            </a:r>
          </a:p>
          <a:p>
            <a:pPr lvl="2"/>
            <a:r>
              <a:rPr lang="en-US" sz="2400" dirty="0"/>
              <a:t>Use periodic sampling</a:t>
            </a:r>
          </a:p>
          <a:p>
            <a:pPr lvl="1"/>
            <a:r>
              <a:rPr lang="en-US" dirty="0"/>
              <a:t>Latency Overhead: &lt;1%</a:t>
            </a:r>
          </a:p>
        </p:txBody>
      </p:sp>
      <p:sp>
        <p:nvSpPr>
          <p:cNvPr id="3" name="Slide Number Placeholder 2">
            <a:extLst>
              <a:ext uri="{FF2B5EF4-FFF2-40B4-BE49-F238E27FC236}">
                <a16:creationId xmlns:a16="http://schemas.microsoft.com/office/drawing/2014/main" id="{5986F94D-2837-4770-99B1-1F6C6D504ECB}"/>
              </a:ext>
            </a:extLst>
          </p:cNvPr>
          <p:cNvSpPr>
            <a:spLocks noGrp="1"/>
          </p:cNvSpPr>
          <p:nvPr>
            <p:ph type="sldNum" sz="quarter" idx="4"/>
          </p:nvPr>
        </p:nvSpPr>
        <p:spPr/>
        <p:txBody>
          <a:bodyPr/>
          <a:lstStyle/>
          <a:p>
            <a:fld id="{D1A49D29-CB85-4411-9FDD-91CD7B7D33F2}" type="slidenum">
              <a:rPr lang="en-US" smtClean="0"/>
              <a:pPr/>
              <a:t>44</a:t>
            </a:fld>
            <a:endParaRPr lang="en-US"/>
          </a:p>
        </p:txBody>
      </p:sp>
    </p:spTree>
    <p:extLst>
      <p:ext uri="{BB962C8B-B14F-4D97-AF65-F5344CB8AC3E}">
        <p14:creationId xmlns:p14="http://schemas.microsoft.com/office/powerpoint/2010/main" val="15139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fade">
                                      <p:cBhvr>
                                        <p:cTn id="7" dur="500"/>
                                        <p:tgtEl>
                                          <p:spTgt spid="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2" end="12"/>
                                            </p:txEl>
                                          </p:spTgt>
                                        </p:tgtEl>
                                        <p:attrNameLst>
                                          <p:attrName>style.visibility</p:attrName>
                                        </p:attrNameLst>
                                      </p:cBhvr>
                                      <p:to>
                                        <p:strVal val="visible"/>
                                      </p:to>
                                    </p:set>
                                    <p:animEffect transition="in" filter="fade">
                                      <p:cBhvr>
                                        <p:cTn id="12" dur="500"/>
                                        <p:tgtEl>
                                          <p:spTgt spid="8">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257-DD89-4E4C-A951-8698A95BBC91}"/>
              </a:ext>
            </a:extLst>
          </p:cNvPr>
          <p:cNvSpPr>
            <a:spLocks noGrp="1"/>
          </p:cNvSpPr>
          <p:nvPr>
            <p:ph type="title"/>
          </p:nvPr>
        </p:nvSpPr>
        <p:spPr/>
        <p:txBody>
          <a:bodyPr/>
          <a:lstStyle/>
          <a:p>
            <a:r>
              <a:rPr lang="en-US" dirty="0"/>
              <a:t>Evaluation Methodology</a:t>
            </a:r>
          </a:p>
        </p:txBody>
      </p:sp>
      <p:sp>
        <p:nvSpPr>
          <p:cNvPr id="3" name="Content Placeholder 2">
            <a:extLst>
              <a:ext uri="{FF2B5EF4-FFF2-40B4-BE49-F238E27FC236}">
                <a16:creationId xmlns:a16="http://schemas.microsoft.com/office/drawing/2014/main" id="{F865CD3B-FDDA-49EA-A113-2757268CE6C8}"/>
              </a:ext>
            </a:extLst>
          </p:cNvPr>
          <p:cNvSpPr>
            <a:spLocks noGrp="1"/>
          </p:cNvSpPr>
          <p:nvPr>
            <p:ph sz="quarter" idx="11"/>
          </p:nvPr>
        </p:nvSpPr>
        <p:spPr/>
        <p:txBody>
          <a:bodyPr>
            <a:normAutofit/>
          </a:bodyPr>
          <a:lstStyle/>
          <a:p>
            <a:r>
              <a:rPr lang="en-US" sz="2800" dirty="0">
                <a:solidFill>
                  <a:schemeClr val="accent5"/>
                </a:solidFill>
              </a:rPr>
              <a:t>28 real-workload traces</a:t>
            </a:r>
          </a:p>
          <a:p>
            <a:pPr lvl="1"/>
            <a:r>
              <a:rPr lang="en-US" sz="2800" dirty="0"/>
              <a:t>Real dwell time, retention time</a:t>
            </a:r>
          </a:p>
          <a:p>
            <a:pPr lvl="1"/>
            <a:r>
              <a:rPr lang="en-US" sz="2800" dirty="0"/>
              <a:t>MSR-Cambridge</a:t>
            </a:r>
          </a:p>
          <a:p>
            <a:r>
              <a:rPr lang="en-US" sz="2800" dirty="0">
                <a:solidFill>
                  <a:schemeClr val="accent5"/>
                </a:solidFill>
              </a:rPr>
              <a:t>Temperature Model:</a:t>
            </a:r>
            <a:br>
              <a:rPr lang="en-US" sz="2800" dirty="0"/>
            </a:br>
            <a:r>
              <a:rPr lang="en-US" sz="2800" dirty="0"/>
              <a:t>Trigonometric function + Gaussian noise</a:t>
            </a:r>
          </a:p>
          <a:p>
            <a:pPr lvl="1"/>
            <a:r>
              <a:rPr lang="en-US" sz="2800" dirty="0"/>
              <a:t>Periodic temperature variation within each day</a:t>
            </a:r>
          </a:p>
          <a:p>
            <a:pPr lvl="1"/>
            <a:r>
              <a:rPr lang="en-US" sz="2800" dirty="0"/>
              <a:t>Small transient temperature variation</a:t>
            </a:r>
          </a:p>
        </p:txBody>
      </p:sp>
      <p:sp>
        <p:nvSpPr>
          <p:cNvPr id="5" name="Slide Number Placeholder 4">
            <a:extLst>
              <a:ext uri="{FF2B5EF4-FFF2-40B4-BE49-F238E27FC236}">
                <a16:creationId xmlns:a16="http://schemas.microsoft.com/office/drawing/2014/main" id="{405D25FD-5344-418E-AF99-D5BE5F4BB4E0}"/>
              </a:ext>
            </a:extLst>
          </p:cNvPr>
          <p:cNvSpPr>
            <a:spLocks noGrp="1"/>
          </p:cNvSpPr>
          <p:nvPr>
            <p:ph type="sldNum" sz="quarter" idx="4"/>
          </p:nvPr>
        </p:nvSpPr>
        <p:spPr/>
        <p:txBody>
          <a:bodyPr/>
          <a:lstStyle/>
          <a:p>
            <a:fld id="{D1A49D29-CB85-4411-9FDD-91CD7B7D33F2}" type="slidenum">
              <a:rPr lang="en-US" smtClean="0"/>
              <a:t>45</a:t>
            </a:fld>
            <a:endParaRPr lang="en-US"/>
          </a:p>
        </p:txBody>
      </p:sp>
    </p:spTree>
    <p:extLst>
      <p:ext uri="{BB962C8B-B14F-4D97-AF65-F5344CB8AC3E}">
        <p14:creationId xmlns:p14="http://schemas.microsoft.com/office/powerpoint/2010/main" val="27897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descr="A close up of a map&#10;&#10;Description generated with high confidence">
            <a:extLst>
              <a:ext uri="{FF2B5EF4-FFF2-40B4-BE49-F238E27FC236}">
                <a16:creationId xmlns:a16="http://schemas.microsoft.com/office/drawing/2014/main" id="{043B19B0-C86A-4B22-8FB6-9505EC4B18D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88" y="1306901"/>
            <a:ext cx="8581072" cy="4022376"/>
          </a:xfrm>
          <a:prstGeom prst="rect">
            <a:avLst/>
          </a:prstGeom>
        </p:spPr>
      </p:pic>
      <p:sp>
        <p:nvSpPr>
          <p:cNvPr id="5" name="Title 4">
            <a:extLst>
              <a:ext uri="{FF2B5EF4-FFF2-40B4-BE49-F238E27FC236}">
                <a16:creationId xmlns:a16="http://schemas.microsoft.com/office/drawing/2014/main" id="{54A871E4-9DE6-4795-95E5-E8FD9FAD1938}"/>
              </a:ext>
            </a:extLst>
          </p:cNvPr>
          <p:cNvSpPr>
            <a:spLocks noGrp="1"/>
          </p:cNvSpPr>
          <p:nvPr>
            <p:ph type="title"/>
          </p:nvPr>
        </p:nvSpPr>
        <p:spPr/>
        <p:txBody>
          <a:bodyPr/>
          <a:lstStyle/>
          <a:p>
            <a:r>
              <a:rPr lang="en-US" dirty="0"/>
              <a:t>Flash Lifetime Improvements</a:t>
            </a:r>
          </a:p>
        </p:txBody>
      </p:sp>
      <p:sp>
        <p:nvSpPr>
          <p:cNvPr id="4" name="Slide Number Placeholder 3">
            <a:extLst>
              <a:ext uri="{FF2B5EF4-FFF2-40B4-BE49-F238E27FC236}">
                <a16:creationId xmlns:a16="http://schemas.microsoft.com/office/drawing/2014/main" id="{FF1431DD-F99B-468F-A9CF-8070DAD6EA12}"/>
              </a:ext>
            </a:extLst>
          </p:cNvPr>
          <p:cNvSpPr>
            <a:spLocks noGrp="1"/>
          </p:cNvSpPr>
          <p:nvPr>
            <p:ph type="sldNum" sz="quarter" idx="12"/>
          </p:nvPr>
        </p:nvSpPr>
        <p:spPr/>
        <p:txBody>
          <a:bodyPr/>
          <a:lstStyle/>
          <a:p>
            <a:fld id="{D1A49D29-CB85-4411-9FDD-91CD7B7D33F2}" type="slidenum">
              <a:rPr lang="en-US" smtClean="0"/>
              <a:t>46</a:t>
            </a:fld>
            <a:endParaRPr lang="en-US"/>
          </a:p>
        </p:txBody>
      </p:sp>
      <p:grpSp>
        <p:nvGrpSpPr>
          <p:cNvPr id="11" name="Group 10">
            <a:extLst>
              <a:ext uri="{FF2B5EF4-FFF2-40B4-BE49-F238E27FC236}">
                <a16:creationId xmlns:a16="http://schemas.microsoft.com/office/drawing/2014/main" id="{1F2EA956-C84D-463B-A1F7-A131E3E9F103}"/>
              </a:ext>
            </a:extLst>
          </p:cNvPr>
          <p:cNvGrpSpPr/>
          <p:nvPr/>
        </p:nvGrpSpPr>
        <p:grpSpPr>
          <a:xfrm>
            <a:off x="3573710" y="1726343"/>
            <a:ext cx="4815280" cy="1152145"/>
            <a:chOff x="3573710" y="1389719"/>
            <a:chExt cx="4815280" cy="1152145"/>
          </a:xfrm>
        </p:grpSpPr>
        <p:cxnSp>
          <p:nvCxnSpPr>
            <p:cNvPr id="6" name="Straight Arrow Connector 5">
              <a:extLst>
                <a:ext uri="{FF2B5EF4-FFF2-40B4-BE49-F238E27FC236}">
                  <a16:creationId xmlns:a16="http://schemas.microsoft.com/office/drawing/2014/main" id="{3C8A35E5-0665-409A-B65F-D09A29C2A0B1}"/>
                </a:ext>
              </a:extLst>
            </p:cNvPr>
            <p:cNvCxnSpPr/>
            <p:nvPr/>
          </p:nvCxnSpPr>
          <p:spPr bwMode="auto">
            <a:xfrm>
              <a:off x="3573710" y="2541864"/>
              <a:ext cx="3749879"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E3EAC92A-85A6-445B-A07F-6588B8D7AB53}"/>
                </a:ext>
              </a:extLst>
            </p:cNvPr>
            <p:cNvSpPr txBox="1"/>
            <p:nvPr/>
          </p:nvSpPr>
          <p:spPr>
            <a:xfrm>
              <a:off x="5796792" y="1389719"/>
              <a:ext cx="2592198" cy="954107"/>
            </a:xfrm>
            <a:prstGeom prst="rect">
              <a:avLst/>
            </a:prstGeom>
            <a:noFill/>
          </p:spPr>
          <p:txBody>
            <a:bodyPr wrap="square" rtlCol="0">
              <a:spAutoFit/>
            </a:bodyPr>
            <a:lstStyle/>
            <a:p>
              <a:pPr algn="ctr"/>
              <a:r>
                <a:rPr lang="en-US" sz="2800" dirty="0">
                  <a:solidFill>
                    <a:srgbClr val="FF0000"/>
                  </a:solidFill>
                  <a:latin typeface="+mj-lt"/>
                </a:rPr>
                <a:t>3.85x over baseline</a:t>
              </a:r>
            </a:p>
          </p:txBody>
        </p:sp>
      </p:grpSp>
      <p:grpSp>
        <p:nvGrpSpPr>
          <p:cNvPr id="12" name="Group 11">
            <a:extLst>
              <a:ext uri="{FF2B5EF4-FFF2-40B4-BE49-F238E27FC236}">
                <a16:creationId xmlns:a16="http://schemas.microsoft.com/office/drawing/2014/main" id="{59C51200-F1B0-496A-81C1-DA69A04687FC}"/>
              </a:ext>
            </a:extLst>
          </p:cNvPr>
          <p:cNvGrpSpPr/>
          <p:nvPr/>
        </p:nvGrpSpPr>
        <p:grpSpPr>
          <a:xfrm>
            <a:off x="5704512" y="2928822"/>
            <a:ext cx="2776758" cy="1488548"/>
            <a:chOff x="5704512" y="2592198"/>
            <a:chExt cx="2776758" cy="1488548"/>
          </a:xfrm>
        </p:grpSpPr>
        <p:sp>
          <p:nvSpPr>
            <p:cNvPr id="7" name="Freeform: Shape 6">
              <a:extLst>
                <a:ext uri="{FF2B5EF4-FFF2-40B4-BE49-F238E27FC236}">
                  <a16:creationId xmlns:a16="http://schemas.microsoft.com/office/drawing/2014/main" id="{877F4B06-3A9A-4FA8-A113-477714AD11B6}"/>
                </a:ext>
              </a:extLst>
            </p:cNvPr>
            <p:cNvSpPr/>
            <p:nvPr/>
          </p:nvSpPr>
          <p:spPr bwMode="auto">
            <a:xfrm>
              <a:off x="6090407" y="2592198"/>
              <a:ext cx="1208015" cy="562068"/>
            </a:xfrm>
            <a:custGeom>
              <a:avLst/>
              <a:gdLst>
                <a:gd name="connsiteX0" fmla="*/ 0 w 1208015"/>
                <a:gd name="connsiteY0" fmla="*/ 0 h 562068"/>
                <a:gd name="connsiteX1" fmla="*/ 469784 w 1208015"/>
                <a:gd name="connsiteY1" fmla="*/ 562063 h 562068"/>
                <a:gd name="connsiteX2" fmla="*/ 1208015 w 1208015"/>
                <a:gd name="connsiteY2" fmla="*/ 8389 h 562068"/>
              </a:gdLst>
              <a:ahLst/>
              <a:cxnLst>
                <a:cxn ang="0">
                  <a:pos x="connsiteX0" y="connsiteY0"/>
                </a:cxn>
                <a:cxn ang="0">
                  <a:pos x="connsiteX1" y="connsiteY1"/>
                </a:cxn>
                <a:cxn ang="0">
                  <a:pos x="connsiteX2" y="connsiteY2"/>
                </a:cxn>
              </a:cxnLst>
              <a:rect l="l" t="t" r="r" b="b"/>
              <a:pathLst>
                <a:path w="1208015" h="562068">
                  <a:moveTo>
                    <a:pt x="0" y="0"/>
                  </a:moveTo>
                  <a:cubicBezTo>
                    <a:pt x="134224" y="280332"/>
                    <a:pt x="268448" y="560665"/>
                    <a:pt x="469784" y="562063"/>
                  </a:cubicBezTo>
                  <a:cubicBezTo>
                    <a:pt x="671120" y="563461"/>
                    <a:pt x="939567" y="285925"/>
                    <a:pt x="1208015" y="8389"/>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B906D497-066E-4A46-81F2-849912788538}"/>
                </a:ext>
              </a:extLst>
            </p:cNvPr>
            <p:cNvSpPr txBox="1"/>
            <p:nvPr/>
          </p:nvSpPr>
          <p:spPr>
            <a:xfrm>
              <a:off x="5704512" y="3126639"/>
              <a:ext cx="2776758" cy="954107"/>
            </a:xfrm>
            <a:prstGeom prst="rect">
              <a:avLst/>
            </a:prstGeom>
            <a:noFill/>
          </p:spPr>
          <p:txBody>
            <a:bodyPr wrap="square" rtlCol="0">
              <a:spAutoFit/>
            </a:bodyPr>
            <a:lstStyle/>
            <a:p>
              <a:pPr algn="ctr"/>
              <a:r>
                <a:rPr lang="en-US" sz="2800" dirty="0">
                  <a:solidFill>
                    <a:srgbClr val="FF0000"/>
                  </a:solidFill>
                  <a:latin typeface="+mj-lt"/>
                </a:rPr>
                <a:t>24% over conventional</a:t>
              </a:r>
            </a:p>
          </p:txBody>
        </p:sp>
      </p:grpSp>
    </p:spTree>
    <p:extLst>
      <p:ext uri="{BB962C8B-B14F-4D97-AF65-F5344CB8AC3E}">
        <p14:creationId xmlns:p14="http://schemas.microsoft.com/office/powerpoint/2010/main" val="19306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C61CD2-4A88-456F-B1D2-2CCCC81CC875}"/>
              </a:ext>
            </a:extLst>
          </p:cNvPr>
          <p:cNvSpPr>
            <a:spLocks noGrp="1"/>
          </p:cNvSpPr>
          <p:nvPr>
            <p:ph type="title"/>
          </p:nvPr>
        </p:nvSpPr>
        <p:spPr/>
        <p:txBody>
          <a:bodyPr/>
          <a:lstStyle/>
          <a:p>
            <a:r>
              <a:rPr lang="en-US" dirty="0">
                <a:solidFill>
                  <a:schemeClr val="tx1"/>
                </a:solidFill>
              </a:rPr>
              <a:t>LI-RAID:</a:t>
            </a:r>
            <a:br>
              <a:rPr lang="en-US" dirty="0">
                <a:solidFill>
                  <a:schemeClr val="tx1">
                    <a:lumMod val="75000"/>
                    <a:lumOff val="25000"/>
                  </a:schemeClr>
                </a:solidFill>
              </a:rPr>
            </a:br>
            <a:r>
              <a:rPr lang="en-US" sz="4800" b="0" dirty="0">
                <a:solidFill>
                  <a:schemeClr val="accent5"/>
                </a:solidFill>
              </a:rPr>
              <a:t>Mitigate Process Variation</a:t>
            </a:r>
            <a:endParaRPr lang="en-US" b="0" dirty="0">
              <a:solidFill>
                <a:schemeClr val="accent5"/>
              </a:solidFill>
            </a:endParaRPr>
          </a:p>
        </p:txBody>
      </p:sp>
      <p:sp>
        <p:nvSpPr>
          <p:cNvPr id="6" name="Text Placeholder 5">
            <a:extLst>
              <a:ext uri="{FF2B5EF4-FFF2-40B4-BE49-F238E27FC236}">
                <a16:creationId xmlns:a16="http://schemas.microsoft.com/office/drawing/2014/main" id="{82107DFE-5F0E-4069-BDBC-975350A372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68BDCA-F50B-4F0C-8E1F-99870F8BE92E}"/>
              </a:ext>
            </a:extLst>
          </p:cNvPr>
          <p:cNvSpPr>
            <a:spLocks noGrp="1"/>
          </p:cNvSpPr>
          <p:nvPr>
            <p:ph type="sldNum" sz="quarter" idx="12"/>
          </p:nvPr>
        </p:nvSpPr>
        <p:spPr/>
        <p:txBody>
          <a:bodyPr/>
          <a:lstStyle/>
          <a:p>
            <a:fld id="{D1A49D29-CB85-4411-9FDD-91CD7B7D33F2}" type="slidenum">
              <a:rPr lang="en-US" smtClean="0"/>
              <a:pPr/>
              <a:t>47</a:t>
            </a:fld>
            <a:endParaRPr lang="en-US"/>
          </a:p>
        </p:txBody>
      </p:sp>
      <p:sp>
        <p:nvSpPr>
          <p:cNvPr id="7" name="Speech Bubble: Rectangle with Corners Rounded 6">
            <a:extLst>
              <a:ext uri="{FF2B5EF4-FFF2-40B4-BE49-F238E27FC236}">
                <a16:creationId xmlns:a16="http://schemas.microsoft.com/office/drawing/2014/main" id="{2227CDBF-D35A-4339-8BF0-E6AF381B870E}"/>
              </a:ext>
            </a:extLst>
          </p:cNvPr>
          <p:cNvSpPr/>
          <p:nvPr/>
        </p:nvSpPr>
        <p:spPr>
          <a:xfrm>
            <a:off x="605790" y="548125"/>
            <a:ext cx="3185329" cy="1191466"/>
          </a:xfrm>
          <a:prstGeom prst="wedgeRoundRectCallout">
            <a:avLst>
              <a:gd name="adj1" fmla="val -23357"/>
              <a:gd name="adj2" fmla="val 8611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1. Flash Device Characteristics</a:t>
            </a:r>
          </a:p>
        </p:txBody>
      </p:sp>
    </p:spTree>
    <p:extLst>
      <p:ext uri="{BB962C8B-B14F-4D97-AF65-F5344CB8AC3E}">
        <p14:creationId xmlns:p14="http://schemas.microsoft.com/office/powerpoint/2010/main" val="1688167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805B-C4C1-4ED8-A64A-11234AD2C4B2}"/>
              </a:ext>
            </a:extLst>
          </p:cNvPr>
          <p:cNvSpPr>
            <a:spLocks noGrp="1"/>
          </p:cNvSpPr>
          <p:nvPr>
            <p:ph type="title"/>
          </p:nvPr>
        </p:nvSpPr>
        <p:spPr/>
        <p:txBody>
          <a:bodyPr/>
          <a:lstStyle/>
          <a:p>
            <a:r>
              <a:rPr lang="en-US" dirty="0"/>
              <a:t>Layer-to-Layer Process Variation</a:t>
            </a:r>
          </a:p>
        </p:txBody>
      </p:sp>
      <p:sp>
        <p:nvSpPr>
          <p:cNvPr id="3" name="Slide Number Placeholder 2">
            <a:extLst>
              <a:ext uri="{FF2B5EF4-FFF2-40B4-BE49-F238E27FC236}">
                <a16:creationId xmlns:a16="http://schemas.microsoft.com/office/drawing/2014/main" id="{CBC8540F-054B-49D2-B6CE-214408E20C20}"/>
              </a:ext>
            </a:extLst>
          </p:cNvPr>
          <p:cNvSpPr>
            <a:spLocks noGrp="1"/>
          </p:cNvSpPr>
          <p:nvPr>
            <p:ph type="sldNum" sz="quarter" idx="12"/>
          </p:nvPr>
        </p:nvSpPr>
        <p:spPr/>
        <p:txBody>
          <a:bodyPr/>
          <a:lstStyle/>
          <a:p>
            <a:fld id="{D1A49D29-CB85-4411-9FDD-91CD7B7D33F2}" type="slidenum">
              <a:rPr lang="en-US" smtClean="0"/>
              <a:t>48</a:t>
            </a:fld>
            <a:endParaRPr lang="en-US"/>
          </a:p>
        </p:txBody>
      </p:sp>
      <p:grpSp>
        <p:nvGrpSpPr>
          <p:cNvPr id="206" name="Group 205">
            <a:extLst>
              <a:ext uri="{FF2B5EF4-FFF2-40B4-BE49-F238E27FC236}">
                <a16:creationId xmlns:a16="http://schemas.microsoft.com/office/drawing/2014/main" id="{6C4F09E6-7734-474B-8365-097928ADC401}"/>
              </a:ext>
            </a:extLst>
          </p:cNvPr>
          <p:cNvGrpSpPr/>
          <p:nvPr/>
        </p:nvGrpSpPr>
        <p:grpSpPr>
          <a:xfrm>
            <a:off x="480117" y="1397291"/>
            <a:ext cx="7254551" cy="4940137"/>
            <a:chOff x="486227" y="365121"/>
            <a:chExt cx="9201126" cy="6265611"/>
          </a:xfrm>
        </p:grpSpPr>
        <p:sp>
          <p:nvSpPr>
            <p:cNvPr id="105" name="Rectangle 104">
              <a:extLst>
                <a:ext uri="{FF2B5EF4-FFF2-40B4-BE49-F238E27FC236}">
                  <a16:creationId xmlns:a16="http://schemas.microsoft.com/office/drawing/2014/main" id="{023EF622-DDFC-4A9B-A02E-CA7C16D9D25C}"/>
                </a:ext>
              </a:extLst>
            </p:cNvPr>
            <p:cNvSpPr/>
            <p:nvPr/>
          </p:nvSpPr>
          <p:spPr>
            <a:xfrm>
              <a:off x="1130767" y="365121"/>
              <a:ext cx="7151051" cy="5234818"/>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K+2</a:t>
              </a:r>
            </a:p>
          </p:txBody>
        </p:sp>
        <p:sp>
          <p:nvSpPr>
            <p:cNvPr id="106" name="Rectangle 105">
              <a:extLst>
                <a:ext uri="{FF2B5EF4-FFF2-40B4-BE49-F238E27FC236}">
                  <a16:creationId xmlns:a16="http://schemas.microsoft.com/office/drawing/2014/main" id="{CA88A39A-8E7C-400E-A4D8-52787E42F1C0}"/>
                </a:ext>
              </a:extLst>
            </p:cNvPr>
            <p:cNvSpPr/>
            <p:nvPr/>
          </p:nvSpPr>
          <p:spPr>
            <a:xfrm>
              <a:off x="805505" y="872703"/>
              <a:ext cx="7151051" cy="5234818"/>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K+1</a:t>
              </a:r>
            </a:p>
          </p:txBody>
        </p:sp>
        <p:grpSp>
          <p:nvGrpSpPr>
            <p:cNvPr id="107" name="Group 106">
              <a:extLst>
                <a:ext uri="{FF2B5EF4-FFF2-40B4-BE49-F238E27FC236}">
                  <a16:creationId xmlns:a16="http://schemas.microsoft.com/office/drawing/2014/main" id="{4DC36EC3-C0E0-4CC5-87C3-7FCC4232F934}"/>
                </a:ext>
              </a:extLst>
            </p:cNvPr>
            <p:cNvGrpSpPr/>
            <p:nvPr/>
          </p:nvGrpSpPr>
          <p:grpSpPr>
            <a:xfrm>
              <a:off x="8466852" y="5277403"/>
              <a:ext cx="1220501" cy="1343908"/>
              <a:chOff x="139405" y="5121182"/>
              <a:chExt cx="1220502" cy="1343928"/>
            </a:xfrm>
          </p:grpSpPr>
          <p:cxnSp>
            <p:nvCxnSpPr>
              <p:cNvPr id="108" name="Straight Arrow Connector 107">
                <a:extLst>
                  <a:ext uri="{FF2B5EF4-FFF2-40B4-BE49-F238E27FC236}">
                    <a16:creationId xmlns:a16="http://schemas.microsoft.com/office/drawing/2014/main" id="{24AABA81-D9DB-414A-86A8-CED4E036A519}"/>
                  </a:ext>
                </a:extLst>
              </p:cNvPr>
              <p:cNvCxnSpPr/>
              <p:nvPr/>
            </p:nvCxnSpPr>
            <p:spPr>
              <a:xfrm>
                <a:off x="288650" y="6353727"/>
                <a:ext cx="797056" cy="0"/>
              </a:xfrm>
              <a:prstGeom prst="straightConnector1">
                <a:avLst/>
              </a:prstGeom>
              <a:noFill/>
              <a:ln w="19050" cap="flat" cmpd="sng" algn="ctr">
                <a:solidFill>
                  <a:sysClr val="windowText" lastClr="000000"/>
                </a:solidFill>
                <a:prstDash val="solid"/>
                <a:miter lim="800000"/>
                <a:tailEnd type="triangle"/>
              </a:ln>
              <a:effectLst/>
            </p:spPr>
          </p:cxnSp>
          <p:cxnSp>
            <p:nvCxnSpPr>
              <p:cNvPr id="109" name="Straight Arrow Connector 108">
                <a:extLst>
                  <a:ext uri="{FF2B5EF4-FFF2-40B4-BE49-F238E27FC236}">
                    <a16:creationId xmlns:a16="http://schemas.microsoft.com/office/drawing/2014/main" id="{12588923-2847-4AC9-9A81-99BADB51C2BB}"/>
                  </a:ext>
                </a:extLst>
              </p:cNvPr>
              <p:cNvCxnSpPr/>
              <p:nvPr/>
            </p:nvCxnSpPr>
            <p:spPr>
              <a:xfrm rot="16200000">
                <a:off x="-109877" y="5955199"/>
                <a:ext cx="797055" cy="0"/>
              </a:xfrm>
              <a:prstGeom prst="straightConnector1">
                <a:avLst/>
              </a:prstGeom>
              <a:noFill/>
              <a:ln w="19050" cap="flat" cmpd="sng" algn="ctr">
                <a:solidFill>
                  <a:sysClr val="windowText" lastClr="000000"/>
                </a:solidFill>
                <a:prstDash val="solid"/>
                <a:miter lim="800000"/>
                <a:tailEnd type="triangle"/>
              </a:ln>
              <a:effectLst/>
            </p:spPr>
          </p:cxnSp>
          <p:cxnSp>
            <p:nvCxnSpPr>
              <p:cNvPr id="110" name="Straight Arrow Connector 109">
                <a:extLst>
                  <a:ext uri="{FF2B5EF4-FFF2-40B4-BE49-F238E27FC236}">
                    <a16:creationId xmlns:a16="http://schemas.microsoft.com/office/drawing/2014/main" id="{0B223F76-C467-4A87-8124-1C135A70AE7C}"/>
                  </a:ext>
                </a:extLst>
              </p:cNvPr>
              <p:cNvCxnSpPr/>
              <p:nvPr/>
            </p:nvCxnSpPr>
            <p:spPr>
              <a:xfrm flipV="1">
                <a:off x="288648" y="5849646"/>
                <a:ext cx="294571" cy="500491"/>
              </a:xfrm>
              <a:prstGeom prst="straightConnector1">
                <a:avLst/>
              </a:prstGeom>
              <a:noFill/>
              <a:ln w="19050" cap="flat" cmpd="sng" algn="ctr">
                <a:solidFill>
                  <a:sysClr val="windowText" lastClr="000000"/>
                </a:solidFill>
                <a:prstDash val="solid"/>
                <a:miter lim="800000"/>
                <a:tailEnd type="triangle"/>
              </a:ln>
              <a:effectLst/>
            </p:spPr>
          </p:cxnSp>
          <p:sp>
            <p:nvSpPr>
              <p:cNvPr id="111" name="TextBox 110">
                <a:extLst>
                  <a:ext uri="{FF2B5EF4-FFF2-40B4-BE49-F238E27FC236}">
                    <a16:creationId xmlns:a16="http://schemas.microsoft.com/office/drawing/2014/main" id="{D67F599B-C433-4ADE-9B18-2897A567C592}"/>
                  </a:ext>
                </a:extLst>
              </p:cNvPr>
              <p:cNvSpPr txBox="1"/>
              <p:nvPr/>
            </p:nvSpPr>
            <p:spPr>
              <a:xfrm>
                <a:off x="1035779" y="6003445"/>
                <a:ext cx="32412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y</a:t>
                </a:r>
              </a:p>
            </p:txBody>
          </p:sp>
          <p:sp>
            <p:nvSpPr>
              <p:cNvPr id="112" name="TextBox 111">
                <a:extLst>
                  <a:ext uri="{FF2B5EF4-FFF2-40B4-BE49-F238E27FC236}">
                    <a16:creationId xmlns:a16="http://schemas.microsoft.com/office/drawing/2014/main" id="{67DA2A74-490B-4AF7-A936-CBBEF986A2F6}"/>
                  </a:ext>
                </a:extLst>
              </p:cNvPr>
              <p:cNvSpPr txBox="1"/>
              <p:nvPr/>
            </p:nvSpPr>
            <p:spPr>
              <a:xfrm>
                <a:off x="139405" y="5121182"/>
                <a:ext cx="30649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z</a:t>
                </a:r>
              </a:p>
            </p:txBody>
          </p:sp>
          <p:sp>
            <p:nvSpPr>
              <p:cNvPr id="113" name="TextBox 112">
                <a:extLst>
                  <a:ext uri="{FF2B5EF4-FFF2-40B4-BE49-F238E27FC236}">
                    <a16:creationId xmlns:a16="http://schemas.microsoft.com/office/drawing/2014/main" id="{003BEE17-94E9-44C6-AB08-61E3240DBEE7}"/>
                  </a:ext>
                </a:extLst>
              </p:cNvPr>
              <p:cNvSpPr txBox="1"/>
              <p:nvPr/>
            </p:nvSpPr>
            <p:spPr>
              <a:xfrm>
                <a:off x="492860" y="5456472"/>
                <a:ext cx="31771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x</a:t>
                </a:r>
              </a:p>
            </p:txBody>
          </p:sp>
        </p:grpSp>
        <p:sp>
          <p:nvSpPr>
            <p:cNvPr id="114" name="Rectangle 113">
              <a:extLst>
                <a:ext uri="{FF2B5EF4-FFF2-40B4-BE49-F238E27FC236}">
                  <a16:creationId xmlns:a16="http://schemas.microsoft.com/office/drawing/2014/main" id="{B6E8D5B1-5895-43F6-B6A3-DE4D031E9F21}"/>
                </a:ext>
              </a:extLst>
            </p:cNvPr>
            <p:cNvSpPr/>
            <p:nvPr/>
          </p:nvSpPr>
          <p:spPr>
            <a:xfrm>
              <a:off x="486227" y="1395914"/>
              <a:ext cx="7151051" cy="5234818"/>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a:t>
              </a:r>
            </a:p>
          </p:txBody>
        </p:sp>
        <p:grpSp>
          <p:nvGrpSpPr>
            <p:cNvPr id="115" name="Group 114">
              <a:extLst>
                <a:ext uri="{FF2B5EF4-FFF2-40B4-BE49-F238E27FC236}">
                  <a16:creationId xmlns:a16="http://schemas.microsoft.com/office/drawing/2014/main" id="{54EC5223-349E-4E67-9403-B1192927871F}"/>
                </a:ext>
              </a:extLst>
            </p:cNvPr>
            <p:cNvGrpSpPr/>
            <p:nvPr/>
          </p:nvGrpSpPr>
          <p:grpSpPr>
            <a:xfrm>
              <a:off x="3360039" y="1401685"/>
              <a:ext cx="404277" cy="4509308"/>
              <a:chOff x="5525988" y="228630"/>
              <a:chExt cx="486502" cy="5426520"/>
            </a:xfrm>
          </p:grpSpPr>
          <p:sp>
            <p:nvSpPr>
              <p:cNvPr id="116" name="TextBox 115">
                <a:extLst>
                  <a:ext uri="{FF2B5EF4-FFF2-40B4-BE49-F238E27FC236}">
                    <a16:creationId xmlns:a16="http://schemas.microsoft.com/office/drawing/2014/main" id="{667081EB-3AD4-49EE-99FD-5AFA2C5689F9}"/>
                  </a:ext>
                </a:extLst>
              </p:cNvPr>
              <p:cNvSpPr txBox="1"/>
              <p:nvPr/>
            </p:nvSpPr>
            <p:spPr>
              <a:xfrm>
                <a:off x="5525988" y="1574154"/>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7" name="TextBox 116">
                <a:extLst>
                  <a:ext uri="{FF2B5EF4-FFF2-40B4-BE49-F238E27FC236}">
                    <a16:creationId xmlns:a16="http://schemas.microsoft.com/office/drawing/2014/main" id="{D9C25479-F239-4C66-BB30-462CFAEBC5DC}"/>
                  </a:ext>
                </a:extLst>
              </p:cNvPr>
              <p:cNvSpPr txBox="1"/>
              <p:nvPr/>
            </p:nvSpPr>
            <p:spPr>
              <a:xfrm>
                <a:off x="5525988" y="3683645"/>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8" name="TextBox 117">
                <a:extLst>
                  <a:ext uri="{FF2B5EF4-FFF2-40B4-BE49-F238E27FC236}">
                    <a16:creationId xmlns:a16="http://schemas.microsoft.com/office/drawing/2014/main" id="{74BF62A7-51A8-48D3-8C58-99EF1A740AAB}"/>
                  </a:ext>
                </a:extLst>
              </p:cNvPr>
              <p:cNvSpPr txBox="1"/>
              <p:nvPr/>
            </p:nvSpPr>
            <p:spPr>
              <a:xfrm>
                <a:off x="5525988" y="5099588"/>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9" name="TextBox 118">
                <a:extLst>
                  <a:ext uri="{FF2B5EF4-FFF2-40B4-BE49-F238E27FC236}">
                    <a16:creationId xmlns:a16="http://schemas.microsoft.com/office/drawing/2014/main" id="{B926E2D1-C024-497F-BF20-237AC634A89B}"/>
                  </a:ext>
                </a:extLst>
              </p:cNvPr>
              <p:cNvSpPr txBox="1"/>
              <p:nvPr/>
            </p:nvSpPr>
            <p:spPr>
              <a:xfrm>
                <a:off x="5525988" y="228630"/>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grpSp>
        <p:grpSp>
          <p:nvGrpSpPr>
            <p:cNvPr id="120" name="Group 119">
              <a:extLst>
                <a:ext uri="{FF2B5EF4-FFF2-40B4-BE49-F238E27FC236}">
                  <a16:creationId xmlns:a16="http://schemas.microsoft.com/office/drawing/2014/main" id="{ACF77F85-77CD-4204-B2DE-86B3846BEC2B}"/>
                </a:ext>
              </a:extLst>
            </p:cNvPr>
            <p:cNvGrpSpPr/>
            <p:nvPr/>
          </p:nvGrpSpPr>
          <p:grpSpPr>
            <a:xfrm>
              <a:off x="1462992" y="1521725"/>
              <a:ext cx="1787546" cy="5033671"/>
              <a:chOff x="1005793" y="1188054"/>
              <a:chExt cx="1787547" cy="5033743"/>
            </a:xfrm>
          </p:grpSpPr>
          <p:sp>
            <p:nvSpPr>
              <p:cNvPr id="121" name="Oval 120">
                <a:extLst>
                  <a:ext uri="{FF2B5EF4-FFF2-40B4-BE49-F238E27FC236}">
                    <a16:creationId xmlns:a16="http://schemas.microsoft.com/office/drawing/2014/main" id="{AF98CD9C-A67F-44B6-99C2-C0ED4759084C}"/>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41CB210E-DDB8-4969-8866-56487599D20D}"/>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340E5FC0-943B-4AD2-A0D9-D47151F5C4F9}"/>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EF15B96D-3525-44F3-9864-20B7E79C4A97}"/>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53FF5D0C-9F6B-4DAA-8455-9BC125DCF7B6}"/>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EA8FABB3-3EB1-4773-BC54-7A28A39FFE96}"/>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92FEF13A-FA65-4CD1-A967-9C5CFAC94772}"/>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C6AE294A-3832-4F1C-97DC-07C3928878C5}"/>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8C40F79-5D0A-44DE-8D69-127955F38908}"/>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32C7C6E8-EFBC-4418-9191-A83C20BAF265}"/>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4C79F106-E3BD-4718-9B6F-28CAB99AD903}"/>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D1AFE683-5451-41B2-96FE-FE680BAD11F7}"/>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3B3378A3-A042-4C00-8530-ECB2F97F87B7}"/>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275A7DCA-8911-4B76-A191-13E15AE7A3D6}"/>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2024D25-7E73-4EBF-9F09-09A4BD738D66}"/>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D89E6C08-166D-4434-920C-B3D40CE3E457}"/>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37" name="Group 136">
                <a:extLst>
                  <a:ext uri="{FF2B5EF4-FFF2-40B4-BE49-F238E27FC236}">
                    <a16:creationId xmlns:a16="http://schemas.microsoft.com/office/drawing/2014/main" id="{15D0FBFB-9924-49F0-92F8-89A5E484A44D}"/>
                  </a:ext>
                </a:extLst>
              </p:cNvPr>
              <p:cNvGrpSpPr/>
              <p:nvPr/>
            </p:nvGrpSpPr>
            <p:grpSpPr>
              <a:xfrm>
                <a:off x="1403989" y="1594547"/>
                <a:ext cx="770948" cy="246702"/>
                <a:chOff x="1174172" y="623454"/>
                <a:chExt cx="1039092" cy="332508"/>
              </a:xfrm>
            </p:grpSpPr>
            <p:sp>
              <p:nvSpPr>
                <p:cNvPr id="146" name="Oval 145">
                  <a:extLst>
                    <a:ext uri="{FF2B5EF4-FFF2-40B4-BE49-F238E27FC236}">
                      <a16:creationId xmlns:a16="http://schemas.microsoft.com/office/drawing/2014/main" id="{221058B3-777F-437F-B8FD-B24EE0E82C70}"/>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89B73CCF-54FE-4FF1-851B-EFA30D5696B3}"/>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8" name="Oval 137">
                <a:extLst>
                  <a:ext uri="{FF2B5EF4-FFF2-40B4-BE49-F238E27FC236}">
                    <a16:creationId xmlns:a16="http://schemas.microsoft.com/office/drawing/2014/main" id="{408BF74D-DBFA-45F3-BF41-D57302A10F54}"/>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64736771-DE24-45D5-9D62-5BDBD816DD71}"/>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40" name="TextBox 139">
                <a:extLst>
                  <a:ext uri="{FF2B5EF4-FFF2-40B4-BE49-F238E27FC236}">
                    <a16:creationId xmlns:a16="http://schemas.microsoft.com/office/drawing/2014/main" id="{15038EB1-18E4-4057-AD6F-BF8DAA79A21F}"/>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41" name="TextBox 140">
                <a:extLst>
                  <a:ext uri="{FF2B5EF4-FFF2-40B4-BE49-F238E27FC236}">
                    <a16:creationId xmlns:a16="http://schemas.microsoft.com/office/drawing/2014/main" id="{3A07B40D-FAA1-4C8E-9A3F-AA91F8480D7D}"/>
                  </a:ext>
                </a:extLst>
              </p:cNvPr>
              <p:cNvSpPr txBox="1"/>
              <p:nvPr/>
            </p:nvSpPr>
            <p:spPr>
              <a:xfrm>
                <a:off x="1276341" y="2412615"/>
                <a:ext cx="102624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M</a:t>
                </a:r>
              </a:p>
            </p:txBody>
          </p:sp>
          <p:sp>
            <p:nvSpPr>
              <p:cNvPr id="142" name="TextBox 141">
                <a:extLst>
                  <a:ext uri="{FF2B5EF4-FFF2-40B4-BE49-F238E27FC236}">
                    <a16:creationId xmlns:a16="http://schemas.microsoft.com/office/drawing/2014/main" id="{24057C9E-B8C6-4137-B915-8984919A1969}"/>
                  </a:ext>
                </a:extLst>
              </p:cNvPr>
              <p:cNvSpPr txBox="1"/>
              <p:nvPr/>
            </p:nvSpPr>
            <p:spPr>
              <a:xfrm>
                <a:off x="1321225" y="4259669"/>
                <a:ext cx="93647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1</a:t>
                </a:r>
              </a:p>
            </p:txBody>
          </p:sp>
          <p:sp>
            <p:nvSpPr>
              <p:cNvPr id="143" name="TextBox 142">
                <a:extLst>
                  <a:ext uri="{FF2B5EF4-FFF2-40B4-BE49-F238E27FC236}">
                    <a16:creationId xmlns:a16="http://schemas.microsoft.com/office/drawing/2014/main" id="{8A24D33F-8E43-4431-80A9-556511CE0C67}"/>
                  </a:ext>
                </a:extLst>
              </p:cNvPr>
              <p:cNvSpPr txBox="1"/>
              <p:nvPr/>
            </p:nvSpPr>
            <p:spPr>
              <a:xfrm>
                <a:off x="1321225" y="5366639"/>
                <a:ext cx="93647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0</a:t>
                </a:r>
              </a:p>
            </p:txBody>
          </p:sp>
          <p:sp>
            <p:nvSpPr>
              <p:cNvPr id="144" name="TextBox 143">
                <a:extLst>
                  <a:ext uri="{FF2B5EF4-FFF2-40B4-BE49-F238E27FC236}">
                    <a16:creationId xmlns:a16="http://schemas.microsoft.com/office/drawing/2014/main" id="{F5FFE0A1-5F76-4746-8245-5E1DAB705E1D}"/>
                  </a:ext>
                </a:extLst>
              </p:cNvPr>
              <p:cNvSpPr txBox="1"/>
              <p:nvPr/>
            </p:nvSpPr>
            <p:spPr>
              <a:xfrm>
                <a:off x="162982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a:t>
                </a:r>
              </a:p>
            </p:txBody>
          </p:sp>
          <p:sp>
            <p:nvSpPr>
              <p:cNvPr id="145" name="TextBox 144">
                <a:extLst>
                  <a:ext uri="{FF2B5EF4-FFF2-40B4-BE49-F238E27FC236}">
                    <a16:creationId xmlns:a16="http://schemas.microsoft.com/office/drawing/2014/main" id="{3EF69E57-2D55-44CC-A7B3-0BFAFB090CD7}"/>
                  </a:ext>
                </a:extLst>
              </p:cNvPr>
              <p:cNvSpPr txBox="1"/>
              <p:nvPr/>
            </p:nvSpPr>
            <p:spPr>
              <a:xfrm>
                <a:off x="1462289" y="1188054"/>
                <a:ext cx="654345"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N</a:t>
                </a:r>
              </a:p>
            </p:txBody>
          </p:sp>
        </p:grpSp>
        <p:grpSp>
          <p:nvGrpSpPr>
            <p:cNvPr id="148" name="Group 147">
              <a:extLst>
                <a:ext uri="{FF2B5EF4-FFF2-40B4-BE49-F238E27FC236}">
                  <a16:creationId xmlns:a16="http://schemas.microsoft.com/office/drawing/2014/main" id="{AB7CD507-CC9E-4B39-BE0B-984A69EA988E}"/>
                </a:ext>
              </a:extLst>
            </p:cNvPr>
            <p:cNvGrpSpPr/>
            <p:nvPr/>
          </p:nvGrpSpPr>
          <p:grpSpPr>
            <a:xfrm>
              <a:off x="521929" y="2519783"/>
              <a:ext cx="797013" cy="3358684"/>
              <a:chOff x="5525988" y="1574153"/>
              <a:chExt cx="959114" cy="4041854"/>
            </a:xfrm>
          </p:grpSpPr>
          <p:sp>
            <p:nvSpPr>
              <p:cNvPr id="149" name="TextBox 148">
                <a:extLst>
                  <a:ext uri="{FF2B5EF4-FFF2-40B4-BE49-F238E27FC236}">
                    <a16:creationId xmlns:a16="http://schemas.microsoft.com/office/drawing/2014/main" id="{E4930030-577F-4C01-B10E-5E0E86CEE683}"/>
                  </a:ext>
                </a:extLst>
              </p:cNvPr>
              <p:cNvSpPr txBox="1"/>
              <p:nvPr/>
            </p:nvSpPr>
            <p:spPr>
              <a:xfrm>
                <a:off x="5525988" y="1574153"/>
                <a:ext cx="959114"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M</a:t>
                </a:r>
              </a:p>
            </p:txBody>
          </p:sp>
          <p:sp>
            <p:nvSpPr>
              <p:cNvPr id="150" name="TextBox 149">
                <a:extLst>
                  <a:ext uri="{FF2B5EF4-FFF2-40B4-BE49-F238E27FC236}">
                    <a16:creationId xmlns:a16="http://schemas.microsoft.com/office/drawing/2014/main" id="{21733856-1544-4136-AFD5-4A57F0AE52B7}"/>
                  </a:ext>
                </a:extLst>
              </p:cNvPr>
              <p:cNvSpPr txBox="1"/>
              <p:nvPr/>
            </p:nvSpPr>
            <p:spPr>
              <a:xfrm>
                <a:off x="5525988" y="3828484"/>
                <a:ext cx="851088"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1</a:t>
                </a:r>
              </a:p>
            </p:txBody>
          </p:sp>
          <p:sp>
            <p:nvSpPr>
              <p:cNvPr id="151" name="TextBox 150">
                <a:extLst>
                  <a:ext uri="{FF2B5EF4-FFF2-40B4-BE49-F238E27FC236}">
                    <a16:creationId xmlns:a16="http://schemas.microsoft.com/office/drawing/2014/main" id="{90472BB3-A5F6-4623-B2F2-6E67D118FFFF}"/>
                  </a:ext>
                </a:extLst>
              </p:cNvPr>
              <p:cNvSpPr txBox="1"/>
              <p:nvPr/>
            </p:nvSpPr>
            <p:spPr>
              <a:xfrm>
                <a:off x="5525988" y="5134520"/>
                <a:ext cx="851088"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0</a:t>
                </a:r>
              </a:p>
            </p:txBody>
          </p:sp>
        </p:grpSp>
        <p:grpSp>
          <p:nvGrpSpPr>
            <p:cNvPr id="155" name="Group 154">
              <a:extLst>
                <a:ext uri="{FF2B5EF4-FFF2-40B4-BE49-F238E27FC236}">
                  <a16:creationId xmlns:a16="http://schemas.microsoft.com/office/drawing/2014/main" id="{637460D6-908E-4D53-9167-F4734A5B471A}"/>
                </a:ext>
              </a:extLst>
            </p:cNvPr>
            <p:cNvGrpSpPr/>
            <p:nvPr/>
          </p:nvGrpSpPr>
          <p:grpSpPr>
            <a:xfrm>
              <a:off x="4090865" y="1521725"/>
              <a:ext cx="1787547" cy="5033671"/>
              <a:chOff x="1005793" y="1188054"/>
              <a:chExt cx="1787547" cy="5033743"/>
            </a:xfrm>
          </p:grpSpPr>
          <p:sp>
            <p:nvSpPr>
              <p:cNvPr id="156" name="Oval 155">
                <a:extLst>
                  <a:ext uri="{FF2B5EF4-FFF2-40B4-BE49-F238E27FC236}">
                    <a16:creationId xmlns:a16="http://schemas.microsoft.com/office/drawing/2014/main" id="{B82E6FDE-94CA-4DCC-878F-CEB1545BD515}"/>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900600C4-9AF8-4087-8206-72B2B9DFC033}"/>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A787A299-8B5F-4B98-A7CA-A537013BEFA2}"/>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AB514477-45CE-4985-B48A-7036C27B49DD}"/>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4456B0CA-1843-4CCA-A0E9-FE31C542F436}"/>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65822B38-BFAA-4C04-83B5-8C9F6D7CB0FF}"/>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34C515D9-0CB3-4BA8-B29B-F622AF3BFA5B}"/>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757580C6-CA81-4148-9E9C-012A55DC2662}"/>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9AC36B11-1CA9-4A7B-BCC6-49F2DAB77960}"/>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6EE209BD-066B-437E-8130-735540B3DEFF}"/>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3C05FDFA-4D52-4D51-B37A-850A2BFB9825}"/>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F63DDF61-7073-4626-A184-A60A46EEA102}"/>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4FD59D30-7BE9-43FB-8B91-31CBFF74DC14}"/>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4AE3BC69-A6A5-400D-9FAA-8A98056888CE}"/>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08B851ED-7082-49A1-9960-A95F337BA742}"/>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CD8F77C0-10FA-41C8-A71A-377B6EEF36E6}"/>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2" name="Group 171">
                <a:extLst>
                  <a:ext uri="{FF2B5EF4-FFF2-40B4-BE49-F238E27FC236}">
                    <a16:creationId xmlns:a16="http://schemas.microsoft.com/office/drawing/2014/main" id="{EE34D22D-9BC1-4F89-9A2A-169C7BABCFF7}"/>
                  </a:ext>
                </a:extLst>
              </p:cNvPr>
              <p:cNvGrpSpPr/>
              <p:nvPr/>
            </p:nvGrpSpPr>
            <p:grpSpPr>
              <a:xfrm>
                <a:off x="1403989" y="1594547"/>
                <a:ext cx="770948" cy="246702"/>
                <a:chOff x="1174172" y="623454"/>
                <a:chExt cx="1039092" cy="332508"/>
              </a:xfrm>
            </p:grpSpPr>
            <p:sp>
              <p:nvSpPr>
                <p:cNvPr id="177" name="Oval 176">
                  <a:extLst>
                    <a:ext uri="{FF2B5EF4-FFF2-40B4-BE49-F238E27FC236}">
                      <a16:creationId xmlns:a16="http://schemas.microsoft.com/office/drawing/2014/main" id="{6136BCD4-CCD6-4356-9FFB-682B310E47F8}"/>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6093C0BD-D407-4402-BAEA-0ED686D1213F}"/>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3" name="Oval 172">
                <a:extLst>
                  <a:ext uri="{FF2B5EF4-FFF2-40B4-BE49-F238E27FC236}">
                    <a16:creationId xmlns:a16="http://schemas.microsoft.com/office/drawing/2014/main" id="{67229180-9544-41FF-95F7-AA8495A2A151}"/>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970D3F2F-DC8A-4B6C-9EAB-44BACBC5ACBC}"/>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75" name="TextBox 174">
                <a:extLst>
                  <a:ext uri="{FF2B5EF4-FFF2-40B4-BE49-F238E27FC236}">
                    <a16:creationId xmlns:a16="http://schemas.microsoft.com/office/drawing/2014/main" id="{405671A5-57F9-422C-8657-694A76D37264}"/>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76" name="TextBox 175">
                <a:extLst>
                  <a:ext uri="{FF2B5EF4-FFF2-40B4-BE49-F238E27FC236}">
                    <a16:creationId xmlns:a16="http://schemas.microsoft.com/office/drawing/2014/main" id="{E11068BF-0FD4-4FD6-8765-A6713EEA4B6A}"/>
                  </a:ext>
                </a:extLst>
              </p:cNvPr>
              <p:cNvSpPr txBox="1"/>
              <p:nvPr/>
            </p:nvSpPr>
            <p:spPr>
              <a:xfrm>
                <a:off x="1479922" y="1188054"/>
                <a:ext cx="61907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1</a:t>
                </a:r>
              </a:p>
            </p:txBody>
          </p:sp>
        </p:grpSp>
        <p:grpSp>
          <p:nvGrpSpPr>
            <p:cNvPr id="179" name="Group 178">
              <a:extLst>
                <a:ext uri="{FF2B5EF4-FFF2-40B4-BE49-F238E27FC236}">
                  <a16:creationId xmlns:a16="http://schemas.microsoft.com/office/drawing/2014/main" id="{60DD9591-2C81-4730-B344-32D3F733196F}"/>
                </a:ext>
              </a:extLst>
            </p:cNvPr>
            <p:cNvGrpSpPr/>
            <p:nvPr/>
          </p:nvGrpSpPr>
          <p:grpSpPr>
            <a:xfrm>
              <a:off x="5853670" y="1521725"/>
              <a:ext cx="1787547" cy="5033671"/>
              <a:chOff x="1005793" y="1188054"/>
              <a:chExt cx="1787547" cy="5033743"/>
            </a:xfrm>
          </p:grpSpPr>
          <p:sp>
            <p:nvSpPr>
              <p:cNvPr id="180" name="Oval 179">
                <a:extLst>
                  <a:ext uri="{FF2B5EF4-FFF2-40B4-BE49-F238E27FC236}">
                    <a16:creationId xmlns:a16="http://schemas.microsoft.com/office/drawing/2014/main" id="{49B2229E-626C-4670-B5FD-30EA8700B923}"/>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7EAC34C9-80A1-4E85-B977-C5B94C9E96AE}"/>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E880C277-D4D2-4A29-846E-35C472420B69}"/>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66E0FFDC-D1F9-466E-BA50-9DD335FAFFB5}"/>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538E8D1B-9095-40B5-B5BB-8B369D53CDDD}"/>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7AC01E2B-7879-4A6E-8F4E-9A0245E8E940}"/>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B6E2C9A4-F4BC-4191-A9A3-42C38D7C0EC1}"/>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2CA1C7B9-04C9-4C1D-B045-D9E8FBF4CFA8}"/>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280FDCAF-55CF-4DCB-8D94-C807359A421D}"/>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AFA21650-4213-4994-8DF6-3173B513EEDC}"/>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C7EC98CF-2759-4EA1-9DC2-8FD5202E9616}"/>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76676CD3-2FF6-4962-AEAE-DA58E675D5E0}"/>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C096247D-7503-4673-AD5D-731E30D749C4}"/>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1A249F00-4EB9-4503-AD37-26CF943147B2}"/>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13ABC2A5-8C86-4996-8713-07E39CB47B3D}"/>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C73D17A8-ED45-48D1-B845-744F4B2E61EA}"/>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6" name="Group 195">
                <a:extLst>
                  <a:ext uri="{FF2B5EF4-FFF2-40B4-BE49-F238E27FC236}">
                    <a16:creationId xmlns:a16="http://schemas.microsoft.com/office/drawing/2014/main" id="{A9F2A563-2E01-49A6-822B-2D38E6095A78}"/>
                  </a:ext>
                </a:extLst>
              </p:cNvPr>
              <p:cNvGrpSpPr/>
              <p:nvPr/>
            </p:nvGrpSpPr>
            <p:grpSpPr>
              <a:xfrm>
                <a:off x="1403989" y="1594547"/>
                <a:ext cx="770948" cy="246702"/>
                <a:chOff x="1174172" y="623454"/>
                <a:chExt cx="1039092" cy="332508"/>
              </a:xfrm>
            </p:grpSpPr>
            <p:sp>
              <p:nvSpPr>
                <p:cNvPr id="201" name="Oval 200">
                  <a:extLst>
                    <a:ext uri="{FF2B5EF4-FFF2-40B4-BE49-F238E27FC236}">
                      <a16:creationId xmlns:a16="http://schemas.microsoft.com/office/drawing/2014/main" id="{211BFB65-F2C0-4D51-AFF0-D21B91D4F0F7}"/>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BF1E435D-DB3A-4562-8A83-2E263284DEA2}"/>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7" name="Oval 196">
                <a:extLst>
                  <a:ext uri="{FF2B5EF4-FFF2-40B4-BE49-F238E27FC236}">
                    <a16:creationId xmlns:a16="http://schemas.microsoft.com/office/drawing/2014/main" id="{D4F338C0-D5C0-49CD-B41A-7B4EEB89208A}"/>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TextBox 197">
                <a:extLst>
                  <a:ext uri="{FF2B5EF4-FFF2-40B4-BE49-F238E27FC236}">
                    <a16:creationId xmlns:a16="http://schemas.microsoft.com/office/drawing/2014/main" id="{C3EF7C7D-087D-4912-8259-A0515875AE1C}"/>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99" name="TextBox 198">
                <a:extLst>
                  <a:ext uri="{FF2B5EF4-FFF2-40B4-BE49-F238E27FC236}">
                    <a16:creationId xmlns:a16="http://schemas.microsoft.com/office/drawing/2014/main" id="{9499CB81-5D78-4D43-9E8A-F09F98B4A360}"/>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200" name="TextBox 199">
                <a:extLst>
                  <a:ext uri="{FF2B5EF4-FFF2-40B4-BE49-F238E27FC236}">
                    <a16:creationId xmlns:a16="http://schemas.microsoft.com/office/drawing/2014/main" id="{A121DC05-D73F-42BD-8CE8-D446F5356E40}"/>
                  </a:ext>
                </a:extLst>
              </p:cNvPr>
              <p:cNvSpPr txBox="1"/>
              <p:nvPr/>
            </p:nvSpPr>
            <p:spPr>
              <a:xfrm>
                <a:off x="1479922" y="1188054"/>
                <a:ext cx="61907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0</a:t>
                </a:r>
              </a:p>
            </p:txBody>
          </p:sp>
        </p:grpSp>
      </p:grpSp>
      <p:sp>
        <p:nvSpPr>
          <p:cNvPr id="208" name="Isosceles Triangle 207">
            <a:extLst>
              <a:ext uri="{FF2B5EF4-FFF2-40B4-BE49-F238E27FC236}">
                <a16:creationId xmlns:a16="http://schemas.microsoft.com/office/drawing/2014/main" id="{3F08DEBC-0154-49C9-99CD-DA838987A750}"/>
              </a:ext>
            </a:extLst>
          </p:cNvPr>
          <p:cNvSpPr/>
          <p:nvPr/>
        </p:nvSpPr>
        <p:spPr bwMode="auto">
          <a:xfrm flipV="1">
            <a:off x="3546536" y="1744997"/>
            <a:ext cx="769840" cy="47038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210" name="Rectangle: Rounded Corners 209">
            <a:extLst>
              <a:ext uri="{FF2B5EF4-FFF2-40B4-BE49-F238E27FC236}">
                <a16:creationId xmlns:a16="http://schemas.microsoft.com/office/drawing/2014/main" id="{0ECCA7D1-CFB6-4F94-B8F3-98900F3DA8CE}"/>
              </a:ext>
            </a:extLst>
          </p:cNvPr>
          <p:cNvSpPr/>
          <p:nvPr/>
        </p:nvSpPr>
        <p:spPr bwMode="auto">
          <a:xfrm>
            <a:off x="453752" y="5370128"/>
            <a:ext cx="8208334" cy="979058"/>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accent5"/>
                </a:solidFill>
                <a:effectLst/>
                <a:latin typeface="+mj-lt"/>
              </a:rPr>
              <a:t>Variation in flash cell size across layers</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accent5"/>
                </a:solidFill>
                <a:latin typeface="+mj-lt"/>
                <a:sym typeface="Wingdings" panose="05000000000000000000" pitchFamily="2" charset="2"/>
              </a:rPr>
              <a:t> Layer-to-layer process variation</a:t>
            </a:r>
            <a:endParaRPr kumimoji="0" lang="en-US" sz="2800" i="0" u="none" strike="noStrike" cap="none" normalizeH="0" baseline="0" dirty="0">
              <a:ln>
                <a:noFill/>
              </a:ln>
              <a:solidFill>
                <a:schemeClr val="accent5"/>
              </a:solidFill>
              <a:effectLst/>
              <a:latin typeface="+mj-lt"/>
            </a:endParaRPr>
          </a:p>
        </p:txBody>
      </p:sp>
      <p:sp>
        <p:nvSpPr>
          <p:cNvPr id="4" name="Rectangle: Rounded Corners 3">
            <a:extLst>
              <a:ext uri="{FF2B5EF4-FFF2-40B4-BE49-F238E27FC236}">
                <a16:creationId xmlns:a16="http://schemas.microsoft.com/office/drawing/2014/main" id="{9293E46C-8DE2-440B-B0B5-2135AD42C085}"/>
              </a:ext>
            </a:extLst>
          </p:cNvPr>
          <p:cNvSpPr/>
          <p:nvPr/>
        </p:nvSpPr>
        <p:spPr>
          <a:xfrm>
            <a:off x="4625790" y="2624682"/>
            <a:ext cx="1406385" cy="1169472"/>
          </a:xfrm>
          <a:prstGeom prst="round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56B43C-E22A-4E9A-83AF-DF532F7302BC}"/>
              </a:ext>
            </a:extLst>
          </p:cNvPr>
          <p:cNvSpPr txBox="1"/>
          <p:nvPr/>
        </p:nvSpPr>
        <p:spPr>
          <a:xfrm>
            <a:off x="6874612" y="2337316"/>
            <a:ext cx="1715799" cy="830997"/>
          </a:xfrm>
          <a:prstGeom prst="rect">
            <a:avLst/>
          </a:prstGeom>
          <a:noFill/>
        </p:spPr>
        <p:txBody>
          <a:bodyPr wrap="square" rtlCol="0">
            <a:spAutoFit/>
          </a:bodyPr>
          <a:lstStyle/>
          <a:p>
            <a:pPr algn="ctr"/>
            <a:r>
              <a:rPr lang="en-US" sz="2400" dirty="0">
                <a:solidFill>
                  <a:schemeClr val="accent5"/>
                </a:solidFill>
              </a:rPr>
              <a:t>3D NAND cell</a:t>
            </a:r>
          </a:p>
        </p:txBody>
      </p:sp>
      <p:cxnSp>
        <p:nvCxnSpPr>
          <p:cNvPr id="7" name="Straight Arrow Connector 6">
            <a:extLst>
              <a:ext uri="{FF2B5EF4-FFF2-40B4-BE49-F238E27FC236}">
                <a16:creationId xmlns:a16="http://schemas.microsoft.com/office/drawing/2014/main" id="{3BE2CA36-5454-4BA4-83FF-E2C9B2C4BC3B}"/>
              </a:ext>
            </a:extLst>
          </p:cNvPr>
          <p:cNvCxnSpPr>
            <a:cxnSpLocks/>
            <a:stCxn id="4" idx="3"/>
            <a:endCxn id="5" idx="1"/>
          </p:cNvCxnSpPr>
          <p:nvPr/>
        </p:nvCxnSpPr>
        <p:spPr>
          <a:xfrm flipV="1">
            <a:off x="6032175" y="2752815"/>
            <a:ext cx="842437" cy="45660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6" name="Rectangle 5">
            <a:extLst>
              <a:ext uri="{FF2B5EF4-FFF2-40B4-BE49-F238E27FC236}">
                <a16:creationId xmlns:a16="http://schemas.microsoft.com/office/drawing/2014/main" id="{DB9C68CD-F3F4-4318-93B1-B7B143295E9F}"/>
              </a:ext>
            </a:extLst>
          </p:cNvPr>
          <p:cNvSpPr/>
          <p:nvPr/>
        </p:nvSpPr>
        <p:spPr>
          <a:xfrm>
            <a:off x="1164111" y="2929953"/>
            <a:ext cx="4868064" cy="352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MSB Page</a:t>
            </a:r>
          </a:p>
        </p:txBody>
      </p:sp>
      <p:sp>
        <p:nvSpPr>
          <p:cNvPr id="152" name="Rectangle 151">
            <a:extLst>
              <a:ext uri="{FF2B5EF4-FFF2-40B4-BE49-F238E27FC236}">
                <a16:creationId xmlns:a16="http://schemas.microsoft.com/office/drawing/2014/main" id="{3556962A-45F9-4088-97ED-92F4B97679E3}"/>
              </a:ext>
            </a:extLst>
          </p:cNvPr>
          <p:cNvSpPr/>
          <p:nvPr/>
        </p:nvSpPr>
        <p:spPr>
          <a:xfrm>
            <a:off x="1164111" y="3301487"/>
            <a:ext cx="4868064" cy="3526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L</a:t>
            </a:r>
            <a:r>
              <a:rPr lang="en-US" sz="2400"/>
              <a:t>SB </a:t>
            </a:r>
            <a:r>
              <a:rPr lang="en-US" sz="2400" dirty="0"/>
              <a:t>Page</a:t>
            </a:r>
          </a:p>
        </p:txBody>
      </p:sp>
    </p:spTree>
    <p:extLst>
      <p:ext uri="{BB962C8B-B14F-4D97-AF65-F5344CB8AC3E}">
        <p14:creationId xmlns:p14="http://schemas.microsoft.com/office/powerpoint/2010/main" val="15895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0" grpId="0" animBg="1"/>
      <p:bldP spid="6" grpId="0" animBg="1"/>
      <p:bldP spid="1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98C7-DCAE-4963-9648-BDA1C3170910}"/>
              </a:ext>
            </a:extLst>
          </p:cNvPr>
          <p:cNvSpPr>
            <a:spLocks noGrp="1"/>
          </p:cNvSpPr>
          <p:nvPr>
            <p:ph type="title"/>
          </p:nvPr>
        </p:nvSpPr>
        <p:spPr/>
        <p:txBody>
          <a:bodyPr/>
          <a:lstStyle/>
          <a:p>
            <a:r>
              <a:rPr lang="en-US" sz="3200" dirty="0"/>
              <a:t>Tail RBER Problem</a:t>
            </a:r>
          </a:p>
        </p:txBody>
      </p:sp>
      <p:graphicFrame>
        <p:nvGraphicFramePr>
          <p:cNvPr id="9" name="Content Placeholder 8">
            <a:extLst>
              <a:ext uri="{FF2B5EF4-FFF2-40B4-BE49-F238E27FC236}">
                <a16:creationId xmlns:a16="http://schemas.microsoft.com/office/drawing/2014/main" id="{859CB4F8-DAC4-4C79-A02F-80CFE3D70AF6}"/>
              </a:ext>
            </a:extLst>
          </p:cNvPr>
          <p:cNvGraphicFramePr>
            <a:graphicFrameLocks noGrp="1"/>
          </p:cNvGraphicFramePr>
          <p:nvPr>
            <p:ph sz="quarter" idx="11"/>
            <p:extLst>
              <p:ext uri="{D42A27DB-BD31-4B8C-83A1-F6EECF244321}">
                <p14:modId xmlns:p14="http://schemas.microsoft.com/office/powerpoint/2010/main" val="1412367828"/>
              </p:ext>
            </p:extLst>
          </p:nvPr>
        </p:nvGraphicFramePr>
        <p:xfrm>
          <a:off x="123825" y="1241425"/>
          <a:ext cx="8897938" cy="52244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1825B44-DA55-44D9-9D89-BAFE16771036}"/>
              </a:ext>
            </a:extLst>
          </p:cNvPr>
          <p:cNvSpPr>
            <a:spLocks noGrp="1"/>
          </p:cNvSpPr>
          <p:nvPr>
            <p:ph type="sldNum" sz="quarter" idx="4"/>
          </p:nvPr>
        </p:nvSpPr>
        <p:spPr/>
        <p:txBody>
          <a:bodyPr/>
          <a:lstStyle/>
          <a:p>
            <a:fld id="{D1A49D29-CB85-4411-9FDD-91CD7B7D33F2}" type="slidenum">
              <a:rPr lang="en-US" smtClean="0"/>
              <a:t>49</a:t>
            </a:fld>
            <a:endParaRPr lang="en-US"/>
          </a:p>
        </p:txBody>
      </p:sp>
    </p:spTree>
    <p:extLst>
      <p:ext uri="{BB962C8B-B14F-4D97-AF65-F5344CB8AC3E}">
        <p14:creationId xmlns:p14="http://schemas.microsoft.com/office/powerpoint/2010/main" val="301902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799507-DC99-4A76-A3C4-63696D5578C3}"/>
              </a:ext>
            </a:extLst>
          </p:cNvPr>
          <p:cNvSpPr>
            <a:spLocks noGrp="1"/>
          </p:cNvSpPr>
          <p:nvPr>
            <p:ph type="title"/>
          </p:nvPr>
        </p:nvSpPr>
        <p:spPr/>
        <p:txBody>
          <a:bodyPr/>
          <a:lstStyle/>
          <a:p>
            <a:r>
              <a:rPr lang="en-US" dirty="0"/>
              <a:t>Degraded Flash Reliability</a:t>
            </a:r>
          </a:p>
        </p:txBody>
      </p:sp>
      <p:sp>
        <p:nvSpPr>
          <p:cNvPr id="4" name="Slide Number Placeholder 3">
            <a:extLst>
              <a:ext uri="{FF2B5EF4-FFF2-40B4-BE49-F238E27FC236}">
                <a16:creationId xmlns:a16="http://schemas.microsoft.com/office/drawing/2014/main" id="{138AC139-3A7B-4D2D-8921-E768057C7C6A}"/>
              </a:ext>
            </a:extLst>
          </p:cNvPr>
          <p:cNvSpPr>
            <a:spLocks noGrp="1"/>
          </p:cNvSpPr>
          <p:nvPr>
            <p:ph type="sldNum" sz="quarter" idx="4"/>
          </p:nvPr>
        </p:nvSpPr>
        <p:spPr/>
        <p:txBody>
          <a:bodyPr/>
          <a:lstStyle/>
          <a:p>
            <a:fld id="{D1A49D29-CB85-4411-9FDD-91CD7B7D33F2}" type="slidenum">
              <a:rPr lang="en-US" smtClean="0"/>
              <a:pPr/>
              <a:t>5</a:t>
            </a:fld>
            <a:endParaRPr lang="en-US"/>
          </a:p>
        </p:txBody>
      </p:sp>
      <p:sp>
        <p:nvSpPr>
          <p:cNvPr id="18" name="Arrow: Right 17">
            <a:extLst>
              <a:ext uri="{FF2B5EF4-FFF2-40B4-BE49-F238E27FC236}">
                <a16:creationId xmlns:a16="http://schemas.microsoft.com/office/drawing/2014/main" id="{E80A1857-8C75-46DA-B1AE-EC99165344BB}"/>
              </a:ext>
            </a:extLst>
          </p:cNvPr>
          <p:cNvSpPr/>
          <p:nvPr/>
        </p:nvSpPr>
        <p:spPr>
          <a:xfrm>
            <a:off x="953262" y="5904229"/>
            <a:ext cx="7235888" cy="690880"/>
          </a:xfrm>
          <a:prstGeom prst="rightArrow">
            <a:avLst>
              <a:gd name="adj1" fmla="val 6176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Newer generation of planar (2D) NAND</a:t>
            </a:r>
          </a:p>
        </p:txBody>
      </p:sp>
      <p:sp>
        <p:nvSpPr>
          <p:cNvPr id="19" name="Arrow: Right 18">
            <a:extLst>
              <a:ext uri="{FF2B5EF4-FFF2-40B4-BE49-F238E27FC236}">
                <a16:creationId xmlns:a16="http://schemas.microsoft.com/office/drawing/2014/main" id="{720DF376-BB03-45F3-8DC9-9D416A8E0395}"/>
              </a:ext>
            </a:extLst>
          </p:cNvPr>
          <p:cNvSpPr/>
          <p:nvPr/>
        </p:nvSpPr>
        <p:spPr>
          <a:xfrm rot="16200000">
            <a:off x="-1755330" y="3190874"/>
            <a:ext cx="4735830" cy="690880"/>
          </a:xfrm>
          <a:prstGeom prst="rightArrow">
            <a:avLst>
              <a:gd name="adj1" fmla="val 617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Lower flash reliability</a:t>
            </a:r>
          </a:p>
        </p:txBody>
      </p:sp>
      <p:graphicFrame>
        <p:nvGraphicFramePr>
          <p:cNvPr id="23" name="Content Placeholder 4">
            <a:extLst>
              <a:ext uri="{FF2B5EF4-FFF2-40B4-BE49-F238E27FC236}">
                <a16:creationId xmlns:a16="http://schemas.microsoft.com/office/drawing/2014/main" id="{0D52767E-3A81-4E6E-8565-908188EA9123}"/>
              </a:ext>
            </a:extLst>
          </p:cNvPr>
          <p:cNvGraphicFramePr>
            <a:graphicFrameLocks noGrp="1"/>
          </p:cNvGraphicFramePr>
          <p:nvPr>
            <p:ph sz="quarter" idx="11"/>
            <p:extLst>
              <p:ext uri="{D42A27DB-BD31-4B8C-83A1-F6EECF244321}">
                <p14:modId xmlns:p14="http://schemas.microsoft.com/office/powerpoint/2010/main" val="101096407"/>
              </p:ext>
            </p:extLst>
          </p:nvPr>
        </p:nvGraphicFramePr>
        <p:xfrm>
          <a:off x="958025" y="1168399"/>
          <a:ext cx="7229538" cy="473583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32AD678-33B1-4962-B065-D7C802569671}"/>
              </a:ext>
            </a:extLst>
          </p:cNvPr>
          <p:cNvSpPr/>
          <p:nvPr/>
        </p:nvSpPr>
        <p:spPr>
          <a:xfrm>
            <a:off x="267144" y="6642709"/>
            <a:ext cx="8200663" cy="215444"/>
          </a:xfrm>
          <a:prstGeom prst="rect">
            <a:avLst/>
          </a:prstGeom>
        </p:spPr>
        <p:txBody>
          <a:bodyPr wrap="square">
            <a:spAutoFit/>
          </a:bodyPr>
          <a:lstStyle/>
          <a:p>
            <a:r>
              <a:rPr lang="en-US" sz="800" dirty="0"/>
              <a:t>Source: </a:t>
            </a:r>
            <a:r>
              <a:rPr lang="en-US" sz="800" dirty="0" err="1"/>
              <a:t>Hagop</a:t>
            </a:r>
            <a:r>
              <a:rPr lang="en-US" sz="800" dirty="0"/>
              <a:t> Nazarian and Sylvain Dubois. The drive for SSDs: </a:t>
            </a:r>
            <a:r>
              <a:rPr lang="en-US" sz="800" dirty="0" err="1"/>
              <a:t>Whats</a:t>
            </a:r>
            <a:r>
              <a:rPr lang="en-US" sz="800" dirty="0"/>
              <a:t> holding back NAND flash? https://www.edn.com/Home/PrintView?contentItemId=4424905</a:t>
            </a:r>
          </a:p>
        </p:txBody>
      </p:sp>
      <p:sp>
        <p:nvSpPr>
          <p:cNvPr id="3" name="Rectangle: Rounded Corners 2">
            <a:extLst>
              <a:ext uri="{FF2B5EF4-FFF2-40B4-BE49-F238E27FC236}">
                <a16:creationId xmlns:a16="http://schemas.microsoft.com/office/drawing/2014/main" id="{BD1EBC7D-55E0-4D29-8EE3-CB2BBAAE3B1B}"/>
              </a:ext>
            </a:extLst>
          </p:cNvPr>
          <p:cNvSpPr/>
          <p:nvPr/>
        </p:nvSpPr>
        <p:spPr>
          <a:xfrm rot="16200000">
            <a:off x="568039" y="1467159"/>
            <a:ext cx="1362576" cy="5921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RBER</a:t>
            </a:r>
          </a:p>
        </p:txBody>
      </p:sp>
    </p:spTree>
    <p:extLst>
      <p:ext uri="{BB962C8B-B14F-4D97-AF65-F5344CB8AC3E}">
        <p14:creationId xmlns:p14="http://schemas.microsoft.com/office/powerpoint/2010/main" val="4080744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98C7-DCAE-4963-9648-BDA1C3170910}"/>
              </a:ext>
            </a:extLst>
          </p:cNvPr>
          <p:cNvSpPr>
            <a:spLocks noGrp="1"/>
          </p:cNvSpPr>
          <p:nvPr>
            <p:ph type="title"/>
          </p:nvPr>
        </p:nvSpPr>
        <p:spPr/>
        <p:txBody>
          <a:bodyPr/>
          <a:lstStyle/>
          <a:p>
            <a:r>
              <a:rPr lang="en-US" sz="3200" dirty="0"/>
              <a:t>Adapting Optimal Read Ref. </a:t>
            </a:r>
            <a:r>
              <a:rPr lang="en-US" sz="3200"/>
              <a:t>Voltage to Layer</a:t>
            </a:r>
            <a:endParaRPr lang="en-US" sz="3200" dirty="0"/>
          </a:p>
        </p:txBody>
      </p:sp>
      <p:graphicFrame>
        <p:nvGraphicFramePr>
          <p:cNvPr id="9" name="Content Placeholder 8">
            <a:extLst>
              <a:ext uri="{FF2B5EF4-FFF2-40B4-BE49-F238E27FC236}">
                <a16:creationId xmlns:a16="http://schemas.microsoft.com/office/drawing/2014/main" id="{859CB4F8-DAC4-4C79-A02F-80CFE3D70AF6}"/>
              </a:ext>
            </a:extLst>
          </p:cNvPr>
          <p:cNvGraphicFramePr>
            <a:graphicFrameLocks noGrp="1"/>
          </p:cNvGraphicFramePr>
          <p:nvPr>
            <p:ph sz="quarter" idx="11"/>
            <p:extLst>
              <p:ext uri="{D42A27DB-BD31-4B8C-83A1-F6EECF244321}">
                <p14:modId xmlns:p14="http://schemas.microsoft.com/office/powerpoint/2010/main" val="1890014271"/>
              </p:ext>
            </p:extLst>
          </p:nvPr>
        </p:nvGraphicFramePr>
        <p:xfrm>
          <a:off x="123825" y="1241425"/>
          <a:ext cx="8897938" cy="52244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1825B44-DA55-44D9-9D89-BAFE16771036}"/>
              </a:ext>
            </a:extLst>
          </p:cNvPr>
          <p:cNvSpPr>
            <a:spLocks noGrp="1"/>
          </p:cNvSpPr>
          <p:nvPr>
            <p:ph type="sldNum" sz="quarter" idx="4"/>
          </p:nvPr>
        </p:nvSpPr>
        <p:spPr/>
        <p:txBody>
          <a:bodyPr/>
          <a:lstStyle/>
          <a:p>
            <a:fld id="{D1A49D29-CB85-4411-9FDD-91CD7B7D33F2}" type="slidenum">
              <a:rPr lang="en-US" smtClean="0"/>
              <a:t>50</a:t>
            </a:fld>
            <a:endParaRPr lang="en-US"/>
          </a:p>
        </p:txBody>
      </p:sp>
      <p:sp>
        <p:nvSpPr>
          <p:cNvPr id="6" name="Freeform: Shape 5">
            <a:extLst>
              <a:ext uri="{FF2B5EF4-FFF2-40B4-BE49-F238E27FC236}">
                <a16:creationId xmlns:a16="http://schemas.microsoft.com/office/drawing/2014/main" id="{60244FFA-0D04-4B2D-B24F-E63B5E799F8B}"/>
              </a:ext>
            </a:extLst>
          </p:cNvPr>
          <p:cNvSpPr/>
          <p:nvPr/>
        </p:nvSpPr>
        <p:spPr bwMode="auto">
          <a:xfrm>
            <a:off x="3352800" y="3058160"/>
            <a:ext cx="3689875" cy="741680"/>
          </a:xfrm>
          <a:custGeom>
            <a:avLst/>
            <a:gdLst>
              <a:gd name="connsiteX0" fmla="*/ 2641600 w 3009155"/>
              <a:gd name="connsiteY0" fmla="*/ 558800 h 558800"/>
              <a:gd name="connsiteX1" fmla="*/ 2783840 w 3009155"/>
              <a:gd name="connsiteY1" fmla="*/ 223520 h 558800"/>
              <a:gd name="connsiteX2" fmla="*/ 0 w 3009155"/>
              <a:gd name="connsiteY2" fmla="*/ 0 h 558800"/>
              <a:gd name="connsiteX3" fmla="*/ 0 w 3009155"/>
              <a:gd name="connsiteY3" fmla="*/ 0 h 558800"/>
            </a:gdLst>
            <a:ahLst/>
            <a:cxnLst>
              <a:cxn ang="0">
                <a:pos x="connsiteX0" y="connsiteY0"/>
              </a:cxn>
              <a:cxn ang="0">
                <a:pos x="connsiteX1" y="connsiteY1"/>
              </a:cxn>
              <a:cxn ang="0">
                <a:pos x="connsiteX2" y="connsiteY2"/>
              </a:cxn>
              <a:cxn ang="0">
                <a:pos x="connsiteX3" y="connsiteY3"/>
              </a:cxn>
            </a:cxnLst>
            <a:rect l="l" t="t" r="r" b="b"/>
            <a:pathLst>
              <a:path w="3009155" h="558800">
                <a:moveTo>
                  <a:pt x="2641600" y="558800"/>
                </a:moveTo>
                <a:cubicBezTo>
                  <a:pt x="2932853" y="437726"/>
                  <a:pt x="3224107" y="316653"/>
                  <a:pt x="2783840" y="223520"/>
                </a:cubicBezTo>
                <a:cubicBezTo>
                  <a:pt x="2343573" y="130387"/>
                  <a:pt x="0" y="0"/>
                  <a:pt x="0" y="0"/>
                </a:cubicBezTo>
                <a:lnTo>
                  <a:pt x="0"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 name="Rectangle: Rounded Corners 7">
            <a:extLst>
              <a:ext uri="{FF2B5EF4-FFF2-40B4-BE49-F238E27FC236}">
                <a16:creationId xmlns:a16="http://schemas.microsoft.com/office/drawing/2014/main" id="{41644321-EB86-440C-AF03-C5415FF71B55}"/>
              </a:ext>
            </a:extLst>
          </p:cNvPr>
          <p:cNvSpPr/>
          <p:nvPr/>
        </p:nvSpPr>
        <p:spPr bwMode="auto">
          <a:xfrm>
            <a:off x="122237" y="4520669"/>
            <a:ext cx="8881930" cy="86614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solidFill>
                  <a:schemeClr val="accent5"/>
                </a:solidFill>
                <a:latin typeface="+mj-lt"/>
              </a:rPr>
              <a:t>Worst RBER still much higher than Avg. RBER</a:t>
            </a:r>
            <a:endParaRPr kumimoji="0" lang="en-US" sz="4800" i="0" u="none" strike="noStrike" cap="none" normalizeH="0" baseline="0" dirty="0">
              <a:ln>
                <a:noFill/>
              </a:ln>
              <a:solidFill>
                <a:schemeClr val="accent5"/>
              </a:solidFill>
              <a:effectLst/>
              <a:latin typeface="+mj-lt"/>
            </a:endParaRPr>
          </a:p>
        </p:txBody>
      </p:sp>
      <p:cxnSp>
        <p:nvCxnSpPr>
          <p:cNvPr id="10" name="Straight Connector 9">
            <a:extLst>
              <a:ext uri="{FF2B5EF4-FFF2-40B4-BE49-F238E27FC236}">
                <a16:creationId xmlns:a16="http://schemas.microsoft.com/office/drawing/2014/main" id="{335E500E-D146-4DB5-A578-CE70D3948735}"/>
              </a:ext>
            </a:extLst>
          </p:cNvPr>
          <p:cNvCxnSpPr>
            <a:cxnSpLocks/>
          </p:cNvCxnSpPr>
          <p:nvPr/>
        </p:nvCxnSpPr>
        <p:spPr bwMode="auto">
          <a:xfrm>
            <a:off x="203200" y="2767330"/>
            <a:ext cx="8727440" cy="0"/>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Tree>
    <p:extLst>
      <p:ext uri="{BB962C8B-B14F-4D97-AF65-F5344CB8AC3E}">
        <p14:creationId xmlns:p14="http://schemas.microsoft.com/office/powerpoint/2010/main" val="26314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D34A-D960-46CD-9885-F9855ED261E5}"/>
              </a:ext>
            </a:extLst>
          </p:cNvPr>
          <p:cNvSpPr>
            <a:spLocks noGrp="1"/>
          </p:cNvSpPr>
          <p:nvPr>
            <p:ph type="title"/>
          </p:nvPr>
        </p:nvSpPr>
        <p:spPr/>
        <p:txBody>
          <a:bodyPr/>
          <a:lstStyle/>
          <a:p>
            <a:r>
              <a:rPr lang="en-US" dirty="0"/>
              <a:t>Conventional RAID for SSD</a:t>
            </a:r>
          </a:p>
        </p:txBody>
      </p:sp>
      <p:sp>
        <p:nvSpPr>
          <p:cNvPr id="5" name="Slide Number Placeholder 4">
            <a:extLst>
              <a:ext uri="{FF2B5EF4-FFF2-40B4-BE49-F238E27FC236}">
                <a16:creationId xmlns:a16="http://schemas.microsoft.com/office/drawing/2014/main" id="{9C61BCF5-309E-461A-AC5B-B777881FC6A4}"/>
              </a:ext>
            </a:extLst>
          </p:cNvPr>
          <p:cNvSpPr>
            <a:spLocks noGrp="1"/>
          </p:cNvSpPr>
          <p:nvPr>
            <p:ph type="sldNum" sz="quarter" idx="12"/>
          </p:nvPr>
        </p:nvSpPr>
        <p:spPr/>
        <p:txBody>
          <a:bodyPr/>
          <a:lstStyle/>
          <a:p>
            <a:fld id="{D1A49D29-CB85-4411-9FDD-91CD7B7D33F2}" type="slidenum">
              <a:rPr lang="en-US" smtClean="0"/>
              <a:t>51</a:t>
            </a:fld>
            <a:endParaRPr lang="en-US"/>
          </a:p>
        </p:txBody>
      </p:sp>
      <p:grpSp>
        <p:nvGrpSpPr>
          <p:cNvPr id="58" name="Group 57">
            <a:extLst>
              <a:ext uri="{FF2B5EF4-FFF2-40B4-BE49-F238E27FC236}">
                <a16:creationId xmlns:a16="http://schemas.microsoft.com/office/drawing/2014/main" id="{8D0B0BB7-7C72-4319-8A6C-FEDD463FE2F4}"/>
              </a:ext>
            </a:extLst>
          </p:cNvPr>
          <p:cNvGrpSpPr/>
          <p:nvPr/>
        </p:nvGrpSpPr>
        <p:grpSpPr>
          <a:xfrm>
            <a:off x="6874933" y="1036110"/>
            <a:ext cx="1636942" cy="5280026"/>
            <a:chOff x="6874933" y="1036110"/>
            <a:chExt cx="1636942" cy="5280026"/>
          </a:xfrm>
        </p:grpSpPr>
        <p:sp>
          <p:nvSpPr>
            <p:cNvPr id="47" name="Rectangle: Rounded Corners 46">
              <a:extLst>
                <a:ext uri="{FF2B5EF4-FFF2-40B4-BE49-F238E27FC236}">
                  <a16:creationId xmlns:a16="http://schemas.microsoft.com/office/drawing/2014/main" id="{C6162FAD-B432-486A-BE11-A914483E18E5}"/>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15</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15</a:t>
              </a:r>
            </a:p>
          </p:txBody>
        </p:sp>
        <p:sp>
          <p:nvSpPr>
            <p:cNvPr id="48" name="Rectangle 47">
              <a:extLst>
                <a:ext uri="{FF2B5EF4-FFF2-40B4-BE49-F238E27FC236}">
                  <a16:creationId xmlns:a16="http://schemas.microsoft.com/office/drawing/2014/main" id="{B97B6659-A0B0-4151-B2C4-62B3A6683B3B}"/>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57F667E-F258-4C48-B204-7FC5CB968B3D}"/>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50" name="Rectangle 49">
              <a:extLst>
                <a:ext uri="{FF2B5EF4-FFF2-40B4-BE49-F238E27FC236}">
                  <a16:creationId xmlns:a16="http://schemas.microsoft.com/office/drawing/2014/main" id="{07B5905C-A897-4C34-9D34-84E9463ADBBF}"/>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1" name="Rectangle 50">
              <a:extLst>
                <a:ext uri="{FF2B5EF4-FFF2-40B4-BE49-F238E27FC236}">
                  <a16:creationId xmlns:a16="http://schemas.microsoft.com/office/drawing/2014/main" id="{B2E0631F-0938-4DA4-B57A-8433D062965F}"/>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2" name="Rectangle 51">
              <a:extLst>
                <a:ext uri="{FF2B5EF4-FFF2-40B4-BE49-F238E27FC236}">
                  <a16:creationId xmlns:a16="http://schemas.microsoft.com/office/drawing/2014/main" id="{55E8D231-196E-4054-94FC-26F40155B0ED}"/>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3" name="Rectangle 52">
              <a:extLst>
                <a:ext uri="{FF2B5EF4-FFF2-40B4-BE49-F238E27FC236}">
                  <a16:creationId xmlns:a16="http://schemas.microsoft.com/office/drawing/2014/main" id="{3801E257-DB9D-4C5D-B3B3-068909AF271E}"/>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4" name="Rectangle 53">
              <a:extLst>
                <a:ext uri="{FF2B5EF4-FFF2-40B4-BE49-F238E27FC236}">
                  <a16:creationId xmlns:a16="http://schemas.microsoft.com/office/drawing/2014/main" id="{4ED3914C-EC24-48CA-98E5-158A7AD2ABA1}"/>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5" name="Rectangle 54">
              <a:extLst>
                <a:ext uri="{FF2B5EF4-FFF2-40B4-BE49-F238E27FC236}">
                  <a16:creationId xmlns:a16="http://schemas.microsoft.com/office/drawing/2014/main" id="{82A11818-0233-4FBB-BE24-436E5DC10EC2}"/>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6" name="TextBox 55">
              <a:extLst>
                <a:ext uri="{FF2B5EF4-FFF2-40B4-BE49-F238E27FC236}">
                  <a16:creationId xmlns:a16="http://schemas.microsoft.com/office/drawing/2014/main" id="{5E65014E-620E-4161-AB49-613F35105BEC}"/>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59" name="Group 58">
            <a:extLst>
              <a:ext uri="{FF2B5EF4-FFF2-40B4-BE49-F238E27FC236}">
                <a16:creationId xmlns:a16="http://schemas.microsoft.com/office/drawing/2014/main" id="{B6B7691C-C0E1-45E7-856D-C4BAED520821}"/>
              </a:ext>
            </a:extLst>
          </p:cNvPr>
          <p:cNvGrpSpPr/>
          <p:nvPr/>
        </p:nvGrpSpPr>
        <p:grpSpPr>
          <a:xfrm>
            <a:off x="2463801" y="1036110"/>
            <a:ext cx="1636942" cy="5280026"/>
            <a:chOff x="6874933" y="1036110"/>
            <a:chExt cx="1636942" cy="5280026"/>
          </a:xfrm>
        </p:grpSpPr>
        <p:sp>
          <p:nvSpPr>
            <p:cNvPr id="60" name="Rectangle: Rounded Corners 59">
              <a:extLst>
                <a:ext uri="{FF2B5EF4-FFF2-40B4-BE49-F238E27FC236}">
                  <a16:creationId xmlns:a16="http://schemas.microsoft.com/office/drawing/2014/main" id="{CEAC7842-0833-4BC2-B147-F6C8617B40F6}"/>
                </a:ext>
              </a:extLst>
            </p:cNvPr>
            <p:cNvSpPr/>
            <p:nvPr/>
          </p:nvSpPr>
          <p:spPr bwMode="auto">
            <a:xfrm>
              <a:off x="6874933" y="1036110"/>
              <a:ext cx="1636942" cy="5280026"/>
            </a:xfrm>
            <a:prstGeom prst="roundRect">
              <a:avLst/>
            </a:prstGeom>
            <a:solidFill>
              <a:schemeClr val="accent5">
                <a:lumMod val="60000"/>
                <a:lumOff val="4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a:t>
              </a:r>
            </a:p>
          </p:txBody>
        </p:sp>
        <p:sp>
          <p:nvSpPr>
            <p:cNvPr id="61" name="Rectangle 60">
              <a:extLst>
                <a:ext uri="{FF2B5EF4-FFF2-40B4-BE49-F238E27FC236}">
                  <a16:creationId xmlns:a16="http://schemas.microsoft.com/office/drawing/2014/main" id="{8F448A96-52DB-4FB8-860A-83E27FFC92F2}"/>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62" name="TextBox 61">
              <a:extLst>
                <a:ext uri="{FF2B5EF4-FFF2-40B4-BE49-F238E27FC236}">
                  <a16:creationId xmlns:a16="http://schemas.microsoft.com/office/drawing/2014/main" id="{A0D9CF0B-6B74-43B8-AAAE-D30C4A2842B3}"/>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63" name="Rectangle 62">
              <a:extLst>
                <a:ext uri="{FF2B5EF4-FFF2-40B4-BE49-F238E27FC236}">
                  <a16:creationId xmlns:a16="http://schemas.microsoft.com/office/drawing/2014/main" id="{22289B43-4E1B-43FF-8BC7-B4104661FA98}"/>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4" name="Rectangle 63">
              <a:extLst>
                <a:ext uri="{FF2B5EF4-FFF2-40B4-BE49-F238E27FC236}">
                  <a16:creationId xmlns:a16="http://schemas.microsoft.com/office/drawing/2014/main" id="{4B56576F-4D04-44C7-BABE-0C3B9A569EE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5" name="Rectangle 64">
              <a:extLst>
                <a:ext uri="{FF2B5EF4-FFF2-40B4-BE49-F238E27FC236}">
                  <a16:creationId xmlns:a16="http://schemas.microsoft.com/office/drawing/2014/main" id="{12270CA8-BA52-4A35-827C-F12601397A40}"/>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6" name="Rectangle 65">
              <a:extLst>
                <a:ext uri="{FF2B5EF4-FFF2-40B4-BE49-F238E27FC236}">
                  <a16:creationId xmlns:a16="http://schemas.microsoft.com/office/drawing/2014/main" id="{1F125FEA-4E95-4B4A-AD76-871EACCC64B0}"/>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7" name="Rectangle 66">
              <a:extLst>
                <a:ext uri="{FF2B5EF4-FFF2-40B4-BE49-F238E27FC236}">
                  <a16:creationId xmlns:a16="http://schemas.microsoft.com/office/drawing/2014/main" id="{C8F414B9-BFB6-4E0E-B6CC-8863175F164E}"/>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8" name="Rectangle 67">
              <a:extLst>
                <a:ext uri="{FF2B5EF4-FFF2-40B4-BE49-F238E27FC236}">
                  <a16:creationId xmlns:a16="http://schemas.microsoft.com/office/drawing/2014/main" id="{C006E6B7-DA5E-4E0E-9AA7-C59FC46518C4}"/>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9" name="TextBox 68">
              <a:extLst>
                <a:ext uri="{FF2B5EF4-FFF2-40B4-BE49-F238E27FC236}">
                  <a16:creationId xmlns:a16="http://schemas.microsoft.com/office/drawing/2014/main" id="{F23407BF-71C9-4D67-83E5-13046DBA069A}"/>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70" name="Group 69">
            <a:extLst>
              <a:ext uri="{FF2B5EF4-FFF2-40B4-BE49-F238E27FC236}">
                <a16:creationId xmlns:a16="http://schemas.microsoft.com/office/drawing/2014/main" id="{B0DE4F6F-9D5C-438E-B21D-AEE2DC917EF6}"/>
              </a:ext>
            </a:extLst>
          </p:cNvPr>
          <p:cNvGrpSpPr/>
          <p:nvPr/>
        </p:nvGrpSpPr>
        <p:grpSpPr>
          <a:xfrm>
            <a:off x="643471" y="1036110"/>
            <a:ext cx="1636942" cy="5280026"/>
            <a:chOff x="6874933" y="1036110"/>
            <a:chExt cx="1636942" cy="5280026"/>
          </a:xfrm>
        </p:grpSpPr>
        <p:sp>
          <p:nvSpPr>
            <p:cNvPr id="71" name="Rectangle: Rounded Corners 70">
              <a:extLst>
                <a:ext uri="{FF2B5EF4-FFF2-40B4-BE49-F238E27FC236}">
                  <a16:creationId xmlns:a16="http://schemas.microsoft.com/office/drawing/2014/main" id="{D4627F11-E41D-4FFC-96A3-B97DB40FFD1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0</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0</a:t>
              </a:r>
            </a:p>
          </p:txBody>
        </p:sp>
        <p:sp>
          <p:nvSpPr>
            <p:cNvPr id="72" name="Rectangle 71">
              <a:extLst>
                <a:ext uri="{FF2B5EF4-FFF2-40B4-BE49-F238E27FC236}">
                  <a16:creationId xmlns:a16="http://schemas.microsoft.com/office/drawing/2014/main" id="{5B42E804-6860-4B51-ABDA-3C1ABE06218C}"/>
                </a:ext>
              </a:extLst>
            </p:cNvPr>
            <p:cNvSpPr/>
            <p:nvPr/>
          </p:nvSpPr>
          <p:spPr bwMode="auto">
            <a:xfrm>
              <a:off x="7001933" y="2039703"/>
              <a:ext cx="1379597" cy="4088655"/>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id="{17629197-F918-4615-8CC5-4A874B64D679}"/>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74" name="Rectangle 73">
              <a:extLst>
                <a:ext uri="{FF2B5EF4-FFF2-40B4-BE49-F238E27FC236}">
                  <a16:creationId xmlns:a16="http://schemas.microsoft.com/office/drawing/2014/main" id="{DE456B30-CA10-46F5-8646-FD29B1BEC8B7}"/>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5" name="Rectangle 74">
              <a:extLst>
                <a:ext uri="{FF2B5EF4-FFF2-40B4-BE49-F238E27FC236}">
                  <a16:creationId xmlns:a16="http://schemas.microsoft.com/office/drawing/2014/main" id="{B8FBAA96-109D-4391-AC4D-44703ACBC51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6" name="Rectangle 75">
              <a:extLst>
                <a:ext uri="{FF2B5EF4-FFF2-40B4-BE49-F238E27FC236}">
                  <a16:creationId xmlns:a16="http://schemas.microsoft.com/office/drawing/2014/main" id="{BDFA1B75-B844-41F1-B2D8-9034B240F4B7}"/>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7" name="Rectangle 76">
              <a:extLst>
                <a:ext uri="{FF2B5EF4-FFF2-40B4-BE49-F238E27FC236}">
                  <a16:creationId xmlns:a16="http://schemas.microsoft.com/office/drawing/2014/main" id="{71D633D5-5160-4B28-8403-E220905F8521}"/>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8" name="Rectangle 77">
              <a:extLst>
                <a:ext uri="{FF2B5EF4-FFF2-40B4-BE49-F238E27FC236}">
                  <a16:creationId xmlns:a16="http://schemas.microsoft.com/office/drawing/2014/main" id="{3A34FAA1-3F5F-4D8D-8662-A2BED949D88B}"/>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9" name="Rectangle 78">
              <a:extLst>
                <a:ext uri="{FF2B5EF4-FFF2-40B4-BE49-F238E27FC236}">
                  <a16:creationId xmlns:a16="http://schemas.microsoft.com/office/drawing/2014/main" id="{3134A2B9-772B-467E-9B45-5BEBD51B0103}"/>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80" name="TextBox 79">
              <a:extLst>
                <a:ext uri="{FF2B5EF4-FFF2-40B4-BE49-F238E27FC236}">
                  <a16:creationId xmlns:a16="http://schemas.microsoft.com/office/drawing/2014/main" id="{AFBEA4A1-1460-4BD4-B141-E6E9B0B11598}"/>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sp>
        <p:nvSpPr>
          <p:cNvPr id="81" name="TextBox 80">
            <a:extLst>
              <a:ext uri="{FF2B5EF4-FFF2-40B4-BE49-F238E27FC236}">
                <a16:creationId xmlns:a16="http://schemas.microsoft.com/office/drawing/2014/main" id="{70AA5D4F-BD5B-4B9B-8723-3414F1993EF5}"/>
              </a:ext>
            </a:extLst>
          </p:cNvPr>
          <p:cNvSpPr txBox="1"/>
          <p:nvPr/>
        </p:nvSpPr>
        <p:spPr>
          <a:xfrm>
            <a:off x="5043160" y="3107307"/>
            <a:ext cx="842030" cy="690538"/>
          </a:xfrm>
          <a:prstGeom prst="rect">
            <a:avLst/>
          </a:prstGeom>
          <a:noFill/>
        </p:spPr>
        <p:txBody>
          <a:bodyPr wrap="square" rtlCol="0">
            <a:spAutoFit/>
          </a:bodyPr>
          <a:lstStyle/>
          <a:p>
            <a:pPr algn="ctr"/>
            <a:r>
              <a:rPr lang="en-US" sz="3600" dirty="0"/>
              <a:t>…</a:t>
            </a:r>
          </a:p>
        </p:txBody>
      </p:sp>
      <p:grpSp>
        <p:nvGrpSpPr>
          <p:cNvPr id="7" name="Group 6">
            <a:extLst>
              <a:ext uri="{FF2B5EF4-FFF2-40B4-BE49-F238E27FC236}">
                <a16:creationId xmlns:a16="http://schemas.microsoft.com/office/drawing/2014/main" id="{9B629DD6-87ED-444A-BB58-DDB77D1D1901}"/>
              </a:ext>
            </a:extLst>
          </p:cNvPr>
          <p:cNvGrpSpPr/>
          <p:nvPr/>
        </p:nvGrpSpPr>
        <p:grpSpPr>
          <a:xfrm>
            <a:off x="575733" y="1935106"/>
            <a:ext cx="8000999" cy="523220"/>
            <a:chOff x="575733" y="1935106"/>
            <a:chExt cx="8000999" cy="523220"/>
          </a:xfrm>
        </p:grpSpPr>
        <p:sp>
          <p:nvSpPr>
            <p:cNvPr id="82" name="Rectangle: Rounded Corners 81">
              <a:extLst>
                <a:ext uri="{FF2B5EF4-FFF2-40B4-BE49-F238E27FC236}">
                  <a16:creationId xmlns:a16="http://schemas.microsoft.com/office/drawing/2014/main" id="{DBAEAD76-242D-4F6A-8F1A-3A6DC25E41D9}"/>
                </a:ext>
              </a:extLst>
            </p:cNvPr>
            <p:cNvSpPr/>
            <p:nvPr/>
          </p:nvSpPr>
          <p:spPr bwMode="auto">
            <a:xfrm>
              <a:off x="575733" y="1997369"/>
              <a:ext cx="8000999" cy="432563"/>
            </a:xfrm>
            <a:prstGeom prst="roundRect">
              <a:avLst/>
            </a:prstGeom>
            <a:noFill/>
            <a:ln w="38100"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3" name="TextBox 82">
              <a:extLst>
                <a:ext uri="{FF2B5EF4-FFF2-40B4-BE49-F238E27FC236}">
                  <a16:creationId xmlns:a16="http://schemas.microsoft.com/office/drawing/2014/main" id="{813F273B-FDA5-4052-AF77-91DF4D566910}"/>
                </a:ext>
              </a:extLst>
            </p:cNvPr>
            <p:cNvSpPr txBox="1"/>
            <p:nvPr/>
          </p:nvSpPr>
          <p:spPr>
            <a:xfrm flipH="1">
              <a:off x="4227743" y="1935106"/>
              <a:ext cx="2516966" cy="523220"/>
            </a:xfrm>
            <a:prstGeom prst="rect">
              <a:avLst/>
            </a:prstGeom>
            <a:noFill/>
          </p:spPr>
          <p:txBody>
            <a:bodyPr wrap="square" rtlCol="0">
              <a:spAutoFit/>
            </a:bodyPr>
            <a:lstStyle/>
            <a:p>
              <a:pPr algn="ctr"/>
              <a:r>
                <a:rPr lang="en-US" sz="2800" dirty="0">
                  <a:solidFill>
                    <a:schemeClr val="accent1"/>
                  </a:solidFill>
                </a:rPr>
                <a:t>RAID group</a:t>
              </a:r>
            </a:p>
          </p:txBody>
        </p:sp>
      </p:grpSp>
    </p:spTree>
    <p:extLst>
      <p:ext uri="{BB962C8B-B14F-4D97-AF65-F5344CB8AC3E}">
        <p14:creationId xmlns:p14="http://schemas.microsoft.com/office/powerpoint/2010/main" val="4184524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0F78-FBAE-4785-8BFD-9BE929665402}"/>
              </a:ext>
            </a:extLst>
          </p:cNvPr>
          <p:cNvSpPr>
            <a:spLocks noGrp="1"/>
          </p:cNvSpPr>
          <p:nvPr>
            <p:ph type="title"/>
          </p:nvPr>
        </p:nvSpPr>
        <p:spPr/>
        <p:txBody>
          <a:bodyPr/>
          <a:lstStyle/>
          <a:p>
            <a:r>
              <a:rPr lang="en-US" dirty="0"/>
              <a:t>Layer-to-Layer Process Variation</a:t>
            </a:r>
          </a:p>
        </p:txBody>
      </p:sp>
      <p:sp>
        <p:nvSpPr>
          <p:cNvPr id="5" name="Slide Number Placeholder 4">
            <a:extLst>
              <a:ext uri="{FF2B5EF4-FFF2-40B4-BE49-F238E27FC236}">
                <a16:creationId xmlns:a16="http://schemas.microsoft.com/office/drawing/2014/main" id="{D652388F-FB50-4636-BBDF-38E585BE7A7B}"/>
              </a:ext>
            </a:extLst>
          </p:cNvPr>
          <p:cNvSpPr>
            <a:spLocks noGrp="1"/>
          </p:cNvSpPr>
          <p:nvPr>
            <p:ph type="sldNum" sz="quarter" idx="4"/>
          </p:nvPr>
        </p:nvSpPr>
        <p:spPr/>
        <p:txBody>
          <a:bodyPr/>
          <a:lstStyle/>
          <a:p>
            <a:fld id="{D1A49D29-CB85-4411-9FDD-91CD7B7D33F2}" type="slidenum">
              <a:rPr lang="en-US" smtClean="0"/>
              <a:t>52</a:t>
            </a:fld>
            <a:endParaRPr lang="en-US"/>
          </a:p>
        </p:txBody>
      </p:sp>
      <p:sp>
        <p:nvSpPr>
          <p:cNvPr id="3" name="Content Placeholder 2">
            <a:extLst>
              <a:ext uri="{FF2B5EF4-FFF2-40B4-BE49-F238E27FC236}">
                <a16:creationId xmlns:a16="http://schemas.microsoft.com/office/drawing/2014/main" id="{36B45C12-490B-4F8F-8628-01C3C2457000}"/>
              </a:ext>
            </a:extLst>
          </p:cNvPr>
          <p:cNvSpPr>
            <a:spLocks noGrp="1"/>
          </p:cNvSpPr>
          <p:nvPr>
            <p:ph sz="quarter" idx="11"/>
          </p:nvPr>
        </p:nvSpPr>
        <p:spPr/>
        <p:txBody>
          <a:bodyPr>
            <a:normAutofit/>
          </a:bodyPr>
          <a:lstStyle/>
          <a:p>
            <a:r>
              <a:rPr lang="en-US" sz="2400" dirty="0"/>
              <a:t>Limitations with conventional RAID</a:t>
            </a:r>
          </a:p>
          <a:p>
            <a:pPr lvl="1"/>
            <a:r>
              <a:rPr lang="en-US" sz="2400" dirty="0">
                <a:solidFill>
                  <a:schemeClr val="accent5"/>
                </a:solidFill>
              </a:rPr>
              <a:t>1. Layer-to-layer process variation agnostic</a:t>
            </a:r>
          </a:p>
          <a:p>
            <a:pPr lvl="2"/>
            <a:r>
              <a:rPr lang="en-US" sz="2400" dirty="0"/>
              <a:t>Middle layers have higher error rate</a:t>
            </a:r>
          </a:p>
        </p:txBody>
      </p:sp>
      <p:grpSp>
        <p:nvGrpSpPr>
          <p:cNvPr id="4" name="Group 3">
            <a:extLst>
              <a:ext uri="{FF2B5EF4-FFF2-40B4-BE49-F238E27FC236}">
                <a16:creationId xmlns:a16="http://schemas.microsoft.com/office/drawing/2014/main" id="{F56D2ED9-FD35-402F-8916-22DDF30CCFDF}"/>
              </a:ext>
            </a:extLst>
          </p:cNvPr>
          <p:cNvGrpSpPr/>
          <p:nvPr/>
        </p:nvGrpSpPr>
        <p:grpSpPr>
          <a:xfrm>
            <a:off x="224897" y="2357328"/>
            <a:ext cx="8694206" cy="3564422"/>
            <a:chOff x="224897" y="2152932"/>
            <a:chExt cx="8694206" cy="3564422"/>
          </a:xfrm>
        </p:grpSpPr>
        <p:pic>
          <p:nvPicPr>
            <p:cNvPr id="8" name="Content Placeholder 6" descr="A close up of a map&#10;&#10;Description generated with high confidence">
              <a:extLst>
                <a:ext uri="{FF2B5EF4-FFF2-40B4-BE49-F238E27FC236}">
                  <a16:creationId xmlns:a16="http://schemas.microsoft.com/office/drawing/2014/main" id="{5B14EB41-7003-493B-850F-C788DA6E22B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4790"/>
            <a:stretch/>
          </p:blipFill>
          <p:spPr bwMode="auto">
            <a:xfrm>
              <a:off x="224897" y="4762314"/>
              <a:ext cx="8694206" cy="9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6" descr="A close up of a map&#10;&#10;Description generated with high confidence">
              <a:extLst>
                <a:ext uri="{FF2B5EF4-FFF2-40B4-BE49-F238E27FC236}">
                  <a16:creationId xmlns:a16="http://schemas.microsoft.com/office/drawing/2014/main" id="{1E002B15-C8AB-4FFC-8270-CB328069AE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7541"/>
            <a:stretch/>
          </p:blipFill>
          <p:spPr>
            <a:xfrm>
              <a:off x="224898" y="2152932"/>
              <a:ext cx="8694204" cy="2666064"/>
            </a:xfrm>
            <a:prstGeom prst="rect">
              <a:avLst/>
            </a:prstGeom>
          </p:spPr>
        </p:pic>
        <p:sp>
          <p:nvSpPr>
            <p:cNvPr id="6" name="Rectangle 5">
              <a:extLst>
                <a:ext uri="{FF2B5EF4-FFF2-40B4-BE49-F238E27FC236}">
                  <a16:creationId xmlns:a16="http://schemas.microsoft.com/office/drawing/2014/main" id="{7E246C39-3FA7-4634-80A6-F622D8A79E3E}"/>
                </a:ext>
              </a:extLst>
            </p:cNvPr>
            <p:cNvSpPr/>
            <p:nvPr/>
          </p:nvSpPr>
          <p:spPr bwMode="auto">
            <a:xfrm>
              <a:off x="1557495" y="3162747"/>
              <a:ext cx="2934118"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4BB9E49D-5A10-4C98-98B8-6FC7D37EB4AF}"/>
                </a:ext>
              </a:extLst>
            </p:cNvPr>
            <p:cNvSpPr/>
            <p:nvPr/>
          </p:nvSpPr>
          <p:spPr bwMode="auto">
            <a:xfrm>
              <a:off x="1557495" y="3666143"/>
              <a:ext cx="1400858"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2862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D34A-D960-46CD-9885-F9855ED261E5}"/>
              </a:ext>
            </a:extLst>
          </p:cNvPr>
          <p:cNvSpPr>
            <a:spLocks noGrp="1"/>
          </p:cNvSpPr>
          <p:nvPr>
            <p:ph type="title"/>
          </p:nvPr>
        </p:nvSpPr>
        <p:spPr/>
        <p:txBody>
          <a:bodyPr/>
          <a:lstStyle/>
          <a:p>
            <a:r>
              <a:rPr lang="en-US" dirty="0"/>
              <a:t>Conventional RAID for SSD</a:t>
            </a:r>
          </a:p>
        </p:txBody>
      </p:sp>
      <p:sp>
        <p:nvSpPr>
          <p:cNvPr id="5" name="Slide Number Placeholder 4">
            <a:extLst>
              <a:ext uri="{FF2B5EF4-FFF2-40B4-BE49-F238E27FC236}">
                <a16:creationId xmlns:a16="http://schemas.microsoft.com/office/drawing/2014/main" id="{9C61BCF5-309E-461A-AC5B-B777881FC6A4}"/>
              </a:ext>
            </a:extLst>
          </p:cNvPr>
          <p:cNvSpPr>
            <a:spLocks noGrp="1"/>
          </p:cNvSpPr>
          <p:nvPr>
            <p:ph type="sldNum" sz="quarter" idx="12"/>
          </p:nvPr>
        </p:nvSpPr>
        <p:spPr/>
        <p:txBody>
          <a:bodyPr/>
          <a:lstStyle/>
          <a:p>
            <a:fld id="{D1A49D29-CB85-4411-9FDD-91CD7B7D33F2}" type="slidenum">
              <a:rPr lang="en-US" smtClean="0"/>
              <a:t>53</a:t>
            </a:fld>
            <a:endParaRPr lang="en-US"/>
          </a:p>
        </p:txBody>
      </p:sp>
      <p:grpSp>
        <p:nvGrpSpPr>
          <p:cNvPr id="58" name="Group 57">
            <a:extLst>
              <a:ext uri="{FF2B5EF4-FFF2-40B4-BE49-F238E27FC236}">
                <a16:creationId xmlns:a16="http://schemas.microsoft.com/office/drawing/2014/main" id="{8D0B0BB7-7C72-4319-8A6C-FEDD463FE2F4}"/>
              </a:ext>
            </a:extLst>
          </p:cNvPr>
          <p:cNvGrpSpPr/>
          <p:nvPr/>
        </p:nvGrpSpPr>
        <p:grpSpPr>
          <a:xfrm>
            <a:off x="6874933" y="1036110"/>
            <a:ext cx="1636942" cy="5280026"/>
            <a:chOff x="6874933" y="1036110"/>
            <a:chExt cx="1636942" cy="5280026"/>
          </a:xfrm>
        </p:grpSpPr>
        <p:sp>
          <p:nvSpPr>
            <p:cNvPr id="47" name="Rectangle: Rounded Corners 46">
              <a:extLst>
                <a:ext uri="{FF2B5EF4-FFF2-40B4-BE49-F238E27FC236}">
                  <a16:creationId xmlns:a16="http://schemas.microsoft.com/office/drawing/2014/main" id="{C6162FAD-B432-486A-BE11-A914483E18E5}"/>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15</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15</a:t>
              </a:r>
            </a:p>
          </p:txBody>
        </p:sp>
        <p:sp>
          <p:nvSpPr>
            <p:cNvPr id="48" name="Rectangle 47">
              <a:extLst>
                <a:ext uri="{FF2B5EF4-FFF2-40B4-BE49-F238E27FC236}">
                  <a16:creationId xmlns:a16="http://schemas.microsoft.com/office/drawing/2014/main" id="{B97B6659-A0B0-4151-B2C4-62B3A6683B3B}"/>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57F667E-F258-4C48-B204-7FC5CB968B3D}"/>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50" name="Rectangle 49">
              <a:extLst>
                <a:ext uri="{FF2B5EF4-FFF2-40B4-BE49-F238E27FC236}">
                  <a16:creationId xmlns:a16="http://schemas.microsoft.com/office/drawing/2014/main" id="{07B5905C-A897-4C34-9D34-84E9463ADBBF}"/>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1" name="Rectangle 50">
              <a:extLst>
                <a:ext uri="{FF2B5EF4-FFF2-40B4-BE49-F238E27FC236}">
                  <a16:creationId xmlns:a16="http://schemas.microsoft.com/office/drawing/2014/main" id="{B2E0631F-0938-4DA4-B57A-8433D062965F}"/>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2" name="Rectangle 51">
              <a:extLst>
                <a:ext uri="{FF2B5EF4-FFF2-40B4-BE49-F238E27FC236}">
                  <a16:creationId xmlns:a16="http://schemas.microsoft.com/office/drawing/2014/main" id="{55E8D231-196E-4054-94FC-26F40155B0ED}"/>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3" name="Rectangle 52">
              <a:extLst>
                <a:ext uri="{FF2B5EF4-FFF2-40B4-BE49-F238E27FC236}">
                  <a16:creationId xmlns:a16="http://schemas.microsoft.com/office/drawing/2014/main" id="{3801E257-DB9D-4C5D-B3B3-068909AF271E}"/>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4" name="Rectangle 53">
              <a:extLst>
                <a:ext uri="{FF2B5EF4-FFF2-40B4-BE49-F238E27FC236}">
                  <a16:creationId xmlns:a16="http://schemas.microsoft.com/office/drawing/2014/main" id="{4ED3914C-EC24-48CA-98E5-158A7AD2ABA1}"/>
                </a:ext>
              </a:extLst>
            </p:cNvPr>
            <p:cNvSpPr/>
            <p:nvPr/>
          </p:nvSpPr>
          <p:spPr bwMode="auto">
            <a:xfrm>
              <a:off x="7001933" y="4330628"/>
              <a:ext cx="1379597" cy="355868"/>
            </a:xfrm>
            <a:prstGeom prst="rect">
              <a:avLst/>
            </a:prstGeom>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5" name="Rectangle 54">
              <a:extLst>
                <a:ext uri="{FF2B5EF4-FFF2-40B4-BE49-F238E27FC236}">
                  <a16:creationId xmlns:a16="http://schemas.microsoft.com/office/drawing/2014/main" id="{82A11818-0233-4FBB-BE24-436E5DC10EC2}"/>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6" name="TextBox 55">
              <a:extLst>
                <a:ext uri="{FF2B5EF4-FFF2-40B4-BE49-F238E27FC236}">
                  <a16:creationId xmlns:a16="http://schemas.microsoft.com/office/drawing/2014/main" id="{5E65014E-620E-4161-AB49-613F35105BEC}"/>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59" name="Group 58">
            <a:extLst>
              <a:ext uri="{FF2B5EF4-FFF2-40B4-BE49-F238E27FC236}">
                <a16:creationId xmlns:a16="http://schemas.microsoft.com/office/drawing/2014/main" id="{B6B7691C-C0E1-45E7-856D-C4BAED520821}"/>
              </a:ext>
            </a:extLst>
          </p:cNvPr>
          <p:cNvGrpSpPr/>
          <p:nvPr/>
        </p:nvGrpSpPr>
        <p:grpSpPr>
          <a:xfrm>
            <a:off x="2463801" y="1036110"/>
            <a:ext cx="1636942" cy="5280026"/>
            <a:chOff x="6874933" y="1036110"/>
            <a:chExt cx="1636942" cy="5280026"/>
          </a:xfrm>
        </p:grpSpPr>
        <p:sp>
          <p:nvSpPr>
            <p:cNvPr id="60" name="Rectangle: Rounded Corners 59">
              <a:extLst>
                <a:ext uri="{FF2B5EF4-FFF2-40B4-BE49-F238E27FC236}">
                  <a16:creationId xmlns:a16="http://schemas.microsoft.com/office/drawing/2014/main" id="{CEAC7842-0833-4BC2-B147-F6C8617B40F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a:t>
              </a:r>
            </a:p>
          </p:txBody>
        </p:sp>
        <p:sp>
          <p:nvSpPr>
            <p:cNvPr id="61" name="Rectangle 60">
              <a:extLst>
                <a:ext uri="{FF2B5EF4-FFF2-40B4-BE49-F238E27FC236}">
                  <a16:creationId xmlns:a16="http://schemas.microsoft.com/office/drawing/2014/main" id="{8F448A96-52DB-4FB8-860A-83E27FFC92F2}"/>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62" name="TextBox 61">
              <a:extLst>
                <a:ext uri="{FF2B5EF4-FFF2-40B4-BE49-F238E27FC236}">
                  <a16:creationId xmlns:a16="http://schemas.microsoft.com/office/drawing/2014/main" id="{A0D9CF0B-6B74-43B8-AAAE-D30C4A2842B3}"/>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63" name="Rectangle 62">
              <a:extLst>
                <a:ext uri="{FF2B5EF4-FFF2-40B4-BE49-F238E27FC236}">
                  <a16:creationId xmlns:a16="http://schemas.microsoft.com/office/drawing/2014/main" id="{22289B43-4E1B-43FF-8BC7-B4104661FA98}"/>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4" name="Rectangle 63">
              <a:extLst>
                <a:ext uri="{FF2B5EF4-FFF2-40B4-BE49-F238E27FC236}">
                  <a16:creationId xmlns:a16="http://schemas.microsoft.com/office/drawing/2014/main" id="{4B56576F-4D04-44C7-BABE-0C3B9A569EE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5" name="Rectangle 64">
              <a:extLst>
                <a:ext uri="{FF2B5EF4-FFF2-40B4-BE49-F238E27FC236}">
                  <a16:creationId xmlns:a16="http://schemas.microsoft.com/office/drawing/2014/main" id="{12270CA8-BA52-4A35-827C-F12601397A40}"/>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6" name="Rectangle 65">
              <a:extLst>
                <a:ext uri="{FF2B5EF4-FFF2-40B4-BE49-F238E27FC236}">
                  <a16:creationId xmlns:a16="http://schemas.microsoft.com/office/drawing/2014/main" id="{1F125FEA-4E95-4B4A-AD76-871EACCC64B0}"/>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7" name="Rectangle 66">
              <a:extLst>
                <a:ext uri="{FF2B5EF4-FFF2-40B4-BE49-F238E27FC236}">
                  <a16:creationId xmlns:a16="http://schemas.microsoft.com/office/drawing/2014/main" id="{C8F414B9-BFB6-4E0E-B6CC-8863175F164E}"/>
                </a:ext>
              </a:extLst>
            </p:cNvPr>
            <p:cNvSpPr/>
            <p:nvPr/>
          </p:nvSpPr>
          <p:spPr bwMode="auto">
            <a:xfrm>
              <a:off x="7001933" y="4330628"/>
              <a:ext cx="1379597" cy="355868"/>
            </a:xfrm>
            <a:prstGeom prst="rect">
              <a:avLst/>
            </a:prstGeom>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8" name="Rectangle 67">
              <a:extLst>
                <a:ext uri="{FF2B5EF4-FFF2-40B4-BE49-F238E27FC236}">
                  <a16:creationId xmlns:a16="http://schemas.microsoft.com/office/drawing/2014/main" id="{C006E6B7-DA5E-4E0E-9AA7-C59FC46518C4}"/>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9" name="TextBox 68">
              <a:extLst>
                <a:ext uri="{FF2B5EF4-FFF2-40B4-BE49-F238E27FC236}">
                  <a16:creationId xmlns:a16="http://schemas.microsoft.com/office/drawing/2014/main" id="{F23407BF-71C9-4D67-83E5-13046DBA069A}"/>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70" name="Group 69">
            <a:extLst>
              <a:ext uri="{FF2B5EF4-FFF2-40B4-BE49-F238E27FC236}">
                <a16:creationId xmlns:a16="http://schemas.microsoft.com/office/drawing/2014/main" id="{B0DE4F6F-9D5C-438E-B21D-AEE2DC917EF6}"/>
              </a:ext>
            </a:extLst>
          </p:cNvPr>
          <p:cNvGrpSpPr/>
          <p:nvPr/>
        </p:nvGrpSpPr>
        <p:grpSpPr>
          <a:xfrm>
            <a:off x="643471" y="1036110"/>
            <a:ext cx="1636942" cy="5280026"/>
            <a:chOff x="6874933" y="1036110"/>
            <a:chExt cx="1636942" cy="5280026"/>
          </a:xfrm>
        </p:grpSpPr>
        <p:sp>
          <p:nvSpPr>
            <p:cNvPr id="71" name="Rectangle: Rounded Corners 70">
              <a:extLst>
                <a:ext uri="{FF2B5EF4-FFF2-40B4-BE49-F238E27FC236}">
                  <a16:creationId xmlns:a16="http://schemas.microsoft.com/office/drawing/2014/main" id="{D4627F11-E41D-4FFC-96A3-B97DB40FFD1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0</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0</a:t>
              </a:r>
            </a:p>
          </p:txBody>
        </p:sp>
        <p:sp>
          <p:nvSpPr>
            <p:cNvPr id="72" name="Rectangle 71">
              <a:extLst>
                <a:ext uri="{FF2B5EF4-FFF2-40B4-BE49-F238E27FC236}">
                  <a16:creationId xmlns:a16="http://schemas.microsoft.com/office/drawing/2014/main" id="{5B42E804-6860-4B51-ABDA-3C1ABE06218C}"/>
                </a:ext>
              </a:extLst>
            </p:cNvPr>
            <p:cNvSpPr/>
            <p:nvPr/>
          </p:nvSpPr>
          <p:spPr bwMode="auto">
            <a:xfrm>
              <a:off x="7001933" y="2039703"/>
              <a:ext cx="1379597" cy="4088655"/>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id="{17629197-F918-4615-8CC5-4A874B64D679}"/>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74" name="Rectangle 73">
              <a:extLst>
                <a:ext uri="{FF2B5EF4-FFF2-40B4-BE49-F238E27FC236}">
                  <a16:creationId xmlns:a16="http://schemas.microsoft.com/office/drawing/2014/main" id="{DE456B30-CA10-46F5-8646-FD29B1BEC8B7}"/>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5" name="Rectangle 74">
              <a:extLst>
                <a:ext uri="{FF2B5EF4-FFF2-40B4-BE49-F238E27FC236}">
                  <a16:creationId xmlns:a16="http://schemas.microsoft.com/office/drawing/2014/main" id="{B8FBAA96-109D-4391-AC4D-44703ACBC51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6" name="Rectangle 75">
              <a:extLst>
                <a:ext uri="{FF2B5EF4-FFF2-40B4-BE49-F238E27FC236}">
                  <a16:creationId xmlns:a16="http://schemas.microsoft.com/office/drawing/2014/main" id="{BDFA1B75-B844-41F1-B2D8-9034B240F4B7}"/>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7" name="Rectangle 76">
              <a:extLst>
                <a:ext uri="{FF2B5EF4-FFF2-40B4-BE49-F238E27FC236}">
                  <a16:creationId xmlns:a16="http://schemas.microsoft.com/office/drawing/2014/main" id="{71D633D5-5160-4B28-8403-E220905F8521}"/>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8" name="Rectangle 77">
              <a:extLst>
                <a:ext uri="{FF2B5EF4-FFF2-40B4-BE49-F238E27FC236}">
                  <a16:creationId xmlns:a16="http://schemas.microsoft.com/office/drawing/2014/main" id="{3A34FAA1-3F5F-4D8D-8662-A2BED949D88B}"/>
                </a:ext>
              </a:extLst>
            </p:cNvPr>
            <p:cNvSpPr/>
            <p:nvPr/>
          </p:nvSpPr>
          <p:spPr bwMode="auto">
            <a:xfrm>
              <a:off x="7001933" y="4330628"/>
              <a:ext cx="1379597" cy="355868"/>
            </a:xfrm>
            <a:prstGeom prst="rect">
              <a:avLst/>
            </a:prstGeom>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9" name="Rectangle 78">
              <a:extLst>
                <a:ext uri="{FF2B5EF4-FFF2-40B4-BE49-F238E27FC236}">
                  <a16:creationId xmlns:a16="http://schemas.microsoft.com/office/drawing/2014/main" id="{3134A2B9-772B-467E-9B45-5BEBD51B0103}"/>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80" name="TextBox 79">
              <a:extLst>
                <a:ext uri="{FF2B5EF4-FFF2-40B4-BE49-F238E27FC236}">
                  <a16:creationId xmlns:a16="http://schemas.microsoft.com/office/drawing/2014/main" id="{AFBEA4A1-1460-4BD4-B141-E6E9B0B11598}"/>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sp>
        <p:nvSpPr>
          <p:cNvPr id="81" name="TextBox 80">
            <a:extLst>
              <a:ext uri="{FF2B5EF4-FFF2-40B4-BE49-F238E27FC236}">
                <a16:creationId xmlns:a16="http://schemas.microsoft.com/office/drawing/2014/main" id="{70AA5D4F-BD5B-4B9B-8723-3414F1993EF5}"/>
              </a:ext>
            </a:extLst>
          </p:cNvPr>
          <p:cNvSpPr txBox="1"/>
          <p:nvPr/>
        </p:nvSpPr>
        <p:spPr>
          <a:xfrm>
            <a:off x="5043160" y="3107307"/>
            <a:ext cx="842030" cy="690538"/>
          </a:xfrm>
          <a:prstGeom prst="rect">
            <a:avLst/>
          </a:prstGeom>
          <a:noFill/>
        </p:spPr>
        <p:txBody>
          <a:bodyPr wrap="square" rtlCol="0">
            <a:spAutoFit/>
          </a:bodyPr>
          <a:lstStyle/>
          <a:p>
            <a:pPr algn="ctr"/>
            <a:r>
              <a:rPr lang="en-US" sz="3600" dirty="0"/>
              <a:t>…</a:t>
            </a:r>
          </a:p>
        </p:txBody>
      </p:sp>
      <p:grpSp>
        <p:nvGrpSpPr>
          <p:cNvPr id="7" name="Group 6">
            <a:extLst>
              <a:ext uri="{FF2B5EF4-FFF2-40B4-BE49-F238E27FC236}">
                <a16:creationId xmlns:a16="http://schemas.microsoft.com/office/drawing/2014/main" id="{9B629DD6-87ED-444A-BB58-DDB77D1D1901}"/>
              </a:ext>
            </a:extLst>
          </p:cNvPr>
          <p:cNvGrpSpPr/>
          <p:nvPr/>
        </p:nvGrpSpPr>
        <p:grpSpPr>
          <a:xfrm>
            <a:off x="575733" y="1935106"/>
            <a:ext cx="8000999" cy="523220"/>
            <a:chOff x="575733" y="1935106"/>
            <a:chExt cx="8000999" cy="523220"/>
          </a:xfrm>
        </p:grpSpPr>
        <p:sp>
          <p:nvSpPr>
            <p:cNvPr id="82" name="Rectangle: Rounded Corners 81">
              <a:extLst>
                <a:ext uri="{FF2B5EF4-FFF2-40B4-BE49-F238E27FC236}">
                  <a16:creationId xmlns:a16="http://schemas.microsoft.com/office/drawing/2014/main" id="{DBAEAD76-242D-4F6A-8F1A-3A6DC25E41D9}"/>
                </a:ext>
              </a:extLst>
            </p:cNvPr>
            <p:cNvSpPr/>
            <p:nvPr/>
          </p:nvSpPr>
          <p:spPr bwMode="auto">
            <a:xfrm>
              <a:off x="575733" y="1997369"/>
              <a:ext cx="8000999" cy="432563"/>
            </a:xfrm>
            <a:prstGeom prst="roundRect">
              <a:avLst/>
            </a:prstGeom>
            <a:noFill/>
            <a:ln w="38100"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a:ln>
                  <a:noFill/>
                </a:ln>
                <a:solidFill>
                  <a:schemeClr val="tx1"/>
                </a:solidFill>
                <a:effectLst/>
                <a:latin typeface="Arial" charset="0"/>
              </a:endParaRPr>
            </a:p>
          </p:txBody>
        </p:sp>
        <p:sp>
          <p:nvSpPr>
            <p:cNvPr id="83" name="TextBox 82">
              <a:extLst>
                <a:ext uri="{FF2B5EF4-FFF2-40B4-BE49-F238E27FC236}">
                  <a16:creationId xmlns:a16="http://schemas.microsoft.com/office/drawing/2014/main" id="{813F273B-FDA5-4052-AF77-91DF4D566910}"/>
                </a:ext>
              </a:extLst>
            </p:cNvPr>
            <p:cNvSpPr txBox="1"/>
            <p:nvPr/>
          </p:nvSpPr>
          <p:spPr>
            <a:xfrm flipH="1">
              <a:off x="4227743" y="1935106"/>
              <a:ext cx="2516966" cy="523220"/>
            </a:xfrm>
            <a:prstGeom prst="rect">
              <a:avLst/>
            </a:prstGeom>
            <a:noFill/>
          </p:spPr>
          <p:txBody>
            <a:bodyPr wrap="square" rtlCol="0">
              <a:spAutoFit/>
            </a:bodyPr>
            <a:lstStyle/>
            <a:p>
              <a:pPr algn="ctr"/>
              <a:r>
                <a:rPr lang="en-US" sz="2800" dirty="0">
                  <a:solidFill>
                    <a:schemeClr val="accent1"/>
                  </a:solidFill>
                </a:rPr>
                <a:t>RAID group</a:t>
              </a:r>
            </a:p>
          </p:txBody>
        </p:sp>
      </p:grpSp>
      <p:grpSp>
        <p:nvGrpSpPr>
          <p:cNvPr id="41" name="Group 40">
            <a:extLst>
              <a:ext uri="{FF2B5EF4-FFF2-40B4-BE49-F238E27FC236}">
                <a16:creationId xmlns:a16="http://schemas.microsoft.com/office/drawing/2014/main" id="{70451DEE-DE8E-4930-A29A-2C12DF8A7605}"/>
              </a:ext>
            </a:extLst>
          </p:cNvPr>
          <p:cNvGrpSpPr/>
          <p:nvPr/>
        </p:nvGrpSpPr>
        <p:grpSpPr>
          <a:xfrm>
            <a:off x="571500" y="3819361"/>
            <a:ext cx="8000999" cy="954107"/>
            <a:chOff x="575733" y="1514405"/>
            <a:chExt cx="8000999" cy="954107"/>
          </a:xfrm>
        </p:grpSpPr>
        <p:sp>
          <p:nvSpPr>
            <p:cNvPr id="42" name="Rectangle: Rounded Corners 41">
              <a:extLst>
                <a:ext uri="{FF2B5EF4-FFF2-40B4-BE49-F238E27FC236}">
                  <a16:creationId xmlns:a16="http://schemas.microsoft.com/office/drawing/2014/main" id="{D554DE22-48A7-4270-A7BC-1312538E0288}"/>
                </a:ext>
              </a:extLst>
            </p:cNvPr>
            <p:cNvSpPr/>
            <p:nvPr/>
          </p:nvSpPr>
          <p:spPr bwMode="auto">
            <a:xfrm>
              <a:off x="575733" y="1997369"/>
              <a:ext cx="8000999" cy="432563"/>
            </a:xfrm>
            <a:prstGeom prst="roundRect">
              <a:avLst/>
            </a:prstGeom>
            <a:noFill/>
            <a:ln w="38100" cap="flat" cmpd="sng" algn="ctr">
              <a:solidFill>
                <a:schemeClr val="accent5"/>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1D24FFE3-9466-46A3-8825-D0C2D6B3DFE4}"/>
                </a:ext>
              </a:extLst>
            </p:cNvPr>
            <p:cNvSpPr txBox="1"/>
            <p:nvPr/>
          </p:nvSpPr>
          <p:spPr>
            <a:xfrm flipH="1">
              <a:off x="4231855" y="1514405"/>
              <a:ext cx="2516966" cy="954107"/>
            </a:xfrm>
            <a:prstGeom prst="rect">
              <a:avLst/>
            </a:prstGeom>
            <a:noFill/>
          </p:spPr>
          <p:txBody>
            <a:bodyPr wrap="square" rtlCol="0">
              <a:spAutoFit/>
            </a:bodyPr>
            <a:lstStyle/>
            <a:p>
              <a:pPr algn="ctr"/>
              <a:r>
                <a:rPr lang="en-US" sz="2800" dirty="0">
                  <a:solidFill>
                    <a:schemeClr val="accent5"/>
                  </a:solidFill>
                </a:rPr>
                <a:t>Worst-case RAID group</a:t>
              </a:r>
            </a:p>
          </p:txBody>
        </p:sp>
      </p:grpSp>
    </p:spTree>
    <p:extLst>
      <p:ext uri="{BB962C8B-B14F-4D97-AF65-F5344CB8AC3E}">
        <p14:creationId xmlns:p14="http://schemas.microsoft.com/office/powerpoint/2010/main" val="840719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D34A-D960-46CD-9885-F9855ED261E5}"/>
              </a:ext>
            </a:extLst>
          </p:cNvPr>
          <p:cNvSpPr>
            <a:spLocks noGrp="1"/>
          </p:cNvSpPr>
          <p:nvPr>
            <p:ph type="title"/>
          </p:nvPr>
        </p:nvSpPr>
        <p:spPr/>
        <p:txBody>
          <a:bodyPr/>
          <a:lstStyle/>
          <a:p>
            <a:r>
              <a:rPr lang="en-US" dirty="0"/>
              <a:t>LI-RAID:</a:t>
            </a:r>
            <a:br>
              <a:rPr lang="en-US" dirty="0"/>
            </a:br>
            <a:r>
              <a:rPr lang="en-US" dirty="0"/>
              <a:t>Tolerating Layer-to-Layer Variation</a:t>
            </a:r>
          </a:p>
        </p:txBody>
      </p:sp>
      <p:sp>
        <p:nvSpPr>
          <p:cNvPr id="5" name="Slide Number Placeholder 4">
            <a:extLst>
              <a:ext uri="{FF2B5EF4-FFF2-40B4-BE49-F238E27FC236}">
                <a16:creationId xmlns:a16="http://schemas.microsoft.com/office/drawing/2014/main" id="{9C61BCF5-309E-461A-AC5B-B777881FC6A4}"/>
              </a:ext>
            </a:extLst>
          </p:cNvPr>
          <p:cNvSpPr>
            <a:spLocks noGrp="1"/>
          </p:cNvSpPr>
          <p:nvPr>
            <p:ph type="sldNum" sz="quarter" idx="12"/>
          </p:nvPr>
        </p:nvSpPr>
        <p:spPr/>
        <p:txBody>
          <a:bodyPr/>
          <a:lstStyle/>
          <a:p>
            <a:fld id="{D1A49D29-CB85-4411-9FDD-91CD7B7D33F2}" type="slidenum">
              <a:rPr lang="en-US" smtClean="0"/>
              <a:t>54</a:t>
            </a:fld>
            <a:endParaRPr lang="en-US"/>
          </a:p>
        </p:txBody>
      </p:sp>
      <p:grpSp>
        <p:nvGrpSpPr>
          <p:cNvPr id="58" name="Group 57">
            <a:extLst>
              <a:ext uri="{FF2B5EF4-FFF2-40B4-BE49-F238E27FC236}">
                <a16:creationId xmlns:a16="http://schemas.microsoft.com/office/drawing/2014/main" id="{8D0B0BB7-7C72-4319-8A6C-FEDD463FE2F4}"/>
              </a:ext>
            </a:extLst>
          </p:cNvPr>
          <p:cNvGrpSpPr/>
          <p:nvPr/>
        </p:nvGrpSpPr>
        <p:grpSpPr>
          <a:xfrm>
            <a:off x="6874933" y="1036110"/>
            <a:ext cx="1636942" cy="5280026"/>
            <a:chOff x="6874933" y="1036110"/>
            <a:chExt cx="1636942" cy="5280026"/>
          </a:xfrm>
        </p:grpSpPr>
        <p:sp>
          <p:nvSpPr>
            <p:cNvPr id="47" name="Rectangle: Rounded Corners 46">
              <a:extLst>
                <a:ext uri="{FF2B5EF4-FFF2-40B4-BE49-F238E27FC236}">
                  <a16:creationId xmlns:a16="http://schemas.microsoft.com/office/drawing/2014/main" id="{C6162FAD-B432-486A-BE11-A914483E18E5}"/>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15</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15</a:t>
              </a:r>
            </a:p>
          </p:txBody>
        </p:sp>
        <p:sp>
          <p:nvSpPr>
            <p:cNvPr id="48" name="Rectangle 47">
              <a:extLst>
                <a:ext uri="{FF2B5EF4-FFF2-40B4-BE49-F238E27FC236}">
                  <a16:creationId xmlns:a16="http://schemas.microsoft.com/office/drawing/2014/main" id="{B97B6659-A0B0-4151-B2C4-62B3A6683B3B}"/>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57F667E-F258-4C48-B204-7FC5CB968B3D}"/>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50" name="Rectangle 49">
              <a:extLst>
                <a:ext uri="{FF2B5EF4-FFF2-40B4-BE49-F238E27FC236}">
                  <a16:creationId xmlns:a16="http://schemas.microsoft.com/office/drawing/2014/main" id="{07B5905C-A897-4C34-9D34-84E9463ADBBF}"/>
                </a:ext>
              </a:extLst>
            </p:cNvPr>
            <p:cNvSpPr/>
            <p:nvPr/>
          </p:nvSpPr>
          <p:spPr bwMode="auto">
            <a:xfrm>
              <a:off x="7001933" y="2039704"/>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1" name="Rectangle 50">
              <a:extLst>
                <a:ext uri="{FF2B5EF4-FFF2-40B4-BE49-F238E27FC236}">
                  <a16:creationId xmlns:a16="http://schemas.microsoft.com/office/drawing/2014/main" id="{B2E0631F-0938-4DA4-B57A-8433D062965F}"/>
                </a:ext>
              </a:extLst>
            </p:cNvPr>
            <p:cNvSpPr/>
            <p:nvPr/>
          </p:nvSpPr>
          <p:spPr bwMode="auto">
            <a:xfrm>
              <a:off x="7001933" y="2395572"/>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2" name="Rectangle 51">
              <a:extLst>
                <a:ext uri="{FF2B5EF4-FFF2-40B4-BE49-F238E27FC236}">
                  <a16:creationId xmlns:a16="http://schemas.microsoft.com/office/drawing/2014/main" id="{55E8D231-196E-4054-94FC-26F40155B0ED}"/>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3" name="Rectangle 52">
              <a:extLst>
                <a:ext uri="{FF2B5EF4-FFF2-40B4-BE49-F238E27FC236}">
                  <a16:creationId xmlns:a16="http://schemas.microsoft.com/office/drawing/2014/main" id="{3801E257-DB9D-4C5D-B3B3-068909AF271E}"/>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4" name="Rectangle 53">
              <a:extLst>
                <a:ext uri="{FF2B5EF4-FFF2-40B4-BE49-F238E27FC236}">
                  <a16:creationId xmlns:a16="http://schemas.microsoft.com/office/drawing/2014/main" id="{4ED3914C-EC24-48CA-98E5-158A7AD2ABA1}"/>
                </a:ext>
              </a:extLst>
            </p:cNvPr>
            <p:cNvSpPr/>
            <p:nvPr/>
          </p:nvSpPr>
          <p:spPr bwMode="auto">
            <a:xfrm>
              <a:off x="7001933" y="4330628"/>
              <a:ext cx="1379597" cy="355868"/>
            </a:xfrm>
            <a:prstGeom prst="rect">
              <a:avLst/>
            </a:prstGeom>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5" name="Rectangle 54">
              <a:extLst>
                <a:ext uri="{FF2B5EF4-FFF2-40B4-BE49-F238E27FC236}">
                  <a16:creationId xmlns:a16="http://schemas.microsoft.com/office/drawing/2014/main" id="{82A11818-0233-4FBB-BE24-436E5DC10EC2}"/>
                </a:ext>
              </a:extLst>
            </p:cNvPr>
            <p:cNvSpPr/>
            <p:nvPr/>
          </p:nvSpPr>
          <p:spPr bwMode="auto">
            <a:xfrm>
              <a:off x="7001933" y="4686496"/>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6" name="TextBox 55">
              <a:extLst>
                <a:ext uri="{FF2B5EF4-FFF2-40B4-BE49-F238E27FC236}">
                  <a16:creationId xmlns:a16="http://schemas.microsoft.com/office/drawing/2014/main" id="{5E65014E-620E-4161-AB49-613F35105BEC}"/>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59" name="Group 58">
            <a:extLst>
              <a:ext uri="{FF2B5EF4-FFF2-40B4-BE49-F238E27FC236}">
                <a16:creationId xmlns:a16="http://schemas.microsoft.com/office/drawing/2014/main" id="{B6B7691C-C0E1-45E7-856D-C4BAED520821}"/>
              </a:ext>
            </a:extLst>
          </p:cNvPr>
          <p:cNvGrpSpPr/>
          <p:nvPr/>
        </p:nvGrpSpPr>
        <p:grpSpPr>
          <a:xfrm>
            <a:off x="2463801" y="1036110"/>
            <a:ext cx="1636942" cy="5280026"/>
            <a:chOff x="6874933" y="1036110"/>
            <a:chExt cx="1636942" cy="5280026"/>
          </a:xfrm>
        </p:grpSpPr>
        <p:sp>
          <p:nvSpPr>
            <p:cNvPr id="60" name="Rectangle: Rounded Corners 59">
              <a:extLst>
                <a:ext uri="{FF2B5EF4-FFF2-40B4-BE49-F238E27FC236}">
                  <a16:creationId xmlns:a16="http://schemas.microsoft.com/office/drawing/2014/main" id="{CEAC7842-0833-4BC2-B147-F6C8617B40F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a:t>
              </a:r>
            </a:p>
          </p:txBody>
        </p:sp>
        <p:sp>
          <p:nvSpPr>
            <p:cNvPr id="61" name="Rectangle 60">
              <a:extLst>
                <a:ext uri="{FF2B5EF4-FFF2-40B4-BE49-F238E27FC236}">
                  <a16:creationId xmlns:a16="http://schemas.microsoft.com/office/drawing/2014/main" id="{8F448A96-52DB-4FB8-860A-83E27FFC92F2}"/>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62" name="TextBox 61">
              <a:extLst>
                <a:ext uri="{FF2B5EF4-FFF2-40B4-BE49-F238E27FC236}">
                  <a16:creationId xmlns:a16="http://schemas.microsoft.com/office/drawing/2014/main" id="{A0D9CF0B-6B74-43B8-AAAE-D30C4A2842B3}"/>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63" name="Rectangle 62">
              <a:extLst>
                <a:ext uri="{FF2B5EF4-FFF2-40B4-BE49-F238E27FC236}">
                  <a16:creationId xmlns:a16="http://schemas.microsoft.com/office/drawing/2014/main" id="{22289B43-4E1B-43FF-8BC7-B4104661FA98}"/>
                </a:ext>
              </a:extLst>
            </p:cNvPr>
            <p:cNvSpPr/>
            <p:nvPr/>
          </p:nvSpPr>
          <p:spPr bwMode="auto">
            <a:xfrm>
              <a:off x="7001933" y="2039704"/>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4" name="Rectangle 63">
              <a:extLst>
                <a:ext uri="{FF2B5EF4-FFF2-40B4-BE49-F238E27FC236}">
                  <a16:creationId xmlns:a16="http://schemas.microsoft.com/office/drawing/2014/main" id="{4B56576F-4D04-44C7-BABE-0C3B9A569EEA}"/>
                </a:ext>
              </a:extLst>
            </p:cNvPr>
            <p:cNvSpPr/>
            <p:nvPr/>
          </p:nvSpPr>
          <p:spPr bwMode="auto">
            <a:xfrm>
              <a:off x="7001933" y="2395572"/>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5" name="Rectangle 64">
              <a:extLst>
                <a:ext uri="{FF2B5EF4-FFF2-40B4-BE49-F238E27FC236}">
                  <a16:creationId xmlns:a16="http://schemas.microsoft.com/office/drawing/2014/main" id="{12270CA8-BA52-4A35-827C-F12601397A40}"/>
                </a:ext>
              </a:extLst>
            </p:cNvPr>
            <p:cNvSpPr/>
            <p:nvPr/>
          </p:nvSpPr>
          <p:spPr bwMode="auto">
            <a:xfrm>
              <a:off x="7001933" y="2751439"/>
              <a:ext cx="1379597" cy="355868"/>
            </a:xfrm>
            <a:prstGeom prst="rect">
              <a:avLst/>
            </a:prstGeom>
            <a:solidFill>
              <a:schemeClr val="accent1"/>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6" name="Rectangle 65">
              <a:extLst>
                <a:ext uri="{FF2B5EF4-FFF2-40B4-BE49-F238E27FC236}">
                  <a16:creationId xmlns:a16="http://schemas.microsoft.com/office/drawing/2014/main" id="{1F125FEA-4E95-4B4A-AD76-871EACCC64B0}"/>
                </a:ext>
              </a:extLst>
            </p:cNvPr>
            <p:cNvSpPr/>
            <p:nvPr/>
          </p:nvSpPr>
          <p:spPr bwMode="auto">
            <a:xfrm>
              <a:off x="7001933" y="3107307"/>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7" name="Rectangle 66">
              <a:extLst>
                <a:ext uri="{FF2B5EF4-FFF2-40B4-BE49-F238E27FC236}">
                  <a16:creationId xmlns:a16="http://schemas.microsoft.com/office/drawing/2014/main" id="{C8F414B9-BFB6-4E0E-B6CC-8863175F164E}"/>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8" name="Rectangle 67">
              <a:extLst>
                <a:ext uri="{FF2B5EF4-FFF2-40B4-BE49-F238E27FC236}">
                  <a16:creationId xmlns:a16="http://schemas.microsoft.com/office/drawing/2014/main" id="{C006E6B7-DA5E-4E0E-9AA7-C59FC46518C4}"/>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9" name="TextBox 68">
              <a:extLst>
                <a:ext uri="{FF2B5EF4-FFF2-40B4-BE49-F238E27FC236}">
                  <a16:creationId xmlns:a16="http://schemas.microsoft.com/office/drawing/2014/main" id="{F23407BF-71C9-4D67-83E5-13046DBA069A}"/>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70" name="Group 69">
            <a:extLst>
              <a:ext uri="{FF2B5EF4-FFF2-40B4-BE49-F238E27FC236}">
                <a16:creationId xmlns:a16="http://schemas.microsoft.com/office/drawing/2014/main" id="{B0DE4F6F-9D5C-438E-B21D-AEE2DC917EF6}"/>
              </a:ext>
            </a:extLst>
          </p:cNvPr>
          <p:cNvGrpSpPr/>
          <p:nvPr/>
        </p:nvGrpSpPr>
        <p:grpSpPr>
          <a:xfrm>
            <a:off x="643471" y="1036110"/>
            <a:ext cx="1636942" cy="5280026"/>
            <a:chOff x="6874933" y="1036110"/>
            <a:chExt cx="1636942" cy="5280026"/>
          </a:xfrm>
        </p:grpSpPr>
        <p:sp>
          <p:nvSpPr>
            <p:cNvPr id="71" name="Rectangle: Rounded Corners 70">
              <a:extLst>
                <a:ext uri="{FF2B5EF4-FFF2-40B4-BE49-F238E27FC236}">
                  <a16:creationId xmlns:a16="http://schemas.microsoft.com/office/drawing/2014/main" id="{D4627F11-E41D-4FFC-96A3-B97DB40FFD1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0</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0</a:t>
              </a:r>
            </a:p>
          </p:txBody>
        </p:sp>
        <p:sp>
          <p:nvSpPr>
            <p:cNvPr id="72" name="Rectangle 71">
              <a:extLst>
                <a:ext uri="{FF2B5EF4-FFF2-40B4-BE49-F238E27FC236}">
                  <a16:creationId xmlns:a16="http://schemas.microsoft.com/office/drawing/2014/main" id="{5B42E804-6860-4B51-ABDA-3C1ABE06218C}"/>
                </a:ext>
              </a:extLst>
            </p:cNvPr>
            <p:cNvSpPr/>
            <p:nvPr/>
          </p:nvSpPr>
          <p:spPr bwMode="auto">
            <a:xfrm>
              <a:off x="7001933" y="2039703"/>
              <a:ext cx="1379597" cy="4088655"/>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id="{17629197-F918-4615-8CC5-4A874B64D679}"/>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74" name="Rectangle 73">
              <a:extLst>
                <a:ext uri="{FF2B5EF4-FFF2-40B4-BE49-F238E27FC236}">
                  <a16:creationId xmlns:a16="http://schemas.microsoft.com/office/drawing/2014/main" id="{DE456B30-CA10-46F5-8646-FD29B1BEC8B7}"/>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5" name="Rectangle 74">
              <a:extLst>
                <a:ext uri="{FF2B5EF4-FFF2-40B4-BE49-F238E27FC236}">
                  <a16:creationId xmlns:a16="http://schemas.microsoft.com/office/drawing/2014/main" id="{B8FBAA96-109D-4391-AC4D-44703ACBC51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6" name="Rectangle 75">
              <a:extLst>
                <a:ext uri="{FF2B5EF4-FFF2-40B4-BE49-F238E27FC236}">
                  <a16:creationId xmlns:a16="http://schemas.microsoft.com/office/drawing/2014/main" id="{BDFA1B75-B844-41F1-B2D8-9034B240F4B7}"/>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7" name="Rectangle 76">
              <a:extLst>
                <a:ext uri="{FF2B5EF4-FFF2-40B4-BE49-F238E27FC236}">
                  <a16:creationId xmlns:a16="http://schemas.microsoft.com/office/drawing/2014/main" id="{71D633D5-5160-4B28-8403-E220905F8521}"/>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8" name="Rectangle 77">
              <a:extLst>
                <a:ext uri="{FF2B5EF4-FFF2-40B4-BE49-F238E27FC236}">
                  <a16:creationId xmlns:a16="http://schemas.microsoft.com/office/drawing/2014/main" id="{3A34FAA1-3F5F-4D8D-8662-A2BED949D88B}"/>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9" name="Rectangle 78">
              <a:extLst>
                <a:ext uri="{FF2B5EF4-FFF2-40B4-BE49-F238E27FC236}">
                  <a16:creationId xmlns:a16="http://schemas.microsoft.com/office/drawing/2014/main" id="{3134A2B9-772B-467E-9B45-5BEBD51B0103}"/>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80" name="TextBox 79">
              <a:extLst>
                <a:ext uri="{FF2B5EF4-FFF2-40B4-BE49-F238E27FC236}">
                  <a16:creationId xmlns:a16="http://schemas.microsoft.com/office/drawing/2014/main" id="{AFBEA4A1-1460-4BD4-B141-E6E9B0B11598}"/>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sp>
        <p:nvSpPr>
          <p:cNvPr id="81" name="TextBox 80">
            <a:extLst>
              <a:ext uri="{FF2B5EF4-FFF2-40B4-BE49-F238E27FC236}">
                <a16:creationId xmlns:a16="http://schemas.microsoft.com/office/drawing/2014/main" id="{70AA5D4F-BD5B-4B9B-8723-3414F1993EF5}"/>
              </a:ext>
            </a:extLst>
          </p:cNvPr>
          <p:cNvSpPr txBox="1"/>
          <p:nvPr/>
        </p:nvSpPr>
        <p:spPr>
          <a:xfrm>
            <a:off x="5043160" y="2773818"/>
            <a:ext cx="842030" cy="690538"/>
          </a:xfrm>
          <a:prstGeom prst="rect">
            <a:avLst/>
          </a:prstGeom>
          <a:noFill/>
        </p:spPr>
        <p:txBody>
          <a:bodyPr wrap="square" rtlCol="0">
            <a:spAutoFit/>
          </a:bodyPr>
          <a:lstStyle/>
          <a:p>
            <a:pPr algn="ctr"/>
            <a:r>
              <a:rPr lang="en-US" sz="3600" dirty="0"/>
              <a:t>…</a:t>
            </a:r>
          </a:p>
        </p:txBody>
      </p:sp>
      <p:sp>
        <p:nvSpPr>
          <p:cNvPr id="3" name="Freeform: Shape 2">
            <a:extLst>
              <a:ext uri="{FF2B5EF4-FFF2-40B4-BE49-F238E27FC236}">
                <a16:creationId xmlns:a16="http://schemas.microsoft.com/office/drawing/2014/main" id="{3BDB45B9-FE4A-48EC-A6E1-6974BA70EE66}"/>
              </a:ext>
            </a:extLst>
          </p:cNvPr>
          <p:cNvSpPr/>
          <p:nvPr/>
        </p:nvSpPr>
        <p:spPr>
          <a:xfrm>
            <a:off x="657209" y="2000922"/>
            <a:ext cx="7846200" cy="2715948"/>
          </a:xfrm>
          <a:custGeom>
            <a:avLst/>
            <a:gdLst>
              <a:gd name="connsiteX0" fmla="*/ 1583114 w 7887095"/>
              <a:gd name="connsiteY0" fmla="*/ 0 h 2764716"/>
              <a:gd name="connsiteX1" fmla="*/ 109316 w 7887095"/>
              <a:gd name="connsiteY1" fmla="*/ 0 h 2764716"/>
              <a:gd name="connsiteX2" fmla="*/ 34012 w 7887095"/>
              <a:gd name="connsiteY2" fmla="*/ 64546 h 2764716"/>
              <a:gd name="connsiteX3" fmla="*/ 1740 w 7887095"/>
              <a:gd name="connsiteY3" fmla="*/ 86062 h 2764716"/>
              <a:gd name="connsiteX4" fmla="*/ 12497 w 7887095"/>
              <a:gd name="connsiteY4" fmla="*/ 215153 h 2764716"/>
              <a:gd name="connsiteX5" fmla="*/ 23255 w 7887095"/>
              <a:gd name="connsiteY5" fmla="*/ 258184 h 2764716"/>
              <a:gd name="connsiteX6" fmla="*/ 77043 w 7887095"/>
              <a:gd name="connsiteY6" fmla="*/ 355003 h 2764716"/>
              <a:gd name="connsiteX7" fmla="*/ 109316 w 7887095"/>
              <a:gd name="connsiteY7" fmla="*/ 376518 h 2764716"/>
              <a:gd name="connsiteX8" fmla="*/ 120074 w 7887095"/>
              <a:gd name="connsiteY8" fmla="*/ 408791 h 2764716"/>
              <a:gd name="connsiteX9" fmla="*/ 152347 w 7887095"/>
              <a:gd name="connsiteY9" fmla="*/ 441064 h 2764716"/>
              <a:gd name="connsiteX10" fmla="*/ 1604629 w 7887095"/>
              <a:gd name="connsiteY10" fmla="*/ 441064 h 2764716"/>
              <a:gd name="connsiteX11" fmla="*/ 1970389 w 7887095"/>
              <a:gd name="connsiteY11" fmla="*/ 1172584 h 2764716"/>
              <a:gd name="connsiteX12" fmla="*/ 3390398 w 7887095"/>
              <a:gd name="connsiteY12" fmla="*/ 1172584 h 2764716"/>
              <a:gd name="connsiteX13" fmla="*/ 6370267 w 7887095"/>
              <a:gd name="connsiteY13" fmla="*/ 2764716 h 2764716"/>
              <a:gd name="connsiteX14" fmla="*/ 7811791 w 7887095"/>
              <a:gd name="connsiteY14" fmla="*/ 2764716 h 2764716"/>
              <a:gd name="connsiteX15" fmla="*/ 7822549 w 7887095"/>
              <a:gd name="connsiteY15" fmla="*/ 2710927 h 2764716"/>
              <a:gd name="connsiteX16" fmla="*/ 7865580 w 7887095"/>
              <a:gd name="connsiteY16" fmla="*/ 2624866 h 2764716"/>
              <a:gd name="connsiteX17" fmla="*/ 7887095 w 7887095"/>
              <a:gd name="connsiteY17" fmla="*/ 2549563 h 2764716"/>
              <a:gd name="connsiteX18" fmla="*/ 7876337 w 7887095"/>
              <a:gd name="connsiteY18" fmla="*/ 2431229 h 2764716"/>
              <a:gd name="connsiteX19" fmla="*/ 7854822 w 7887095"/>
              <a:gd name="connsiteY19" fmla="*/ 2409713 h 2764716"/>
              <a:gd name="connsiteX20" fmla="*/ 7833307 w 7887095"/>
              <a:gd name="connsiteY20" fmla="*/ 2377440 h 2764716"/>
              <a:gd name="connsiteX21" fmla="*/ 7811791 w 7887095"/>
              <a:gd name="connsiteY21" fmla="*/ 2312894 h 2764716"/>
              <a:gd name="connsiteX22" fmla="*/ 7779518 w 7887095"/>
              <a:gd name="connsiteY22" fmla="*/ 2302137 h 2764716"/>
              <a:gd name="connsiteX23" fmla="*/ 6337994 w 7887095"/>
              <a:gd name="connsiteY23" fmla="*/ 2302137 h 2764716"/>
              <a:gd name="connsiteX24" fmla="*/ 3347368 w 7887095"/>
              <a:gd name="connsiteY24" fmla="*/ 710005 h 2764716"/>
              <a:gd name="connsiteX25" fmla="*/ 1981147 w 7887095"/>
              <a:gd name="connsiteY25" fmla="*/ 710005 h 2764716"/>
              <a:gd name="connsiteX26" fmla="*/ 1583114 w 7887095"/>
              <a:gd name="connsiteY26" fmla="*/ 0 h 2764716"/>
              <a:gd name="connsiteX0" fmla="*/ 1584115 w 7888096"/>
              <a:gd name="connsiteY0" fmla="*/ 0 h 2764716"/>
              <a:gd name="connsiteX1" fmla="*/ 110317 w 7888096"/>
              <a:gd name="connsiteY1" fmla="*/ 0 h 2764716"/>
              <a:gd name="connsiteX2" fmla="*/ 35013 w 7888096"/>
              <a:gd name="connsiteY2" fmla="*/ 64546 h 2764716"/>
              <a:gd name="connsiteX3" fmla="*/ 2741 w 7888096"/>
              <a:gd name="connsiteY3" fmla="*/ 86062 h 2764716"/>
              <a:gd name="connsiteX4" fmla="*/ 13498 w 7888096"/>
              <a:gd name="connsiteY4" fmla="*/ 215153 h 2764716"/>
              <a:gd name="connsiteX5" fmla="*/ 78044 w 7888096"/>
              <a:gd name="connsiteY5" fmla="*/ 355003 h 2764716"/>
              <a:gd name="connsiteX6" fmla="*/ 110317 w 7888096"/>
              <a:gd name="connsiteY6" fmla="*/ 376518 h 2764716"/>
              <a:gd name="connsiteX7" fmla="*/ 121075 w 7888096"/>
              <a:gd name="connsiteY7" fmla="*/ 408791 h 2764716"/>
              <a:gd name="connsiteX8" fmla="*/ 153348 w 7888096"/>
              <a:gd name="connsiteY8" fmla="*/ 441064 h 2764716"/>
              <a:gd name="connsiteX9" fmla="*/ 1605630 w 7888096"/>
              <a:gd name="connsiteY9" fmla="*/ 441064 h 2764716"/>
              <a:gd name="connsiteX10" fmla="*/ 1971390 w 7888096"/>
              <a:gd name="connsiteY10" fmla="*/ 1172584 h 2764716"/>
              <a:gd name="connsiteX11" fmla="*/ 3391399 w 7888096"/>
              <a:gd name="connsiteY11" fmla="*/ 1172584 h 2764716"/>
              <a:gd name="connsiteX12" fmla="*/ 6371268 w 7888096"/>
              <a:gd name="connsiteY12" fmla="*/ 2764716 h 2764716"/>
              <a:gd name="connsiteX13" fmla="*/ 7812792 w 7888096"/>
              <a:gd name="connsiteY13" fmla="*/ 2764716 h 2764716"/>
              <a:gd name="connsiteX14" fmla="*/ 7823550 w 7888096"/>
              <a:gd name="connsiteY14" fmla="*/ 2710927 h 2764716"/>
              <a:gd name="connsiteX15" fmla="*/ 7866581 w 7888096"/>
              <a:gd name="connsiteY15" fmla="*/ 2624866 h 2764716"/>
              <a:gd name="connsiteX16" fmla="*/ 7888096 w 7888096"/>
              <a:gd name="connsiteY16" fmla="*/ 2549563 h 2764716"/>
              <a:gd name="connsiteX17" fmla="*/ 7877338 w 7888096"/>
              <a:gd name="connsiteY17" fmla="*/ 2431229 h 2764716"/>
              <a:gd name="connsiteX18" fmla="*/ 7855823 w 7888096"/>
              <a:gd name="connsiteY18" fmla="*/ 2409713 h 2764716"/>
              <a:gd name="connsiteX19" fmla="*/ 7834308 w 7888096"/>
              <a:gd name="connsiteY19" fmla="*/ 2377440 h 2764716"/>
              <a:gd name="connsiteX20" fmla="*/ 7812792 w 7888096"/>
              <a:gd name="connsiteY20" fmla="*/ 2312894 h 2764716"/>
              <a:gd name="connsiteX21" fmla="*/ 7780519 w 7888096"/>
              <a:gd name="connsiteY21" fmla="*/ 2302137 h 2764716"/>
              <a:gd name="connsiteX22" fmla="*/ 6338995 w 7888096"/>
              <a:gd name="connsiteY22" fmla="*/ 2302137 h 2764716"/>
              <a:gd name="connsiteX23" fmla="*/ 3348369 w 7888096"/>
              <a:gd name="connsiteY23" fmla="*/ 710005 h 2764716"/>
              <a:gd name="connsiteX24" fmla="*/ 1982148 w 7888096"/>
              <a:gd name="connsiteY24" fmla="*/ 710005 h 2764716"/>
              <a:gd name="connsiteX25" fmla="*/ 1584115 w 7888096"/>
              <a:gd name="connsiteY25" fmla="*/ 0 h 2764716"/>
              <a:gd name="connsiteX0" fmla="*/ 1572683 w 7876664"/>
              <a:gd name="connsiteY0" fmla="*/ 0 h 2764716"/>
              <a:gd name="connsiteX1" fmla="*/ 98885 w 7876664"/>
              <a:gd name="connsiteY1" fmla="*/ 0 h 2764716"/>
              <a:gd name="connsiteX2" fmla="*/ 23581 w 7876664"/>
              <a:gd name="connsiteY2" fmla="*/ 64546 h 2764716"/>
              <a:gd name="connsiteX3" fmla="*/ 2066 w 7876664"/>
              <a:gd name="connsiteY3" fmla="*/ 215153 h 2764716"/>
              <a:gd name="connsiteX4" fmla="*/ 66612 w 7876664"/>
              <a:gd name="connsiteY4" fmla="*/ 355003 h 2764716"/>
              <a:gd name="connsiteX5" fmla="*/ 98885 w 7876664"/>
              <a:gd name="connsiteY5" fmla="*/ 376518 h 2764716"/>
              <a:gd name="connsiteX6" fmla="*/ 109643 w 7876664"/>
              <a:gd name="connsiteY6" fmla="*/ 408791 h 2764716"/>
              <a:gd name="connsiteX7" fmla="*/ 141916 w 7876664"/>
              <a:gd name="connsiteY7" fmla="*/ 441064 h 2764716"/>
              <a:gd name="connsiteX8" fmla="*/ 1594198 w 7876664"/>
              <a:gd name="connsiteY8" fmla="*/ 441064 h 2764716"/>
              <a:gd name="connsiteX9" fmla="*/ 1959958 w 7876664"/>
              <a:gd name="connsiteY9" fmla="*/ 1172584 h 2764716"/>
              <a:gd name="connsiteX10" fmla="*/ 3379967 w 7876664"/>
              <a:gd name="connsiteY10" fmla="*/ 1172584 h 2764716"/>
              <a:gd name="connsiteX11" fmla="*/ 6359836 w 7876664"/>
              <a:gd name="connsiteY11" fmla="*/ 2764716 h 2764716"/>
              <a:gd name="connsiteX12" fmla="*/ 7801360 w 7876664"/>
              <a:gd name="connsiteY12" fmla="*/ 2764716 h 2764716"/>
              <a:gd name="connsiteX13" fmla="*/ 7812118 w 7876664"/>
              <a:gd name="connsiteY13" fmla="*/ 2710927 h 2764716"/>
              <a:gd name="connsiteX14" fmla="*/ 7855149 w 7876664"/>
              <a:gd name="connsiteY14" fmla="*/ 2624866 h 2764716"/>
              <a:gd name="connsiteX15" fmla="*/ 7876664 w 7876664"/>
              <a:gd name="connsiteY15" fmla="*/ 2549563 h 2764716"/>
              <a:gd name="connsiteX16" fmla="*/ 7865906 w 7876664"/>
              <a:gd name="connsiteY16" fmla="*/ 2431229 h 2764716"/>
              <a:gd name="connsiteX17" fmla="*/ 7844391 w 7876664"/>
              <a:gd name="connsiteY17" fmla="*/ 2409713 h 2764716"/>
              <a:gd name="connsiteX18" fmla="*/ 7822876 w 7876664"/>
              <a:gd name="connsiteY18" fmla="*/ 2377440 h 2764716"/>
              <a:gd name="connsiteX19" fmla="*/ 7801360 w 7876664"/>
              <a:gd name="connsiteY19" fmla="*/ 2312894 h 2764716"/>
              <a:gd name="connsiteX20" fmla="*/ 7769087 w 7876664"/>
              <a:gd name="connsiteY20" fmla="*/ 2302137 h 2764716"/>
              <a:gd name="connsiteX21" fmla="*/ 6327563 w 7876664"/>
              <a:gd name="connsiteY21" fmla="*/ 2302137 h 2764716"/>
              <a:gd name="connsiteX22" fmla="*/ 3336937 w 7876664"/>
              <a:gd name="connsiteY22" fmla="*/ 710005 h 2764716"/>
              <a:gd name="connsiteX23" fmla="*/ 1970716 w 7876664"/>
              <a:gd name="connsiteY23" fmla="*/ 710005 h 2764716"/>
              <a:gd name="connsiteX24" fmla="*/ 1572683 w 7876664"/>
              <a:gd name="connsiteY24" fmla="*/ 0 h 2764716"/>
              <a:gd name="connsiteX0" fmla="*/ 1620148 w 7924129"/>
              <a:gd name="connsiteY0" fmla="*/ 0 h 2764716"/>
              <a:gd name="connsiteX1" fmla="*/ 146350 w 7924129"/>
              <a:gd name="connsiteY1" fmla="*/ 0 h 2764716"/>
              <a:gd name="connsiteX2" fmla="*/ 49531 w 7924129"/>
              <a:gd name="connsiteY2" fmla="*/ 215153 h 2764716"/>
              <a:gd name="connsiteX3" fmla="*/ 114077 w 7924129"/>
              <a:gd name="connsiteY3" fmla="*/ 355003 h 2764716"/>
              <a:gd name="connsiteX4" fmla="*/ 146350 w 7924129"/>
              <a:gd name="connsiteY4" fmla="*/ 376518 h 2764716"/>
              <a:gd name="connsiteX5" fmla="*/ 157108 w 7924129"/>
              <a:gd name="connsiteY5" fmla="*/ 408791 h 2764716"/>
              <a:gd name="connsiteX6" fmla="*/ 189381 w 7924129"/>
              <a:gd name="connsiteY6" fmla="*/ 441064 h 2764716"/>
              <a:gd name="connsiteX7" fmla="*/ 1641663 w 7924129"/>
              <a:gd name="connsiteY7" fmla="*/ 441064 h 2764716"/>
              <a:gd name="connsiteX8" fmla="*/ 2007423 w 7924129"/>
              <a:gd name="connsiteY8" fmla="*/ 1172584 h 2764716"/>
              <a:gd name="connsiteX9" fmla="*/ 3427432 w 7924129"/>
              <a:gd name="connsiteY9" fmla="*/ 1172584 h 2764716"/>
              <a:gd name="connsiteX10" fmla="*/ 6407301 w 7924129"/>
              <a:gd name="connsiteY10" fmla="*/ 2764716 h 2764716"/>
              <a:gd name="connsiteX11" fmla="*/ 7848825 w 7924129"/>
              <a:gd name="connsiteY11" fmla="*/ 2764716 h 2764716"/>
              <a:gd name="connsiteX12" fmla="*/ 7859583 w 7924129"/>
              <a:gd name="connsiteY12" fmla="*/ 2710927 h 2764716"/>
              <a:gd name="connsiteX13" fmla="*/ 7902614 w 7924129"/>
              <a:gd name="connsiteY13" fmla="*/ 2624866 h 2764716"/>
              <a:gd name="connsiteX14" fmla="*/ 7924129 w 7924129"/>
              <a:gd name="connsiteY14" fmla="*/ 2549563 h 2764716"/>
              <a:gd name="connsiteX15" fmla="*/ 7913371 w 7924129"/>
              <a:gd name="connsiteY15" fmla="*/ 2431229 h 2764716"/>
              <a:gd name="connsiteX16" fmla="*/ 7891856 w 7924129"/>
              <a:gd name="connsiteY16" fmla="*/ 2409713 h 2764716"/>
              <a:gd name="connsiteX17" fmla="*/ 7870341 w 7924129"/>
              <a:gd name="connsiteY17" fmla="*/ 2377440 h 2764716"/>
              <a:gd name="connsiteX18" fmla="*/ 7848825 w 7924129"/>
              <a:gd name="connsiteY18" fmla="*/ 2312894 h 2764716"/>
              <a:gd name="connsiteX19" fmla="*/ 7816552 w 7924129"/>
              <a:gd name="connsiteY19" fmla="*/ 2302137 h 2764716"/>
              <a:gd name="connsiteX20" fmla="*/ 6375028 w 7924129"/>
              <a:gd name="connsiteY20" fmla="*/ 2302137 h 2764716"/>
              <a:gd name="connsiteX21" fmla="*/ 3384402 w 7924129"/>
              <a:gd name="connsiteY21" fmla="*/ 710005 h 2764716"/>
              <a:gd name="connsiteX22" fmla="*/ 2018181 w 7924129"/>
              <a:gd name="connsiteY22" fmla="*/ 710005 h 2764716"/>
              <a:gd name="connsiteX23" fmla="*/ 1620148 w 7924129"/>
              <a:gd name="connsiteY23" fmla="*/ 0 h 2764716"/>
              <a:gd name="connsiteX0" fmla="*/ 1620148 w 7924129"/>
              <a:gd name="connsiteY0" fmla="*/ 0 h 2764716"/>
              <a:gd name="connsiteX1" fmla="*/ 146350 w 7924129"/>
              <a:gd name="connsiteY1" fmla="*/ 0 h 2764716"/>
              <a:gd name="connsiteX2" fmla="*/ 49531 w 7924129"/>
              <a:gd name="connsiteY2" fmla="*/ 215153 h 2764716"/>
              <a:gd name="connsiteX3" fmla="*/ 114077 w 7924129"/>
              <a:gd name="connsiteY3" fmla="*/ 355003 h 2764716"/>
              <a:gd name="connsiteX4" fmla="*/ 157108 w 7924129"/>
              <a:gd name="connsiteY4" fmla="*/ 408791 h 2764716"/>
              <a:gd name="connsiteX5" fmla="*/ 189381 w 7924129"/>
              <a:gd name="connsiteY5" fmla="*/ 441064 h 2764716"/>
              <a:gd name="connsiteX6" fmla="*/ 1641663 w 7924129"/>
              <a:gd name="connsiteY6" fmla="*/ 441064 h 2764716"/>
              <a:gd name="connsiteX7" fmla="*/ 2007423 w 7924129"/>
              <a:gd name="connsiteY7" fmla="*/ 1172584 h 2764716"/>
              <a:gd name="connsiteX8" fmla="*/ 3427432 w 7924129"/>
              <a:gd name="connsiteY8" fmla="*/ 1172584 h 2764716"/>
              <a:gd name="connsiteX9" fmla="*/ 6407301 w 7924129"/>
              <a:gd name="connsiteY9" fmla="*/ 2764716 h 2764716"/>
              <a:gd name="connsiteX10" fmla="*/ 7848825 w 7924129"/>
              <a:gd name="connsiteY10" fmla="*/ 2764716 h 2764716"/>
              <a:gd name="connsiteX11" fmla="*/ 7859583 w 7924129"/>
              <a:gd name="connsiteY11" fmla="*/ 2710927 h 2764716"/>
              <a:gd name="connsiteX12" fmla="*/ 7902614 w 7924129"/>
              <a:gd name="connsiteY12" fmla="*/ 2624866 h 2764716"/>
              <a:gd name="connsiteX13" fmla="*/ 7924129 w 7924129"/>
              <a:gd name="connsiteY13" fmla="*/ 2549563 h 2764716"/>
              <a:gd name="connsiteX14" fmla="*/ 7913371 w 7924129"/>
              <a:gd name="connsiteY14" fmla="*/ 2431229 h 2764716"/>
              <a:gd name="connsiteX15" fmla="*/ 7891856 w 7924129"/>
              <a:gd name="connsiteY15" fmla="*/ 2409713 h 2764716"/>
              <a:gd name="connsiteX16" fmla="*/ 7870341 w 7924129"/>
              <a:gd name="connsiteY16" fmla="*/ 2377440 h 2764716"/>
              <a:gd name="connsiteX17" fmla="*/ 7848825 w 7924129"/>
              <a:gd name="connsiteY17" fmla="*/ 2312894 h 2764716"/>
              <a:gd name="connsiteX18" fmla="*/ 7816552 w 7924129"/>
              <a:gd name="connsiteY18" fmla="*/ 2302137 h 2764716"/>
              <a:gd name="connsiteX19" fmla="*/ 6375028 w 7924129"/>
              <a:gd name="connsiteY19" fmla="*/ 2302137 h 2764716"/>
              <a:gd name="connsiteX20" fmla="*/ 3384402 w 7924129"/>
              <a:gd name="connsiteY20" fmla="*/ 710005 h 2764716"/>
              <a:gd name="connsiteX21" fmla="*/ 2018181 w 7924129"/>
              <a:gd name="connsiteY21" fmla="*/ 710005 h 2764716"/>
              <a:gd name="connsiteX22" fmla="*/ 1620148 w 7924129"/>
              <a:gd name="connsiteY22" fmla="*/ 0 h 2764716"/>
              <a:gd name="connsiteX0" fmla="*/ 1622486 w 7926467"/>
              <a:gd name="connsiteY0" fmla="*/ 0 h 2764716"/>
              <a:gd name="connsiteX1" fmla="*/ 148688 w 7926467"/>
              <a:gd name="connsiteY1" fmla="*/ 0 h 2764716"/>
              <a:gd name="connsiteX2" fmla="*/ 51869 w 7926467"/>
              <a:gd name="connsiteY2" fmla="*/ 215153 h 2764716"/>
              <a:gd name="connsiteX3" fmla="*/ 159446 w 7926467"/>
              <a:gd name="connsiteY3" fmla="*/ 408791 h 2764716"/>
              <a:gd name="connsiteX4" fmla="*/ 191719 w 7926467"/>
              <a:gd name="connsiteY4" fmla="*/ 441064 h 2764716"/>
              <a:gd name="connsiteX5" fmla="*/ 1644001 w 7926467"/>
              <a:gd name="connsiteY5" fmla="*/ 441064 h 2764716"/>
              <a:gd name="connsiteX6" fmla="*/ 2009761 w 7926467"/>
              <a:gd name="connsiteY6" fmla="*/ 1172584 h 2764716"/>
              <a:gd name="connsiteX7" fmla="*/ 3429770 w 7926467"/>
              <a:gd name="connsiteY7" fmla="*/ 1172584 h 2764716"/>
              <a:gd name="connsiteX8" fmla="*/ 6409639 w 7926467"/>
              <a:gd name="connsiteY8" fmla="*/ 2764716 h 2764716"/>
              <a:gd name="connsiteX9" fmla="*/ 7851163 w 7926467"/>
              <a:gd name="connsiteY9" fmla="*/ 2764716 h 2764716"/>
              <a:gd name="connsiteX10" fmla="*/ 7861921 w 7926467"/>
              <a:gd name="connsiteY10" fmla="*/ 2710927 h 2764716"/>
              <a:gd name="connsiteX11" fmla="*/ 7904952 w 7926467"/>
              <a:gd name="connsiteY11" fmla="*/ 2624866 h 2764716"/>
              <a:gd name="connsiteX12" fmla="*/ 7926467 w 7926467"/>
              <a:gd name="connsiteY12" fmla="*/ 2549563 h 2764716"/>
              <a:gd name="connsiteX13" fmla="*/ 7915709 w 7926467"/>
              <a:gd name="connsiteY13" fmla="*/ 2431229 h 2764716"/>
              <a:gd name="connsiteX14" fmla="*/ 7894194 w 7926467"/>
              <a:gd name="connsiteY14" fmla="*/ 2409713 h 2764716"/>
              <a:gd name="connsiteX15" fmla="*/ 7872679 w 7926467"/>
              <a:gd name="connsiteY15" fmla="*/ 2377440 h 2764716"/>
              <a:gd name="connsiteX16" fmla="*/ 7851163 w 7926467"/>
              <a:gd name="connsiteY16" fmla="*/ 2312894 h 2764716"/>
              <a:gd name="connsiteX17" fmla="*/ 7818890 w 7926467"/>
              <a:gd name="connsiteY17" fmla="*/ 2302137 h 2764716"/>
              <a:gd name="connsiteX18" fmla="*/ 6377366 w 7926467"/>
              <a:gd name="connsiteY18" fmla="*/ 2302137 h 2764716"/>
              <a:gd name="connsiteX19" fmla="*/ 3386740 w 7926467"/>
              <a:gd name="connsiteY19" fmla="*/ 710005 h 2764716"/>
              <a:gd name="connsiteX20" fmla="*/ 2020519 w 7926467"/>
              <a:gd name="connsiteY20" fmla="*/ 710005 h 2764716"/>
              <a:gd name="connsiteX21" fmla="*/ 1622486 w 7926467"/>
              <a:gd name="connsiteY21" fmla="*/ 0 h 2764716"/>
              <a:gd name="connsiteX0" fmla="*/ 1624267 w 7928248"/>
              <a:gd name="connsiteY0" fmla="*/ 0 h 2764716"/>
              <a:gd name="connsiteX1" fmla="*/ 150469 w 7928248"/>
              <a:gd name="connsiteY1" fmla="*/ 0 h 2764716"/>
              <a:gd name="connsiteX2" fmla="*/ 53650 w 7928248"/>
              <a:gd name="connsiteY2" fmla="*/ 215153 h 2764716"/>
              <a:gd name="connsiteX3" fmla="*/ 193500 w 7928248"/>
              <a:gd name="connsiteY3" fmla="*/ 441064 h 2764716"/>
              <a:gd name="connsiteX4" fmla="*/ 1645782 w 7928248"/>
              <a:gd name="connsiteY4" fmla="*/ 441064 h 2764716"/>
              <a:gd name="connsiteX5" fmla="*/ 2011542 w 7928248"/>
              <a:gd name="connsiteY5" fmla="*/ 1172584 h 2764716"/>
              <a:gd name="connsiteX6" fmla="*/ 3431551 w 7928248"/>
              <a:gd name="connsiteY6" fmla="*/ 1172584 h 2764716"/>
              <a:gd name="connsiteX7" fmla="*/ 6411420 w 7928248"/>
              <a:gd name="connsiteY7" fmla="*/ 2764716 h 2764716"/>
              <a:gd name="connsiteX8" fmla="*/ 7852944 w 7928248"/>
              <a:gd name="connsiteY8" fmla="*/ 2764716 h 2764716"/>
              <a:gd name="connsiteX9" fmla="*/ 7863702 w 7928248"/>
              <a:gd name="connsiteY9" fmla="*/ 2710927 h 2764716"/>
              <a:gd name="connsiteX10" fmla="*/ 7906733 w 7928248"/>
              <a:gd name="connsiteY10" fmla="*/ 2624866 h 2764716"/>
              <a:gd name="connsiteX11" fmla="*/ 7928248 w 7928248"/>
              <a:gd name="connsiteY11" fmla="*/ 2549563 h 2764716"/>
              <a:gd name="connsiteX12" fmla="*/ 7917490 w 7928248"/>
              <a:gd name="connsiteY12" fmla="*/ 2431229 h 2764716"/>
              <a:gd name="connsiteX13" fmla="*/ 7895975 w 7928248"/>
              <a:gd name="connsiteY13" fmla="*/ 2409713 h 2764716"/>
              <a:gd name="connsiteX14" fmla="*/ 7874460 w 7928248"/>
              <a:gd name="connsiteY14" fmla="*/ 2377440 h 2764716"/>
              <a:gd name="connsiteX15" fmla="*/ 7852944 w 7928248"/>
              <a:gd name="connsiteY15" fmla="*/ 2312894 h 2764716"/>
              <a:gd name="connsiteX16" fmla="*/ 7820671 w 7928248"/>
              <a:gd name="connsiteY16" fmla="*/ 2302137 h 2764716"/>
              <a:gd name="connsiteX17" fmla="*/ 6379147 w 7928248"/>
              <a:gd name="connsiteY17" fmla="*/ 2302137 h 2764716"/>
              <a:gd name="connsiteX18" fmla="*/ 3388521 w 7928248"/>
              <a:gd name="connsiteY18" fmla="*/ 710005 h 2764716"/>
              <a:gd name="connsiteX19" fmla="*/ 2022300 w 7928248"/>
              <a:gd name="connsiteY19" fmla="*/ 710005 h 2764716"/>
              <a:gd name="connsiteX20" fmla="*/ 1624267 w 7928248"/>
              <a:gd name="connsiteY20" fmla="*/ 0 h 2764716"/>
              <a:gd name="connsiteX0" fmla="*/ 1616588 w 7920569"/>
              <a:gd name="connsiteY0" fmla="*/ 0 h 2764716"/>
              <a:gd name="connsiteX1" fmla="*/ 142790 w 7920569"/>
              <a:gd name="connsiteY1" fmla="*/ 0 h 2764716"/>
              <a:gd name="connsiteX2" fmla="*/ 65021 w 7920569"/>
              <a:gd name="connsiteY2" fmla="*/ 215153 h 2764716"/>
              <a:gd name="connsiteX3" fmla="*/ 185821 w 7920569"/>
              <a:gd name="connsiteY3" fmla="*/ 441064 h 2764716"/>
              <a:gd name="connsiteX4" fmla="*/ 1638103 w 7920569"/>
              <a:gd name="connsiteY4" fmla="*/ 441064 h 2764716"/>
              <a:gd name="connsiteX5" fmla="*/ 2003863 w 7920569"/>
              <a:gd name="connsiteY5" fmla="*/ 1172584 h 2764716"/>
              <a:gd name="connsiteX6" fmla="*/ 3423872 w 7920569"/>
              <a:gd name="connsiteY6" fmla="*/ 1172584 h 2764716"/>
              <a:gd name="connsiteX7" fmla="*/ 6403741 w 7920569"/>
              <a:gd name="connsiteY7" fmla="*/ 2764716 h 2764716"/>
              <a:gd name="connsiteX8" fmla="*/ 7845265 w 7920569"/>
              <a:gd name="connsiteY8" fmla="*/ 2764716 h 2764716"/>
              <a:gd name="connsiteX9" fmla="*/ 7856023 w 7920569"/>
              <a:gd name="connsiteY9" fmla="*/ 2710927 h 2764716"/>
              <a:gd name="connsiteX10" fmla="*/ 7899054 w 7920569"/>
              <a:gd name="connsiteY10" fmla="*/ 2624866 h 2764716"/>
              <a:gd name="connsiteX11" fmla="*/ 7920569 w 7920569"/>
              <a:gd name="connsiteY11" fmla="*/ 2549563 h 2764716"/>
              <a:gd name="connsiteX12" fmla="*/ 7909811 w 7920569"/>
              <a:gd name="connsiteY12" fmla="*/ 2431229 h 2764716"/>
              <a:gd name="connsiteX13" fmla="*/ 7888296 w 7920569"/>
              <a:gd name="connsiteY13" fmla="*/ 2409713 h 2764716"/>
              <a:gd name="connsiteX14" fmla="*/ 7866781 w 7920569"/>
              <a:gd name="connsiteY14" fmla="*/ 2377440 h 2764716"/>
              <a:gd name="connsiteX15" fmla="*/ 7845265 w 7920569"/>
              <a:gd name="connsiteY15" fmla="*/ 2312894 h 2764716"/>
              <a:gd name="connsiteX16" fmla="*/ 7812992 w 7920569"/>
              <a:gd name="connsiteY16" fmla="*/ 2302137 h 2764716"/>
              <a:gd name="connsiteX17" fmla="*/ 6371468 w 7920569"/>
              <a:gd name="connsiteY17" fmla="*/ 2302137 h 2764716"/>
              <a:gd name="connsiteX18" fmla="*/ 3380842 w 7920569"/>
              <a:gd name="connsiteY18" fmla="*/ 710005 h 2764716"/>
              <a:gd name="connsiteX19" fmla="*/ 2014621 w 7920569"/>
              <a:gd name="connsiteY19" fmla="*/ 710005 h 2764716"/>
              <a:gd name="connsiteX20" fmla="*/ 1616588 w 7920569"/>
              <a:gd name="connsiteY20" fmla="*/ 0 h 2764716"/>
              <a:gd name="connsiteX0" fmla="*/ 1599373 w 7903354"/>
              <a:gd name="connsiteY0" fmla="*/ 0 h 2764716"/>
              <a:gd name="connsiteX1" fmla="*/ 152245 w 7903354"/>
              <a:gd name="connsiteY1" fmla="*/ 3810 h 2764716"/>
              <a:gd name="connsiteX2" fmla="*/ 47806 w 7903354"/>
              <a:gd name="connsiteY2" fmla="*/ 215153 h 2764716"/>
              <a:gd name="connsiteX3" fmla="*/ 168606 w 7903354"/>
              <a:gd name="connsiteY3" fmla="*/ 441064 h 2764716"/>
              <a:gd name="connsiteX4" fmla="*/ 1620888 w 7903354"/>
              <a:gd name="connsiteY4" fmla="*/ 441064 h 2764716"/>
              <a:gd name="connsiteX5" fmla="*/ 1986648 w 7903354"/>
              <a:gd name="connsiteY5" fmla="*/ 1172584 h 2764716"/>
              <a:gd name="connsiteX6" fmla="*/ 3406657 w 7903354"/>
              <a:gd name="connsiteY6" fmla="*/ 1172584 h 2764716"/>
              <a:gd name="connsiteX7" fmla="*/ 6386526 w 7903354"/>
              <a:gd name="connsiteY7" fmla="*/ 2764716 h 2764716"/>
              <a:gd name="connsiteX8" fmla="*/ 7828050 w 7903354"/>
              <a:gd name="connsiteY8" fmla="*/ 2764716 h 2764716"/>
              <a:gd name="connsiteX9" fmla="*/ 7838808 w 7903354"/>
              <a:gd name="connsiteY9" fmla="*/ 2710927 h 2764716"/>
              <a:gd name="connsiteX10" fmla="*/ 7881839 w 7903354"/>
              <a:gd name="connsiteY10" fmla="*/ 2624866 h 2764716"/>
              <a:gd name="connsiteX11" fmla="*/ 7903354 w 7903354"/>
              <a:gd name="connsiteY11" fmla="*/ 2549563 h 2764716"/>
              <a:gd name="connsiteX12" fmla="*/ 7892596 w 7903354"/>
              <a:gd name="connsiteY12" fmla="*/ 2431229 h 2764716"/>
              <a:gd name="connsiteX13" fmla="*/ 7871081 w 7903354"/>
              <a:gd name="connsiteY13" fmla="*/ 2409713 h 2764716"/>
              <a:gd name="connsiteX14" fmla="*/ 7849566 w 7903354"/>
              <a:gd name="connsiteY14" fmla="*/ 2377440 h 2764716"/>
              <a:gd name="connsiteX15" fmla="*/ 7828050 w 7903354"/>
              <a:gd name="connsiteY15" fmla="*/ 2312894 h 2764716"/>
              <a:gd name="connsiteX16" fmla="*/ 7795777 w 7903354"/>
              <a:gd name="connsiteY16" fmla="*/ 2302137 h 2764716"/>
              <a:gd name="connsiteX17" fmla="*/ 6354253 w 7903354"/>
              <a:gd name="connsiteY17" fmla="*/ 2302137 h 2764716"/>
              <a:gd name="connsiteX18" fmla="*/ 3363627 w 7903354"/>
              <a:gd name="connsiteY18" fmla="*/ 710005 h 2764716"/>
              <a:gd name="connsiteX19" fmla="*/ 1997406 w 7903354"/>
              <a:gd name="connsiteY19" fmla="*/ 710005 h 2764716"/>
              <a:gd name="connsiteX20" fmla="*/ 1599373 w 7903354"/>
              <a:gd name="connsiteY20" fmla="*/ 0 h 2764716"/>
              <a:gd name="connsiteX0" fmla="*/ 1589895 w 7893876"/>
              <a:gd name="connsiteY0" fmla="*/ 0 h 2764716"/>
              <a:gd name="connsiteX1" fmla="*/ 142767 w 7893876"/>
              <a:gd name="connsiteY1" fmla="*/ 3810 h 2764716"/>
              <a:gd name="connsiteX2" fmla="*/ 38328 w 7893876"/>
              <a:gd name="connsiteY2" fmla="*/ 215153 h 2764716"/>
              <a:gd name="connsiteX3" fmla="*/ 159128 w 7893876"/>
              <a:gd name="connsiteY3" fmla="*/ 441064 h 2764716"/>
              <a:gd name="connsiteX4" fmla="*/ 1611410 w 7893876"/>
              <a:gd name="connsiteY4" fmla="*/ 441064 h 2764716"/>
              <a:gd name="connsiteX5" fmla="*/ 1977170 w 7893876"/>
              <a:gd name="connsiteY5" fmla="*/ 1172584 h 2764716"/>
              <a:gd name="connsiteX6" fmla="*/ 3397179 w 7893876"/>
              <a:gd name="connsiteY6" fmla="*/ 1172584 h 2764716"/>
              <a:gd name="connsiteX7" fmla="*/ 6377048 w 7893876"/>
              <a:gd name="connsiteY7" fmla="*/ 2764716 h 2764716"/>
              <a:gd name="connsiteX8" fmla="*/ 7818572 w 7893876"/>
              <a:gd name="connsiteY8" fmla="*/ 2764716 h 2764716"/>
              <a:gd name="connsiteX9" fmla="*/ 7829330 w 7893876"/>
              <a:gd name="connsiteY9" fmla="*/ 2710927 h 2764716"/>
              <a:gd name="connsiteX10" fmla="*/ 7872361 w 7893876"/>
              <a:gd name="connsiteY10" fmla="*/ 2624866 h 2764716"/>
              <a:gd name="connsiteX11" fmla="*/ 7893876 w 7893876"/>
              <a:gd name="connsiteY11" fmla="*/ 2549563 h 2764716"/>
              <a:gd name="connsiteX12" fmla="*/ 7883118 w 7893876"/>
              <a:gd name="connsiteY12" fmla="*/ 2431229 h 2764716"/>
              <a:gd name="connsiteX13" fmla="*/ 7861603 w 7893876"/>
              <a:gd name="connsiteY13" fmla="*/ 2409713 h 2764716"/>
              <a:gd name="connsiteX14" fmla="*/ 7840088 w 7893876"/>
              <a:gd name="connsiteY14" fmla="*/ 2377440 h 2764716"/>
              <a:gd name="connsiteX15" fmla="*/ 7818572 w 7893876"/>
              <a:gd name="connsiteY15" fmla="*/ 2312894 h 2764716"/>
              <a:gd name="connsiteX16" fmla="*/ 7786299 w 7893876"/>
              <a:gd name="connsiteY16" fmla="*/ 2302137 h 2764716"/>
              <a:gd name="connsiteX17" fmla="*/ 6344775 w 7893876"/>
              <a:gd name="connsiteY17" fmla="*/ 2302137 h 2764716"/>
              <a:gd name="connsiteX18" fmla="*/ 3354149 w 7893876"/>
              <a:gd name="connsiteY18" fmla="*/ 710005 h 2764716"/>
              <a:gd name="connsiteX19" fmla="*/ 1987928 w 7893876"/>
              <a:gd name="connsiteY19" fmla="*/ 710005 h 2764716"/>
              <a:gd name="connsiteX20" fmla="*/ 1589895 w 7893876"/>
              <a:gd name="connsiteY20" fmla="*/ 0 h 2764716"/>
              <a:gd name="connsiteX0" fmla="*/ 1551798 w 7855779"/>
              <a:gd name="connsiteY0" fmla="*/ 0 h 2764716"/>
              <a:gd name="connsiteX1" fmla="*/ 104670 w 7855779"/>
              <a:gd name="connsiteY1" fmla="*/ 3810 h 2764716"/>
              <a:gd name="connsiteX2" fmla="*/ 231 w 7855779"/>
              <a:gd name="connsiteY2" fmla="*/ 215153 h 2764716"/>
              <a:gd name="connsiteX3" fmla="*/ 121031 w 7855779"/>
              <a:gd name="connsiteY3" fmla="*/ 441064 h 2764716"/>
              <a:gd name="connsiteX4" fmla="*/ 1573313 w 7855779"/>
              <a:gd name="connsiteY4" fmla="*/ 441064 h 2764716"/>
              <a:gd name="connsiteX5" fmla="*/ 1939073 w 7855779"/>
              <a:gd name="connsiteY5" fmla="*/ 1172584 h 2764716"/>
              <a:gd name="connsiteX6" fmla="*/ 3359082 w 7855779"/>
              <a:gd name="connsiteY6" fmla="*/ 1172584 h 2764716"/>
              <a:gd name="connsiteX7" fmla="*/ 6338951 w 7855779"/>
              <a:gd name="connsiteY7" fmla="*/ 2764716 h 2764716"/>
              <a:gd name="connsiteX8" fmla="*/ 7780475 w 7855779"/>
              <a:gd name="connsiteY8" fmla="*/ 2764716 h 2764716"/>
              <a:gd name="connsiteX9" fmla="*/ 7791233 w 7855779"/>
              <a:gd name="connsiteY9" fmla="*/ 2710927 h 2764716"/>
              <a:gd name="connsiteX10" fmla="*/ 7834264 w 7855779"/>
              <a:gd name="connsiteY10" fmla="*/ 2624866 h 2764716"/>
              <a:gd name="connsiteX11" fmla="*/ 7855779 w 7855779"/>
              <a:gd name="connsiteY11" fmla="*/ 2549563 h 2764716"/>
              <a:gd name="connsiteX12" fmla="*/ 7845021 w 7855779"/>
              <a:gd name="connsiteY12" fmla="*/ 2431229 h 2764716"/>
              <a:gd name="connsiteX13" fmla="*/ 7823506 w 7855779"/>
              <a:gd name="connsiteY13" fmla="*/ 2409713 h 2764716"/>
              <a:gd name="connsiteX14" fmla="*/ 7801991 w 7855779"/>
              <a:gd name="connsiteY14" fmla="*/ 2377440 h 2764716"/>
              <a:gd name="connsiteX15" fmla="*/ 7780475 w 7855779"/>
              <a:gd name="connsiteY15" fmla="*/ 2312894 h 2764716"/>
              <a:gd name="connsiteX16" fmla="*/ 7748202 w 7855779"/>
              <a:gd name="connsiteY16" fmla="*/ 2302137 h 2764716"/>
              <a:gd name="connsiteX17" fmla="*/ 6306678 w 7855779"/>
              <a:gd name="connsiteY17" fmla="*/ 2302137 h 2764716"/>
              <a:gd name="connsiteX18" fmla="*/ 3316052 w 7855779"/>
              <a:gd name="connsiteY18" fmla="*/ 710005 h 2764716"/>
              <a:gd name="connsiteX19" fmla="*/ 1949831 w 7855779"/>
              <a:gd name="connsiteY19" fmla="*/ 710005 h 2764716"/>
              <a:gd name="connsiteX20" fmla="*/ 1551798 w 7855779"/>
              <a:gd name="connsiteY20" fmla="*/ 0 h 2764716"/>
              <a:gd name="connsiteX0" fmla="*/ 1577948 w 7881929"/>
              <a:gd name="connsiteY0" fmla="*/ 0 h 2764716"/>
              <a:gd name="connsiteX1" fmla="*/ 130820 w 7881929"/>
              <a:gd name="connsiteY1" fmla="*/ 3810 h 2764716"/>
              <a:gd name="connsiteX2" fmla="*/ 26381 w 7881929"/>
              <a:gd name="connsiteY2" fmla="*/ 215153 h 2764716"/>
              <a:gd name="connsiteX3" fmla="*/ 35570 w 7881929"/>
              <a:gd name="connsiteY3" fmla="*/ 281268 h 2764716"/>
              <a:gd name="connsiteX4" fmla="*/ 147181 w 7881929"/>
              <a:gd name="connsiteY4" fmla="*/ 441064 h 2764716"/>
              <a:gd name="connsiteX5" fmla="*/ 1599463 w 7881929"/>
              <a:gd name="connsiteY5" fmla="*/ 441064 h 2764716"/>
              <a:gd name="connsiteX6" fmla="*/ 1965223 w 7881929"/>
              <a:gd name="connsiteY6" fmla="*/ 1172584 h 2764716"/>
              <a:gd name="connsiteX7" fmla="*/ 3385232 w 7881929"/>
              <a:gd name="connsiteY7" fmla="*/ 1172584 h 2764716"/>
              <a:gd name="connsiteX8" fmla="*/ 6365101 w 7881929"/>
              <a:gd name="connsiteY8" fmla="*/ 2764716 h 2764716"/>
              <a:gd name="connsiteX9" fmla="*/ 7806625 w 7881929"/>
              <a:gd name="connsiteY9" fmla="*/ 2764716 h 2764716"/>
              <a:gd name="connsiteX10" fmla="*/ 7817383 w 7881929"/>
              <a:gd name="connsiteY10" fmla="*/ 2710927 h 2764716"/>
              <a:gd name="connsiteX11" fmla="*/ 7860414 w 7881929"/>
              <a:gd name="connsiteY11" fmla="*/ 2624866 h 2764716"/>
              <a:gd name="connsiteX12" fmla="*/ 7881929 w 7881929"/>
              <a:gd name="connsiteY12" fmla="*/ 2549563 h 2764716"/>
              <a:gd name="connsiteX13" fmla="*/ 7871171 w 7881929"/>
              <a:gd name="connsiteY13" fmla="*/ 2431229 h 2764716"/>
              <a:gd name="connsiteX14" fmla="*/ 7849656 w 7881929"/>
              <a:gd name="connsiteY14" fmla="*/ 2409713 h 2764716"/>
              <a:gd name="connsiteX15" fmla="*/ 7828141 w 7881929"/>
              <a:gd name="connsiteY15" fmla="*/ 2377440 h 2764716"/>
              <a:gd name="connsiteX16" fmla="*/ 7806625 w 7881929"/>
              <a:gd name="connsiteY16" fmla="*/ 2312894 h 2764716"/>
              <a:gd name="connsiteX17" fmla="*/ 7774352 w 7881929"/>
              <a:gd name="connsiteY17" fmla="*/ 2302137 h 2764716"/>
              <a:gd name="connsiteX18" fmla="*/ 6332828 w 7881929"/>
              <a:gd name="connsiteY18" fmla="*/ 2302137 h 2764716"/>
              <a:gd name="connsiteX19" fmla="*/ 3342202 w 7881929"/>
              <a:gd name="connsiteY19" fmla="*/ 710005 h 2764716"/>
              <a:gd name="connsiteX20" fmla="*/ 1975981 w 7881929"/>
              <a:gd name="connsiteY20" fmla="*/ 710005 h 2764716"/>
              <a:gd name="connsiteX21" fmla="*/ 1577948 w 7881929"/>
              <a:gd name="connsiteY21" fmla="*/ 0 h 2764716"/>
              <a:gd name="connsiteX0" fmla="*/ 1581229 w 7885210"/>
              <a:gd name="connsiteY0" fmla="*/ 0 h 2764716"/>
              <a:gd name="connsiteX1" fmla="*/ 134101 w 7885210"/>
              <a:gd name="connsiteY1" fmla="*/ 3810 h 2764716"/>
              <a:gd name="connsiteX2" fmla="*/ 29662 w 7885210"/>
              <a:gd name="connsiteY2" fmla="*/ 21515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81229 w 7885210"/>
              <a:gd name="connsiteY0" fmla="*/ 0 h 2764716"/>
              <a:gd name="connsiteX1" fmla="*/ 134101 w 7885210"/>
              <a:gd name="connsiteY1" fmla="*/ 3810 h 2764716"/>
              <a:gd name="connsiteX2" fmla="*/ 41092 w 7885210"/>
              <a:gd name="connsiteY2" fmla="*/ 7418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81229 w 7885210"/>
              <a:gd name="connsiteY0" fmla="*/ 0 h 2764716"/>
              <a:gd name="connsiteX1" fmla="*/ 134101 w 7885210"/>
              <a:gd name="connsiteY1" fmla="*/ 3810 h 2764716"/>
              <a:gd name="connsiteX2" fmla="*/ 41092 w 7885210"/>
              <a:gd name="connsiteY2" fmla="*/ 7418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60257 w 7864238"/>
              <a:gd name="connsiteY0" fmla="*/ 0 h 2764716"/>
              <a:gd name="connsiteX1" fmla="*/ 113129 w 7864238"/>
              <a:gd name="connsiteY1" fmla="*/ 3810 h 2764716"/>
              <a:gd name="connsiteX2" fmla="*/ 20120 w 7864238"/>
              <a:gd name="connsiteY2" fmla="*/ 74183 h 2764716"/>
              <a:gd name="connsiteX3" fmla="*/ 10259 w 7864238"/>
              <a:gd name="connsiteY3" fmla="*/ 365088 h 2764716"/>
              <a:gd name="connsiteX4" fmla="*/ 129490 w 7864238"/>
              <a:gd name="connsiteY4" fmla="*/ 441064 h 2764716"/>
              <a:gd name="connsiteX5" fmla="*/ 1581772 w 7864238"/>
              <a:gd name="connsiteY5" fmla="*/ 441064 h 2764716"/>
              <a:gd name="connsiteX6" fmla="*/ 1947532 w 7864238"/>
              <a:gd name="connsiteY6" fmla="*/ 1172584 h 2764716"/>
              <a:gd name="connsiteX7" fmla="*/ 3367541 w 7864238"/>
              <a:gd name="connsiteY7" fmla="*/ 1172584 h 2764716"/>
              <a:gd name="connsiteX8" fmla="*/ 6347410 w 7864238"/>
              <a:gd name="connsiteY8" fmla="*/ 2764716 h 2764716"/>
              <a:gd name="connsiteX9" fmla="*/ 7788934 w 7864238"/>
              <a:gd name="connsiteY9" fmla="*/ 2764716 h 2764716"/>
              <a:gd name="connsiteX10" fmla="*/ 7799692 w 7864238"/>
              <a:gd name="connsiteY10" fmla="*/ 2710927 h 2764716"/>
              <a:gd name="connsiteX11" fmla="*/ 7842723 w 7864238"/>
              <a:gd name="connsiteY11" fmla="*/ 2624866 h 2764716"/>
              <a:gd name="connsiteX12" fmla="*/ 7864238 w 7864238"/>
              <a:gd name="connsiteY12" fmla="*/ 2549563 h 2764716"/>
              <a:gd name="connsiteX13" fmla="*/ 7853480 w 7864238"/>
              <a:gd name="connsiteY13" fmla="*/ 2431229 h 2764716"/>
              <a:gd name="connsiteX14" fmla="*/ 7831965 w 7864238"/>
              <a:gd name="connsiteY14" fmla="*/ 2409713 h 2764716"/>
              <a:gd name="connsiteX15" fmla="*/ 7810450 w 7864238"/>
              <a:gd name="connsiteY15" fmla="*/ 2377440 h 2764716"/>
              <a:gd name="connsiteX16" fmla="*/ 7788934 w 7864238"/>
              <a:gd name="connsiteY16" fmla="*/ 2312894 h 2764716"/>
              <a:gd name="connsiteX17" fmla="*/ 7756661 w 7864238"/>
              <a:gd name="connsiteY17" fmla="*/ 2302137 h 2764716"/>
              <a:gd name="connsiteX18" fmla="*/ 6315137 w 7864238"/>
              <a:gd name="connsiteY18" fmla="*/ 2302137 h 2764716"/>
              <a:gd name="connsiteX19" fmla="*/ 3324511 w 7864238"/>
              <a:gd name="connsiteY19" fmla="*/ 710005 h 2764716"/>
              <a:gd name="connsiteX20" fmla="*/ 1958290 w 7864238"/>
              <a:gd name="connsiteY20" fmla="*/ 710005 h 2764716"/>
              <a:gd name="connsiteX21" fmla="*/ 1560257 w 7864238"/>
              <a:gd name="connsiteY21" fmla="*/ 0 h 2764716"/>
              <a:gd name="connsiteX0" fmla="*/ 1548742 w 7852723"/>
              <a:gd name="connsiteY0" fmla="*/ 0 h 2764716"/>
              <a:gd name="connsiteX1" fmla="*/ 101614 w 7852723"/>
              <a:gd name="connsiteY1" fmla="*/ 3810 h 2764716"/>
              <a:gd name="connsiteX2" fmla="*/ 8605 w 7852723"/>
              <a:gd name="connsiteY2" fmla="*/ 74183 h 2764716"/>
              <a:gd name="connsiteX3" fmla="*/ 17794 w 7852723"/>
              <a:gd name="connsiteY3" fmla="*/ 418428 h 2764716"/>
              <a:gd name="connsiteX4" fmla="*/ 117975 w 7852723"/>
              <a:gd name="connsiteY4" fmla="*/ 441064 h 2764716"/>
              <a:gd name="connsiteX5" fmla="*/ 1570257 w 7852723"/>
              <a:gd name="connsiteY5" fmla="*/ 441064 h 2764716"/>
              <a:gd name="connsiteX6" fmla="*/ 1936017 w 7852723"/>
              <a:gd name="connsiteY6" fmla="*/ 1172584 h 2764716"/>
              <a:gd name="connsiteX7" fmla="*/ 3356026 w 7852723"/>
              <a:gd name="connsiteY7" fmla="*/ 1172584 h 2764716"/>
              <a:gd name="connsiteX8" fmla="*/ 6335895 w 7852723"/>
              <a:gd name="connsiteY8" fmla="*/ 2764716 h 2764716"/>
              <a:gd name="connsiteX9" fmla="*/ 7777419 w 7852723"/>
              <a:gd name="connsiteY9" fmla="*/ 2764716 h 2764716"/>
              <a:gd name="connsiteX10" fmla="*/ 7788177 w 7852723"/>
              <a:gd name="connsiteY10" fmla="*/ 2710927 h 2764716"/>
              <a:gd name="connsiteX11" fmla="*/ 7831208 w 7852723"/>
              <a:gd name="connsiteY11" fmla="*/ 2624866 h 2764716"/>
              <a:gd name="connsiteX12" fmla="*/ 7852723 w 7852723"/>
              <a:gd name="connsiteY12" fmla="*/ 2549563 h 2764716"/>
              <a:gd name="connsiteX13" fmla="*/ 7841965 w 7852723"/>
              <a:gd name="connsiteY13" fmla="*/ 2431229 h 2764716"/>
              <a:gd name="connsiteX14" fmla="*/ 7820450 w 7852723"/>
              <a:gd name="connsiteY14" fmla="*/ 2409713 h 2764716"/>
              <a:gd name="connsiteX15" fmla="*/ 7798935 w 7852723"/>
              <a:gd name="connsiteY15" fmla="*/ 2377440 h 2764716"/>
              <a:gd name="connsiteX16" fmla="*/ 7777419 w 7852723"/>
              <a:gd name="connsiteY16" fmla="*/ 2312894 h 2764716"/>
              <a:gd name="connsiteX17" fmla="*/ 7745146 w 7852723"/>
              <a:gd name="connsiteY17" fmla="*/ 2302137 h 2764716"/>
              <a:gd name="connsiteX18" fmla="*/ 6303622 w 7852723"/>
              <a:gd name="connsiteY18" fmla="*/ 2302137 h 2764716"/>
              <a:gd name="connsiteX19" fmla="*/ 3312996 w 7852723"/>
              <a:gd name="connsiteY19" fmla="*/ 710005 h 2764716"/>
              <a:gd name="connsiteX20" fmla="*/ 1946775 w 7852723"/>
              <a:gd name="connsiteY20" fmla="*/ 710005 h 2764716"/>
              <a:gd name="connsiteX21" fmla="*/ 1548742 w 7852723"/>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978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597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597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8195 w 7862176"/>
              <a:gd name="connsiteY0" fmla="*/ 0 h 2764716"/>
              <a:gd name="connsiteX1" fmla="*/ 111067 w 7862176"/>
              <a:gd name="connsiteY1" fmla="*/ 3810 h 2764716"/>
              <a:gd name="connsiteX2" fmla="*/ 6628 w 7862176"/>
              <a:gd name="connsiteY2" fmla="*/ 74183 h 2764716"/>
              <a:gd name="connsiteX3" fmla="*/ 23437 w 7862176"/>
              <a:gd name="connsiteY3" fmla="*/ 372708 h 2764716"/>
              <a:gd name="connsiteX4" fmla="*/ 123618 w 7862176"/>
              <a:gd name="connsiteY4" fmla="*/ 441064 h 2764716"/>
              <a:gd name="connsiteX5" fmla="*/ 1579710 w 7862176"/>
              <a:gd name="connsiteY5" fmla="*/ 441064 h 2764716"/>
              <a:gd name="connsiteX6" fmla="*/ 1945470 w 7862176"/>
              <a:gd name="connsiteY6" fmla="*/ 1172584 h 2764716"/>
              <a:gd name="connsiteX7" fmla="*/ 3365479 w 7862176"/>
              <a:gd name="connsiteY7" fmla="*/ 1172584 h 2764716"/>
              <a:gd name="connsiteX8" fmla="*/ 6345348 w 7862176"/>
              <a:gd name="connsiteY8" fmla="*/ 2764716 h 2764716"/>
              <a:gd name="connsiteX9" fmla="*/ 7786872 w 7862176"/>
              <a:gd name="connsiteY9" fmla="*/ 2764716 h 2764716"/>
              <a:gd name="connsiteX10" fmla="*/ 7797630 w 7862176"/>
              <a:gd name="connsiteY10" fmla="*/ 2710927 h 2764716"/>
              <a:gd name="connsiteX11" fmla="*/ 7840661 w 7862176"/>
              <a:gd name="connsiteY11" fmla="*/ 2624866 h 2764716"/>
              <a:gd name="connsiteX12" fmla="*/ 7862176 w 7862176"/>
              <a:gd name="connsiteY12" fmla="*/ 2549563 h 2764716"/>
              <a:gd name="connsiteX13" fmla="*/ 7851418 w 7862176"/>
              <a:gd name="connsiteY13" fmla="*/ 2431229 h 2764716"/>
              <a:gd name="connsiteX14" fmla="*/ 7829903 w 7862176"/>
              <a:gd name="connsiteY14" fmla="*/ 2409713 h 2764716"/>
              <a:gd name="connsiteX15" fmla="*/ 7808388 w 7862176"/>
              <a:gd name="connsiteY15" fmla="*/ 2377440 h 2764716"/>
              <a:gd name="connsiteX16" fmla="*/ 7786872 w 7862176"/>
              <a:gd name="connsiteY16" fmla="*/ 2312894 h 2764716"/>
              <a:gd name="connsiteX17" fmla="*/ 7754599 w 7862176"/>
              <a:gd name="connsiteY17" fmla="*/ 2302137 h 2764716"/>
              <a:gd name="connsiteX18" fmla="*/ 6313075 w 7862176"/>
              <a:gd name="connsiteY18" fmla="*/ 2302137 h 2764716"/>
              <a:gd name="connsiteX19" fmla="*/ 3322449 w 7862176"/>
              <a:gd name="connsiteY19" fmla="*/ 710005 h 2764716"/>
              <a:gd name="connsiteX20" fmla="*/ 1956228 w 7862176"/>
              <a:gd name="connsiteY20" fmla="*/ 710005 h 2764716"/>
              <a:gd name="connsiteX21" fmla="*/ 1558195 w 7862176"/>
              <a:gd name="connsiteY21" fmla="*/ 0 h 2764716"/>
              <a:gd name="connsiteX0" fmla="*/ 1551798 w 7855779"/>
              <a:gd name="connsiteY0" fmla="*/ 0 h 2764716"/>
              <a:gd name="connsiteX1" fmla="*/ 104670 w 7855779"/>
              <a:gd name="connsiteY1" fmla="*/ 3810 h 2764716"/>
              <a:gd name="connsiteX2" fmla="*/ 231 w 7855779"/>
              <a:gd name="connsiteY2" fmla="*/ 74183 h 2764716"/>
              <a:gd name="connsiteX3" fmla="*/ 17040 w 7855779"/>
              <a:gd name="connsiteY3" fmla="*/ 372708 h 2764716"/>
              <a:gd name="connsiteX4" fmla="*/ 117221 w 7855779"/>
              <a:gd name="connsiteY4" fmla="*/ 441064 h 2764716"/>
              <a:gd name="connsiteX5" fmla="*/ 1573313 w 7855779"/>
              <a:gd name="connsiteY5" fmla="*/ 441064 h 2764716"/>
              <a:gd name="connsiteX6" fmla="*/ 1939073 w 7855779"/>
              <a:gd name="connsiteY6" fmla="*/ 1172584 h 2764716"/>
              <a:gd name="connsiteX7" fmla="*/ 3359082 w 7855779"/>
              <a:gd name="connsiteY7" fmla="*/ 1172584 h 2764716"/>
              <a:gd name="connsiteX8" fmla="*/ 6338951 w 7855779"/>
              <a:gd name="connsiteY8" fmla="*/ 2764716 h 2764716"/>
              <a:gd name="connsiteX9" fmla="*/ 7780475 w 7855779"/>
              <a:gd name="connsiteY9" fmla="*/ 2764716 h 2764716"/>
              <a:gd name="connsiteX10" fmla="*/ 7791233 w 7855779"/>
              <a:gd name="connsiteY10" fmla="*/ 2710927 h 2764716"/>
              <a:gd name="connsiteX11" fmla="*/ 7834264 w 7855779"/>
              <a:gd name="connsiteY11" fmla="*/ 2624866 h 2764716"/>
              <a:gd name="connsiteX12" fmla="*/ 7855779 w 7855779"/>
              <a:gd name="connsiteY12" fmla="*/ 2549563 h 2764716"/>
              <a:gd name="connsiteX13" fmla="*/ 7845021 w 7855779"/>
              <a:gd name="connsiteY13" fmla="*/ 2431229 h 2764716"/>
              <a:gd name="connsiteX14" fmla="*/ 7823506 w 7855779"/>
              <a:gd name="connsiteY14" fmla="*/ 2409713 h 2764716"/>
              <a:gd name="connsiteX15" fmla="*/ 7801991 w 7855779"/>
              <a:gd name="connsiteY15" fmla="*/ 2377440 h 2764716"/>
              <a:gd name="connsiteX16" fmla="*/ 7780475 w 7855779"/>
              <a:gd name="connsiteY16" fmla="*/ 2312894 h 2764716"/>
              <a:gd name="connsiteX17" fmla="*/ 7748202 w 7855779"/>
              <a:gd name="connsiteY17" fmla="*/ 2302137 h 2764716"/>
              <a:gd name="connsiteX18" fmla="*/ 6306678 w 7855779"/>
              <a:gd name="connsiteY18" fmla="*/ 2302137 h 2764716"/>
              <a:gd name="connsiteX19" fmla="*/ 3316052 w 7855779"/>
              <a:gd name="connsiteY19" fmla="*/ 710005 h 2764716"/>
              <a:gd name="connsiteX20" fmla="*/ 1949831 w 7855779"/>
              <a:gd name="connsiteY20" fmla="*/ 710005 h 2764716"/>
              <a:gd name="connsiteX21" fmla="*/ 1551798 w 7855779"/>
              <a:gd name="connsiteY21" fmla="*/ 0 h 2764716"/>
              <a:gd name="connsiteX0" fmla="*/ 1544148 w 7848129"/>
              <a:gd name="connsiteY0" fmla="*/ 0 h 2764716"/>
              <a:gd name="connsiteX1" fmla="*/ 97020 w 7848129"/>
              <a:gd name="connsiteY1" fmla="*/ 3810 h 2764716"/>
              <a:gd name="connsiteX2" fmla="*/ 4011 w 7848129"/>
              <a:gd name="connsiteY2" fmla="*/ 58943 h 2764716"/>
              <a:gd name="connsiteX3" fmla="*/ 9390 w 7848129"/>
              <a:gd name="connsiteY3" fmla="*/ 372708 h 2764716"/>
              <a:gd name="connsiteX4" fmla="*/ 109571 w 7848129"/>
              <a:gd name="connsiteY4" fmla="*/ 441064 h 2764716"/>
              <a:gd name="connsiteX5" fmla="*/ 1565663 w 7848129"/>
              <a:gd name="connsiteY5" fmla="*/ 441064 h 2764716"/>
              <a:gd name="connsiteX6" fmla="*/ 1931423 w 7848129"/>
              <a:gd name="connsiteY6" fmla="*/ 1172584 h 2764716"/>
              <a:gd name="connsiteX7" fmla="*/ 3351432 w 7848129"/>
              <a:gd name="connsiteY7" fmla="*/ 1172584 h 2764716"/>
              <a:gd name="connsiteX8" fmla="*/ 6331301 w 7848129"/>
              <a:gd name="connsiteY8" fmla="*/ 2764716 h 2764716"/>
              <a:gd name="connsiteX9" fmla="*/ 7772825 w 7848129"/>
              <a:gd name="connsiteY9" fmla="*/ 2764716 h 2764716"/>
              <a:gd name="connsiteX10" fmla="*/ 7783583 w 7848129"/>
              <a:gd name="connsiteY10" fmla="*/ 2710927 h 2764716"/>
              <a:gd name="connsiteX11" fmla="*/ 7826614 w 7848129"/>
              <a:gd name="connsiteY11" fmla="*/ 2624866 h 2764716"/>
              <a:gd name="connsiteX12" fmla="*/ 7848129 w 7848129"/>
              <a:gd name="connsiteY12" fmla="*/ 2549563 h 2764716"/>
              <a:gd name="connsiteX13" fmla="*/ 7837371 w 7848129"/>
              <a:gd name="connsiteY13" fmla="*/ 2431229 h 2764716"/>
              <a:gd name="connsiteX14" fmla="*/ 7815856 w 7848129"/>
              <a:gd name="connsiteY14" fmla="*/ 2409713 h 2764716"/>
              <a:gd name="connsiteX15" fmla="*/ 7794341 w 7848129"/>
              <a:gd name="connsiteY15" fmla="*/ 2377440 h 2764716"/>
              <a:gd name="connsiteX16" fmla="*/ 7772825 w 7848129"/>
              <a:gd name="connsiteY16" fmla="*/ 2312894 h 2764716"/>
              <a:gd name="connsiteX17" fmla="*/ 7740552 w 7848129"/>
              <a:gd name="connsiteY17" fmla="*/ 2302137 h 2764716"/>
              <a:gd name="connsiteX18" fmla="*/ 6299028 w 7848129"/>
              <a:gd name="connsiteY18" fmla="*/ 2302137 h 2764716"/>
              <a:gd name="connsiteX19" fmla="*/ 3308402 w 7848129"/>
              <a:gd name="connsiteY19" fmla="*/ 710005 h 2764716"/>
              <a:gd name="connsiteX20" fmla="*/ 1942181 w 7848129"/>
              <a:gd name="connsiteY20" fmla="*/ 710005 h 2764716"/>
              <a:gd name="connsiteX21" fmla="*/ 1544148 w 7848129"/>
              <a:gd name="connsiteY21" fmla="*/ 0 h 2764716"/>
              <a:gd name="connsiteX0" fmla="*/ 1545166 w 7849147"/>
              <a:gd name="connsiteY0" fmla="*/ 0 h 2764716"/>
              <a:gd name="connsiteX1" fmla="*/ 98038 w 7849147"/>
              <a:gd name="connsiteY1" fmla="*/ 3810 h 2764716"/>
              <a:gd name="connsiteX2" fmla="*/ 5029 w 7849147"/>
              <a:gd name="connsiteY2" fmla="*/ 58943 h 2764716"/>
              <a:gd name="connsiteX3" fmla="*/ 10408 w 7849147"/>
              <a:gd name="connsiteY3" fmla="*/ 372708 h 2764716"/>
              <a:gd name="connsiteX4" fmla="*/ 110589 w 7849147"/>
              <a:gd name="connsiteY4" fmla="*/ 441064 h 2764716"/>
              <a:gd name="connsiteX5" fmla="*/ 1566681 w 7849147"/>
              <a:gd name="connsiteY5" fmla="*/ 441064 h 2764716"/>
              <a:gd name="connsiteX6" fmla="*/ 1932441 w 7849147"/>
              <a:gd name="connsiteY6" fmla="*/ 1172584 h 2764716"/>
              <a:gd name="connsiteX7" fmla="*/ 3352450 w 7849147"/>
              <a:gd name="connsiteY7" fmla="*/ 1172584 h 2764716"/>
              <a:gd name="connsiteX8" fmla="*/ 6332319 w 7849147"/>
              <a:gd name="connsiteY8" fmla="*/ 2764716 h 2764716"/>
              <a:gd name="connsiteX9" fmla="*/ 7773843 w 7849147"/>
              <a:gd name="connsiteY9" fmla="*/ 2764716 h 2764716"/>
              <a:gd name="connsiteX10" fmla="*/ 7784601 w 7849147"/>
              <a:gd name="connsiteY10" fmla="*/ 2710927 h 2764716"/>
              <a:gd name="connsiteX11" fmla="*/ 7827632 w 7849147"/>
              <a:gd name="connsiteY11" fmla="*/ 2624866 h 2764716"/>
              <a:gd name="connsiteX12" fmla="*/ 7849147 w 7849147"/>
              <a:gd name="connsiteY12" fmla="*/ 2549563 h 2764716"/>
              <a:gd name="connsiteX13" fmla="*/ 7838389 w 7849147"/>
              <a:gd name="connsiteY13" fmla="*/ 2431229 h 2764716"/>
              <a:gd name="connsiteX14" fmla="*/ 7816874 w 7849147"/>
              <a:gd name="connsiteY14" fmla="*/ 2409713 h 2764716"/>
              <a:gd name="connsiteX15" fmla="*/ 7795359 w 7849147"/>
              <a:gd name="connsiteY15" fmla="*/ 2377440 h 2764716"/>
              <a:gd name="connsiteX16" fmla="*/ 7773843 w 7849147"/>
              <a:gd name="connsiteY16" fmla="*/ 2312894 h 2764716"/>
              <a:gd name="connsiteX17" fmla="*/ 7741570 w 7849147"/>
              <a:gd name="connsiteY17" fmla="*/ 2302137 h 2764716"/>
              <a:gd name="connsiteX18" fmla="*/ 6300046 w 7849147"/>
              <a:gd name="connsiteY18" fmla="*/ 2302137 h 2764716"/>
              <a:gd name="connsiteX19" fmla="*/ 3309420 w 7849147"/>
              <a:gd name="connsiteY19" fmla="*/ 710005 h 2764716"/>
              <a:gd name="connsiteX20" fmla="*/ 1943199 w 7849147"/>
              <a:gd name="connsiteY20" fmla="*/ 710005 h 2764716"/>
              <a:gd name="connsiteX21" fmla="*/ 1545166 w 7849147"/>
              <a:gd name="connsiteY21" fmla="*/ 0 h 2764716"/>
              <a:gd name="connsiteX0" fmla="*/ 1552510 w 7856491"/>
              <a:gd name="connsiteY0" fmla="*/ 0 h 2764716"/>
              <a:gd name="connsiteX1" fmla="*/ 105382 w 7856491"/>
              <a:gd name="connsiteY1" fmla="*/ 3810 h 2764716"/>
              <a:gd name="connsiteX2" fmla="*/ 12373 w 7856491"/>
              <a:gd name="connsiteY2" fmla="*/ 58943 h 2764716"/>
              <a:gd name="connsiteX3" fmla="*/ 17752 w 7856491"/>
              <a:gd name="connsiteY3" fmla="*/ 372708 h 2764716"/>
              <a:gd name="connsiteX4" fmla="*/ 117933 w 7856491"/>
              <a:gd name="connsiteY4" fmla="*/ 441064 h 2764716"/>
              <a:gd name="connsiteX5" fmla="*/ 1574025 w 7856491"/>
              <a:gd name="connsiteY5" fmla="*/ 441064 h 2764716"/>
              <a:gd name="connsiteX6" fmla="*/ 1939785 w 7856491"/>
              <a:gd name="connsiteY6" fmla="*/ 1172584 h 2764716"/>
              <a:gd name="connsiteX7" fmla="*/ 3359794 w 7856491"/>
              <a:gd name="connsiteY7" fmla="*/ 1172584 h 2764716"/>
              <a:gd name="connsiteX8" fmla="*/ 6339663 w 7856491"/>
              <a:gd name="connsiteY8" fmla="*/ 2764716 h 2764716"/>
              <a:gd name="connsiteX9" fmla="*/ 7781187 w 7856491"/>
              <a:gd name="connsiteY9" fmla="*/ 2764716 h 2764716"/>
              <a:gd name="connsiteX10" fmla="*/ 7791945 w 7856491"/>
              <a:gd name="connsiteY10" fmla="*/ 2710927 h 2764716"/>
              <a:gd name="connsiteX11" fmla="*/ 7834976 w 7856491"/>
              <a:gd name="connsiteY11" fmla="*/ 2624866 h 2764716"/>
              <a:gd name="connsiteX12" fmla="*/ 7856491 w 7856491"/>
              <a:gd name="connsiteY12" fmla="*/ 2549563 h 2764716"/>
              <a:gd name="connsiteX13" fmla="*/ 7845733 w 7856491"/>
              <a:gd name="connsiteY13" fmla="*/ 2431229 h 2764716"/>
              <a:gd name="connsiteX14" fmla="*/ 7824218 w 7856491"/>
              <a:gd name="connsiteY14" fmla="*/ 2409713 h 2764716"/>
              <a:gd name="connsiteX15" fmla="*/ 7802703 w 7856491"/>
              <a:gd name="connsiteY15" fmla="*/ 2377440 h 2764716"/>
              <a:gd name="connsiteX16" fmla="*/ 7781187 w 7856491"/>
              <a:gd name="connsiteY16" fmla="*/ 2312894 h 2764716"/>
              <a:gd name="connsiteX17" fmla="*/ 7748914 w 7856491"/>
              <a:gd name="connsiteY17" fmla="*/ 2302137 h 2764716"/>
              <a:gd name="connsiteX18" fmla="*/ 6307390 w 7856491"/>
              <a:gd name="connsiteY18" fmla="*/ 2302137 h 2764716"/>
              <a:gd name="connsiteX19" fmla="*/ 3316764 w 7856491"/>
              <a:gd name="connsiteY19" fmla="*/ 710005 h 2764716"/>
              <a:gd name="connsiteX20" fmla="*/ 1950543 w 7856491"/>
              <a:gd name="connsiteY20" fmla="*/ 710005 h 2764716"/>
              <a:gd name="connsiteX21" fmla="*/ 1552510 w 7856491"/>
              <a:gd name="connsiteY21" fmla="*/ 0 h 2764716"/>
              <a:gd name="connsiteX0" fmla="*/ 1546659 w 7850640"/>
              <a:gd name="connsiteY0" fmla="*/ 0 h 2764716"/>
              <a:gd name="connsiteX1" fmla="*/ 99531 w 7850640"/>
              <a:gd name="connsiteY1" fmla="*/ 3810 h 2764716"/>
              <a:gd name="connsiteX2" fmla="*/ 6522 w 7850640"/>
              <a:gd name="connsiteY2" fmla="*/ 58943 h 2764716"/>
              <a:gd name="connsiteX3" fmla="*/ 11901 w 7850640"/>
              <a:gd name="connsiteY3" fmla="*/ 372708 h 2764716"/>
              <a:gd name="connsiteX4" fmla="*/ 112082 w 7850640"/>
              <a:gd name="connsiteY4" fmla="*/ 441064 h 2764716"/>
              <a:gd name="connsiteX5" fmla="*/ 1568174 w 7850640"/>
              <a:gd name="connsiteY5" fmla="*/ 441064 h 2764716"/>
              <a:gd name="connsiteX6" fmla="*/ 1933934 w 7850640"/>
              <a:gd name="connsiteY6" fmla="*/ 1172584 h 2764716"/>
              <a:gd name="connsiteX7" fmla="*/ 3353943 w 7850640"/>
              <a:gd name="connsiteY7" fmla="*/ 1172584 h 2764716"/>
              <a:gd name="connsiteX8" fmla="*/ 6333812 w 7850640"/>
              <a:gd name="connsiteY8" fmla="*/ 2764716 h 2764716"/>
              <a:gd name="connsiteX9" fmla="*/ 7775336 w 7850640"/>
              <a:gd name="connsiteY9" fmla="*/ 2764716 h 2764716"/>
              <a:gd name="connsiteX10" fmla="*/ 7786094 w 7850640"/>
              <a:gd name="connsiteY10" fmla="*/ 2710927 h 2764716"/>
              <a:gd name="connsiteX11" fmla="*/ 7829125 w 7850640"/>
              <a:gd name="connsiteY11" fmla="*/ 2624866 h 2764716"/>
              <a:gd name="connsiteX12" fmla="*/ 7850640 w 7850640"/>
              <a:gd name="connsiteY12" fmla="*/ 2549563 h 2764716"/>
              <a:gd name="connsiteX13" fmla="*/ 7839882 w 7850640"/>
              <a:gd name="connsiteY13" fmla="*/ 2431229 h 2764716"/>
              <a:gd name="connsiteX14" fmla="*/ 7818367 w 7850640"/>
              <a:gd name="connsiteY14" fmla="*/ 2409713 h 2764716"/>
              <a:gd name="connsiteX15" fmla="*/ 7796852 w 7850640"/>
              <a:gd name="connsiteY15" fmla="*/ 2377440 h 2764716"/>
              <a:gd name="connsiteX16" fmla="*/ 7775336 w 7850640"/>
              <a:gd name="connsiteY16" fmla="*/ 2312894 h 2764716"/>
              <a:gd name="connsiteX17" fmla="*/ 7743063 w 7850640"/>
              <a:gd name="connsiteY17" fmla="*/ 2302137 h 2764716"/>
              <a:gd name="connsiteX18" fmla="*/ 6301539 w 7850640"/>
              <a:gd name="connsiteY18" fmla="*/ 2302137 h 2764716"/>
              <a:gd name="connsiteX19" fmla="*/ 3310913 w 7850640"/>
              <a:gd name="connsiteY19" fmla="*/ 710005 h 2764716"/>
              <a:gd name="connsiteX20" fmla="*/ 1944692 w 7850640"/>
              <a:gd name="connsiteY20" fmla="*/ 710005 h 2764716"/>
              <a:gd name="connsiteX21" fmla="*/ 1546659 w 7850640"/>
              <a:gd name="connsiteY21" fmla="*/ 0 h 2764716"/>
              <a:gd name="connsiteX0" fmla="*/ 1541282 w 7845263"/>
              <a:gd name="connsiteY0" fmla="*/ 0 h 2764716"/>
              <a:gd name="connsiteX1" fmla="*/ 94154 w 7845263"/>
              <a:gd name="connsiteY1" fmla="*/ 3810 h 2764716"/>
              <a:gd name="connsiteX2" fmla="*/ 1145 w 7845263"/>
              <a:gd name="connsiteY2" fmla="*/ 58943 h 2764716"/>
              <a:gd name="connsiteX3" fmla="*/ 6524 w 7845263"/>
              <a:gd name="connsiteY3" fmla="*/ 372708 h 2764716"/>
              <a:gd name="connsiteX4" fmla="*/ 106705 w 7845263"/>
              <a:gd name="connsiteY4" fmla="*/ 441064 h 2764716"/>
              <a:gd name="connsiteX5" fmla="*/ 1562797 w 7845263"/>
              <a:gd name="connsiteY5" fmla="*/ 441064 h 2764716"/>
              <a:gd name="connsiteX6" fmla="*/ 1928557 w 7845263"/>
              <a:gd name="connsiteY6" fmla="*/ 1172584 h 2764716"/>
              <a:gd name="connsiteX7" fmla="*/ 3348566 w 7845263"/>
              <a:gd name="connsiteY7" fmla="*/ 1172584 h 2764716"/>
              <a:gd name="connsiteX8" fmla="*/ 6328435 w 7845263"/>
              <a:gd name="connsiteY8" fmla="*/ 2764716 h 2764716"/>
              <a:gd name="connsiteX9" fmla="*/ 7769959 w 7845263"/>
              <a:gd name="connsiteY9" fmla="*/ 2764716 h 2764716"/>
              <a:gd name="connsiteX10" fmla="*/ 7780717 w 7845263"/>
              <a:gd name="connsiteY10" fmla="*/ 2710927 h 2764716"/>
              <a:gd name="connsiteX11" fmla="*/ 7823748 w 7845263"/>
              <a:gd name="connsiteY11" fmla="*/ 2624866 h 2764716"/>
              <a:gd name="connsiteX12" fmla="*/ 7845263 w 7845263"/>
              <a:gd name="connsiteY12" fmla="*/ 2549563 h 2764716"/>
              <a:gd name="connsiteX13" fmla="*/ 7834505 w 7845263"/>
              <a:gd name="connsiteY13" fmla="*/ 2431229 h 2764716"/>
              <a:gd name="connsiteX14" fmla="*/ 7812990 w 7845263"/>
              <a:gd name="connsiteY14" fmla="*/ 2409713 h 2764716"/>
              <a:gd name="connsiteX15" fmla="*/ 7791475 w 7845263"/>
              <a:gd name="connsiteY15" fmla="*/ 2377440 h 2764716"/>
              <a:gd name="connsiteX16" fmla="*/ 7769959 w 7845263"/>
              <a:gd name="connsiteY16" fmla="*/ 2312894 h 2764716"/>
              <a:gd name="connsiteX17" fmla="*/ 7737686 w 7845263"/>
              <a:gd name="connsiteY17" fmla="*/ 2302137 h 2764716"/>
              <a:gd name="connsiteX18" fmla="*/ 6296162 w 7845263"/>
              <a:gd name="connsiteY18" fmla="*/ 2302137 h 2764716"/>
              <a:gd name="connsiteX19" fmla="*/ 3305536 w 7845263"/>
              <a:gd name="connsiteY19" fmla="*/ 710005 h 2764716"/>
              <a:gd name="connsiteX20" fmla="*/ 1939315 w 7845263"/>
              <a:gd name="connsiteY20" fmla="*/ 710005 h 2764716"/>
              <a:gd name="connsiteX21" fmla="*/ 1541282 w 7845263"/>
              <a:gd name="connsiteY21" fmla="*/ 0 h 2764716"/>
              <a:gd name="connsiteX0" fmla="*/ 1548109 w 7852090"/>
              <a:gd name="connsiteY0" fmla="*/ 0 h 2764716"/>
              <a:gd name="connsiteX1" fmla="*/ 100981 w 7852090"/>
              <a:gd name="connsiteY1" fmla="*/ 3810 h 2764716"/>
              <a:gd name="connsiteX2" fmla="*/ 7972 w 7852090"/>
              <a:gd name="connsiteY2" fmla="*/ 5894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5894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24913 w 7852090"/>
              <a:gd name="connsiteY7" fmla="*/ 1166488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24913 w 7852090"/>
              <a:gd name="connsiteY7" fmla="*/ 1166488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48939 w 7852090"/>
              <a:gd name="connsiteY19" fmla="*/ 716101 h 2764716"/>
              <a:gd name="connsiteX20" fmla="*/ 1946142 w 7852090"/>
              <a:gd name="connsiteY20" fmla="*/ 710005 h 2764716"/>
              <a:gd name="connsiteX21" fmla="*/ 1548109 w 7852090"/>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35262 w 7857788"/>
              <a:gd name="connsiteY8" fmla="*/ 2764716 h 2764716"/>
              <a:gd name="connsiteX9" fmla="*/ 7776786 w 7857788"/>
              <a:gd name="connsiteY9" fmla="*/ 2764716 h 2764716"/>
              <a:gd name="connsiteX10" fmla="*/ 7787544 w 7857788"/>
              <a:gd name="connsiteY10" fmla="*/ 2710927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787544 w 7857788"/>
              <a:gd name="connsiteY10" fmla="*/ 2710927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787544 w 7857788"/>
              <a:gd name="connsiteY10" fmla="*/ 2686543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52090 w 7857788"/>
              <a:gd name="connsiteY11" fmla="*/ 2549563 h 2764716"/>
              <a:gd name="connsiteX12" fmla="*/ 7841332 w 7857788"/>
              <a:gd name="connsiteY12" fmla="*/ 2431229 h 2764716"/>
              <a:gd name="connsiteX13" fmla="*/ 7819817 w 7857788"/>
              <a:gd name="connsiteY13" fmla="*/ 2409713 h 2764716"/>
              <a:gd name="connsiteX14" fmla="*/ 7798302 w 7857788"/>
              <a:gd name="connsiteY14" fmla="*/ 2377440 h 2764716"/>
              <a:gd name="connsiteX15" fmla="*/ 7776786 w 7857788"/>
              <a:gd name="connsiteY15" fmla="*/ 2312894 h 2764716"/>
              <a:gd name="connsiteX16" fmla="*/ 7744513 w 7857788"/>
              <a:gd name="connsiteY16" fmla="*/ 2302137 h 2764716"/>
              <a:gd name="connsiteX17" fmla="*/ 6333469 w 7857788"/>
              <a:gd name="connsiteY17" fmla="*/ 2283849 h 2764716"/>
              <a:gd name="connsiteX18" fmla="*/ 3348939 w 7857788"/>
              <a:gd name="connsiteY18" fmla="*/ 716101 h 2764716"/>
              <a:gd name="connsiteX19" fmla="*/ 1946142 w 7857788"/>
              <a:gd name="connsiteY19" fmla="*/ 710005 h 2764716"/>
              <a:gd name="connsiteX20" fmla="*/ 1548109 w 7857788"/>
              <a:gd name="connsiteY20"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41332 w 7857788"/>
              <a:gd name="connsiteY11" fmla="*/ 2431229 h 2764716"/>
              <a:gd name="connsiteX12" fmla="*/ 7819817 w 7857788"/>
              <a:gd name="connsiteY12" fmla="*/ 2409713 h 2764716"/>
              <a:gd name="connsiteX13" fmla="*/ 7798302 w 7857788"/>
              <a:gd name="connsiteY13" fmla="*/ 2377440 h 2764716"/>
              <a:gd name="connsiteX14" fmla="*/ 7776786 w 7857788"/>
              <a:gd name="connsiteY14" fmla="*/ 2312894 h 2764716"/>
              <a:gd name="connsiteX15" fmla="*/ 7744513 w 7857788"/>
              <a:gd name="connsiteY15" fmla="*/ 2302137 h 2764716"/>
              <a:gd name="connsiteX16" fmla="*/ 6333469 w 7857788"/>
              <a:gd name="connsiteY16" fmla="*/ 2283849 h 2764716"/>
              <a:gd name="connsiteX17" fmla="*/ 3348939 w 7857788"/>
              <a:gd name="connsiteY17" fmla="*/ 716101 h 2764716"/>
              <a:gd name="connsiteX18" fmla="*/ 1946142 w 7857788"/>
              <a:gd name="connsiteY18" fmla="*/ 710005 h 2764716"/>
              <a:gd name="connsiteX19" fmla="*/ 1548109 w 7857788"/>
              <a:gd name="connsiteY19"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19817 w 7857788"/>
              <a:gd name="connsiteY11" fmla="*/ 2409713 h 2764716"/>
              <a:gd name="connsiteX12" fmla="*/ 7798302 w 7857788"/>
              <a:gd name="connsiteY12" fmla="*/ 2377440 h 2764716"/>
              <a:gd name="connsiteX13" fmla="*/ 7776786 w 7857788"/>
              <a:gd name="connsiteY13" fmla="*/ 2312894 h 2764716"/>
              <a:gd name="connsiteX14" fmla="*/ 7744513 w 7857788"/>
              <a:gd name="connsiteY14" fmla="*/ 2302137 h 2764716"/>
              <a:gd name="connsiteX15" fmla="*/ 6333469 w 7857788"/>
              <a:gd name="connsiteY15" fmla="*/ 2283849 h 2764716"/>
              <a:gd name="connsiteX16" fmla="*/ 3348939 w 7857788"/>
              <a:gd name="connsiteY16" fmla="*/ 716101 h 2764716"/>
              <a:gd name="connsiteX17" fmla="*/ 1946142 w 7857788"/>
              <a:gd name="connsiteY17" fmla="*/ 710005 h 2764716"/>
              <a:gd name="connsiteX18" fmla="*/ 1548109 w 7857788"/>
              <a:gd name="connsiteY18" fmla="*/ 0 h 2764716"/>
              <a:gd name="connsiteX0" fmla="*/ 1548109 w 7857348"/>
              <a:gd name="connsiteY0" fmla="*/ 0 h 2764716"/>
              <a:gd name="connsiteX1" fmla="*/ 100981 w 7857348"/>
              <a:gd name="connsiteY1" fmla="*/ 3810 h 2764716"/>
              <a:gd name="connsiteX2" fmla="*/ 7972 w 7857348"/>
              <a:gd name="connsiteY2" fmla="*/ 77993 h 2764716"/>
              <a:gd name="connsiteX3" fmla="*/ 5731 w 7857348"/>
              <a:gd name="connsiteY3" fmla="*/ 372708 h 2764716"/>
              <a:gd name="connsiteX4" fmla="*/ 113532 w 7857348"/>
              <a:gd name="connsiteY4" fmla="*/ 441064 h 2764716"/>
              <a:gd name="connsiteX5" fmla="*/ 1526952 w 7857348"/>
              <a:gd name="connsiteY5" fmla="*/ 434968 h 2764716"/>
              <a:gd name="connsiteX6" fmla="*/ 1935384 w 7857348"/>
              <a:gd name="connsiteY6" fmla="*/ 1172584 h 2764716"/>
              <a:gd name="connsiteX7" fmla="*/ 3324913 w 7857348"/>
              <a:gd name="connsiteY7" fmla="*/ 1166488 h 2764716"/>
              <a:gd name="connsiteX8" fmla="*/ 6304782 w 7857348"/>
              <a:gd name="connsiteY8" fmla="*/ 2746428 h 2764716"/>
              <a:gd name="connsiteX9" fmla="*/ 7776786 w 7857348"/>
              <a:gd name="connsiteY9" fmla="*/ 2764716 h 2764716"/>
              <a:gd name="connsiteX10" fmla="*/ 7830575 w 7857348"/>
              <a:gd name="connsiteY10" fmla="*/ 2624866 h 2764716"/>
              <a:gd name="connsiteX11" fmla="*/ 7819817 w 7857348"/>
              <a:gd name="connsiteY11" fmla="*/ 2409713 h 2764716"/>
              <a:gd name="connsiteX12" fmla="*/ 7776786 w 7857348"/>
              <a:gd name="connsiteY12" fmla="*/ 2312894 h 2764716"/>
              <a:gd name="connsiteX13" fmla="*/ 7744513 w 7857348"/>
              <a:gd name="connsiteY13" fmla="*/ 2302137 h 2764716"/>
              <a:gd name="connsiteX14" fmla="*/ 6333469 w 7857348"/>
              <a:gd name="connsiteY14" fmla="*/ 2283849 h 2764716"/>
              <a:gd name="connsiteX15" fmla="*/ 3348939 w 7857348"/>
              <a:gd name="connsiteY15" fmla="*/ 716101 h 2764716"/>
              <a:gd name="connsiteX16" fmla="*/ 1946142 w 7857348"/>
              <a:gd name="connsiteY16" fmla="*/ 710005 h 2764716"/>
              <a:gd name="connsiteX17" fmla="*/ 1548109 w 7857348"/>
              <a:gd name="connsiteY17" fmla="*/ 0 h 2764716"/>
              <a:gd name="connsiteX0" fmla="*/ 1548109 w 7873920"/>
              <a:gd name="connsiteY0" fmla="*/ 0 h 2764716"/>
              <a:gd name="connsiteX1" fmla="*/ 100981 w 7873920"/>
              <a:gd name="connsiteY1" fmla="*/ 3810 h 2764716"/>
              <a:gd name="connsiteX2" fmla="*/ 7972 w 7873920"/>
              <a:gd name="connsiteY2" fmla="*/ 77993 h 2764716"/>
              <a:gd name="connsiteX3" fmla="*/ 5731 w 7873920"/>
              <a:gd name="connsiteY3" fmla="*/ 372708 h 2764716"/>
              <a:gd name="connsiteX4" fmla="*/ 113532 w 7873920"/>
              <a:gd name="connsiteY4" fmla="*/ 441064 h 2764716"/>
              <a:gd name="connsiteX5" fmla="*/ 1526952 w 7873920"/>
              <a:gd name="connsiteY5" fmla="*/ 434968 h 2764716"/>
              <a:gd name="connsiteX6" fmla="*/ 1935384 w 7873920"/>
              <a:gd name="connsiteY6" fmla="*/ 1172584 h 2764716"/>
              <a:gd name="connsiteX7" fmla="*/ 3324913 w 7873920"/>
              <a:gd name="connsiteY7" fmla="*/ 1166488 h 2764716"/>
              <a:gd name="connsiteX8" fmla="*/ 6304782 w 7873920"/>
              <a:gd name="connsiteY8" fmla="*/ 2746428 h 2764716"/>
              <a:gd name="connsiteX9" fmla="*/ 7776786 w 7873920"/>
              <a:gd name="connsiteY9" fmla="*/ 2764716 h 2764716"/>
              <a:gd name="connsiteX10" fmla="*/ 7830575 w 7873920"/>
              <a:gd name="connsiteY10" fmla="*/ 2624866 h 2764716"/>
              <a:gd name="connsiteX11" fmla="*/ 7819817 w 7873920"/>
              <a:gd name="connsiteY11" fmla="*/ 2409713 h 2764716"/>
              <a:gd name="connsiteX12" fmla="*/ 7744513 w 7873920"/>
              <a:gd name="connsiteY12" fmla="*/ 2302137 h 2764716"/>
              <a:gd name="connsiteX13" fmla="*/ 6333469 w 7873920"/>
              <a:gd name="connsiteY13" fmla="*/ 2283849 h 2764716"/>
              <a:gd name="connsiteX14" fmla="*/ 3348939 w 7873920"/>
              <a:gd name="connsiteY14" fmla="*/ 716101 h 2764716"/>
              <a:gd name="connsiteX15" fmla="*/ 1946142 w 7873920"/>
              <a:gd name="connsiteY15" fmla="*/ 710005 h 2764716"/>
              <a:gd name="connsiteX16" fmla="*/ 1548109 w 7873920"/>
              <a:gd name="connsiteY16" fmla="*/ 0 h 2764716"/>
              <a:gd name="connsiteX0" fmla="*/ 1548109 w 7881446"/>
              <a:gd name="connsiteY0" fmla="*/ 0 h 2764716"/>
              <a:gd name="connsiteX1" fmla="*/ 100981 w 7881446"/>
              <a:gd name="connsiteY1" fmla="*/ 3810 h 2764716"/>
              <a:gd name="connsiteX2" fmla="*/ 7972 w 7881446"/>
              <a:gd name="connsiteY2" fmla="*/ 77993 h 2764716"/>
              <a:gd name="connsiteX3" fmla="*/ 5731 w 7881446"/>
              <a:gd name="connsiteY3" fmla="*/ 372708 h 2764716"/>
              <a:gd name="connsiteX4" fmla="*/ 113532 w 7881446"/>
              <a:gd name="connsiteY4" fmla="*/ 441064 h 2764716"/>
              <a:gd name="connsiteX5" fmla="*/ 1526952 w 7881446"/>
              <a:gd name="connsiteY5" fmla="*/ 434968 h 2764716"/>
              <a:gd name="connsiteX6" fmla="*/ 1935384 w 7881446"/>
              <a:gd name="connsiteY6" fmla="*/ 1172584 h 2764716"/>
              <a:gd name="connsiteX7" fmla="*/ 3324913 w 7881446"/>
              <a:gd name="connsiteY7" fmla="*/ 1166488 h 2764716"/>
              <a:gd name="connsiteX8" fmla="*/ 6304782 w 7881446"/>
              <a:gd name="connsiteY8" fmla="*/ 2746428 h 2764716"/>
              <a:gd name="connsiteX9" fmla="*/ 7776786 w 7881446"/>
              <a:gd name="connsiteY9" fmla="*/ 2764716 h 2764716"/>
              <a:gd name="connsiteX10" fmla="*/ 7830575 w 7881446"/>
              <a:gd name="connsiteY10" fmla="*/ 2624866 h 2764716"/>
              <a:gd name="connsiteX11" fmla="*/ 7744513 w 7881446"/>
              <a:gd name="connsiteY11" fmla="*/ 2302137 h 2764716"/>
              <a:gd name="connsiteX12" fmla="*/ 6333469 w 7881446"/>
              <a:gd name="connsiteY12" fmla="*/ 2283849 h 2764716"/>
              <a:gd name="connsiteX13" fmla="*/ 3348939 w 7881446"/>
              <a:gd name="connsiteY13" fmla="*/ 716101 h 2764716"/>
              <a:gd name="connsiteX14" fmla="*/ 1946142 w 7881446"/>
              <a:gd name="connsiteY14" fmla="*/ 710005 h 2764716"/>
              <a:gd name="connsiteX15" fmla="*/ 1548109 w 7881446"/>
              <a:gd name="connsiteY15" fmla="*/ 0 h 2764716"/>
              <a:gd name="connsiteX0" fmla="*/ 1548109 w 7895402"/>
              <a:gd name="connsiteY0" fmla="*/ 0 h 2764716"/>
              <a:gd name="connsiteX1" fmla="*/ 100981 w 7895402"/>
              <a:gd name="connsiteY1" fmla="*/ 3810 h 2764716"/>
              <a:gd name="connsiteX2" fmla="*/ 7972 w 7895402"/>
              <a:gd name="connsiteY2" fmla="*/ 77993 h 2764716"/>
              <a:gd name="connsiteX3" fmla="*/ 5731 w 7895402"/>
              <a:gd name="connsiteY3" fmla="*/ 372708 h 2764716"/>
              <a:gd name="connsiteX4" fmla="*/ 113532 w 7895402"/>
              <a:gd name="connsiteY4" fmla="*/ 441064 h 2764716"/>
              <a:gd name="connsiteX5" fmla="*/ 1526952 w 7895402"/>
              <a:gd name="connsiteY5" fmla="*/ 434968 h 2764716"/>
              <a:gd name="connsiteX6" fmla="*/ 1935384 w 7895402"/>
              <a:gd name="connsiteY6" fmla="*/ 1172584 h 2764716"/>
              <a:gd name="connsiteX7" fmla="*/ 3324913 w 7895402"/>
              <a:gd name="connsiteY7" fmla="*/ 1166488 h 2764716"/>
              <a:gd name="connsiteX8" fmla="*/ 6304782 w 7895402"/>
              <a:gd name="connsiteY8" fmla="*/ 2746428 h 2764716"/>
              <a:gd name="connsiteX9" fmla="*/ 7776786 w 7895402"/>
              <a:gd name="connsiteY9" fmla="*/ 2764716 h 2764716"/>
              <a:gd name="connsiteX10" fmla="*/ 7830575 w 7895402"/>
              <a:gd name="connsiteY10" fmla="*/ 2624866 h 2764716"/>
              <a:gd name="connsiteX11" fmla="*/ 7864998 w 7895402"/>
              <a:gd name="connsiteY11" fmla="*/ 2363814 h 2764716"/>
              <a:gd name="connsiteX12" fmla="*/ 7744513 w 7895402"/>
              <a:gd name="connsiteY12" fmla="*/ 2302137 h 2764716"/>
              <a:gd name="connsiteX13" fmla="*/ 6333469 w 7895402"/>
              <a:gd name="connsiteY13" fmla="*/ 2283849 h 2764716"/>
              <a:gd name="connsiteX14" fmla="*/ 3348939 w 7895402"/>
              <a:gd name="connsiteY14" fmla="*/ 716101 h 2764716"/>
              <a:gd name="connsiteX15" fmla="*/ 1946142 w 7895402"/>
              <a:gd name="connsiteY15" fmla="*/ 710005 h 2764716"/>
              <a:gd name="connsiteX16" fmla="*/ 1548109 w 7895402"/>
              <a:gd name="connsiteY16" fmla="*/ 0 h 2764716"/>
              <a:gd name="connsiteX0" fmla="*/ 1548109 w 7883289"/>
              <a:gd name="connsiteY0" fmla="*/ 0 h 2764716"/>
              <a:gd name="connsiteX1" fmla="*/ 100981 w 7883289"/>
              <a:gd name="connsiteY1" fmla="*/ 3810 h 2764716"/>
              <a:gd name="connsiteX2" fmla="*/ 7972 w 7883289"/>
              <a:gd name="connsiteY2" fmla="*/ 77993 h 2764716"/>
              <a:gd name="connsiteX3" fmla="*/ 5731 w 7883289"/>
              <a:gd name="connsiteY3" fmla="*/ 372708 h 2764716"/>
              <a:gd name="connsiteX4" fmla="*/ 113532 w 7883289"/>
              <a:gd name="connsiteY4" fmla="*/ 441064 h 2764716"/>
              <a:gd name="connsiteX5" fmla="*/ 1526952 w 7883289"/>
              <a:gd name="connsiteY5" fmla="*/ 434968 h 2764716"/>
              <a:gd name="connsiteX6" fmla="*/ 1935384 w 7883289"/>
              <a:gd name="connsiteY6" fmla="*/ 1172584 h 2764716"/>
              <a:gd name="connsiteX7" fmla="*/ 3324913 w 7883289"/>
              <a:gd name="connsiteY7" fmla="*/ 1166488 h 2764716"/>
              <a:gd name="connsiteX8" fmla="*/ 6304782 w 7883289"/>
              <a:gd name="connsiteY8" fmla="*/ 2746428 h 2764716"/>
              <a:gd name="connsiteX9" fmla="*/ 7776786 w 7883289"/>
              <a:gd name="connsiteY9" fmla="*/ 2764716 h 2764716"/>
              <a:gd name="connsiteX10" fmla="*/ 7830575 w 7883289"/>
              <a:gd name="connsiteY10" fmla="*/ 2624866 h 2764716"/>
              <a:gd name="connsiteX11" fmla="*/ 7840614 w 7883289"/>
              <a:gd name="connsiteY11" fmla="*/ 2412582 h 2764716"/>
              <a:gd name="connsiteX12" fmla="*/ 7744513 w 7883289"/>
              <a:gd name="connsiteY12" fmla="*/ 2302137 h 2764716"/>
              <a:gd name="connsiteX13" fmla="*/ 6333469 w 7883289"/>
              <a:gd name="connsiteY13" fmla="*/ 2283849 h 2764716"/>
              <a:gd name="connsiteX14" fmla="*/ 3348939 w 7883289"/>
              <a:gd name="connsiteY14" fmla="*/ 716101 h 2764716"/>
              <a:gd name="connsiteX15" fmla="*/ 1946142 w 7883289"/>
              <a:gd name="connsiteY15" fmla="*/ 710005 h 2764716"/>
              <a:gd name="connsiteX16" fmla="*/ 1548109 w 7883289"/>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44513 w 7846785"/>
              <a:gd name="connsiteY12" fmla="*/ 2302137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44513 w 7846785"/>
              <a:gd name="connsiteY12" fmla="*/ 2302137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32321 w 7846785"/>
              <a:gd name="connsiteY12" fmla="*/ 2283849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32321 w 7846785"/>
              <a:gd name="connsiteY12" fmla="*/ 2283849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79245"/>
              <a:gd name="connsiteY0" fmla="*/ 0 h 2764716"/>
              <a:gd name="connsiteX1" fmla="*/ 100981 w 7879245"/>
              <a:gd name="connsiteY1" fmla="*/ 3810 h 2764716"/>
              <a:gd name="connsiteX2" fmla="*/ 7972 w 7879245"/>
              <a:gd name="connsiteY2" fmla="*/ 77993 h 2764716"/>
              <a:gd name="connsiteX3" fmla="*/ 5731 w 7879245"/>
              <a:gd name="connsiteY3" fmla="*/ 372708 h 2764716"/>
              <a:gd name="connsiteX4" fmla="*/ 113532 w 7879245"/>
              <a:gd name="connsiteY4" fmla="*/ 441064 h 2764716"/>
              <a:gd name="connsiteX5" fmla="*/ 1526952 w 7879245"/>
              <a:gd name="connsiteY5" fmla="*/ 434968 h 2764716"/>
              <a:gd name="connsiteX6" fmla="*/ 1935384 w 7879245"/>
              <a:gd name="connsiteY6" fmla="*/ 1172584 h 2764716"/>
              <a:gd name="connsiteX7" fmla="*/ 3324913 w 7879245"/>
              <a:gd name="connsiteY7" fmla="*/ 1166488 h 2764716"/>
              <a:gd name="connsiteX8" fmla="*/ 6304782 w 7879245"/>
              <a:gd name="connsiteY8" fmla="*/ 2746428 h 2764716"/>
              <a:gd name="connsiteX9" fmla="*/ 7776786 w 7879245"/>
              <a:gd name="connsiteY9" fmla="*/ 2764716 h 2764716"/>
              <a:gd name="connsiteX10" fmla="*/ 7830575 w 7879245"/>
              <a:gd name="connsiteY10" fmla="*/ 2624866 h 2764716"/>
              <a:gd name="connsiteX11" fmla="*/ 7846710 w 7879245"/>
              <a:gd name="connsiteY11" fmla="*/ 2382102 h 2764716"/>
              <a:gd name="connsiteX12" fmla="*/ 7732321 w 7879245"/>
              <a:gd name="connsiteY12" fmla="*/ 2283849 h 2764716"/>
              <a:gd name="connsiteX13" fmla="*/ 6333469 w 7879245"/>
              <a:gd name="connsiteY13" fmla="*/ 2283849 h 2764716"/>
              <a:gd name="connsiteX14" fmla="*/ 3348939 w 7879245"/>
              <a:gd name="connsiteY14" fmla="*/ 716101 h 2764716"/>
              <a:gd name="connsiteX15" fmla="*/ 1946142 w 7879245"/>
              <a:gd name="connsiteY15" fmla="*/ 710005 h 2764716"/>
              <a:gd name="connsiteX16" fmla="*/ 1548109 w 7879245"/>
              <a:gd name="connsiteY16" fmla="*/ 0 h 2764716"/>
              <a:gd name="connsiteX0" fmla="*/ 1548109 w 7879245"/>
              <a:gd name="connsiteY0" fmla="*/ 0 h 2764716"/>
              <a:gd name="connsiteX1" fmla="*/ 100981 w 7879245"/>
              <a:gd name="connsiteY1" fmla="*/ 3810 h 2764716"/>
              <a:gd name="connsiteX2" fmla="*/ 7972 w 7879245"/>
              <a:gd name="connsiteY2" fmla="*/ 77993 h 2764716"/>
              <a:gd name="connsiteX3" fmla="*/ 5731 w 7879245"/>
              <a:gd name="connsiteY3" fmla="*/ 372708 h 2764716"/>
              <a:gd name="connsiteX4" fmla="*/ 113532 w 7879245"/>
              <a:gd name="connsiteY4" fmla="*/ 441064 h 2764716"/>
              <a:gd name="connsiteX5" fmla="*/ 1526952 w 7879245"/>
              <a:gd name="connsiteY5" fmla="*/ 434968 h 2764716"/>
              <a:gd name="connsiteX6" fmla="*/ 1935384 w 7879245"/>
              <a:gd name="connsiteY6" fmla="*/ 1172584 h 2764716"/>
              <a:gd name="connsiteX7" fmla="*/ 3324913 w 7879245"/>
              <a:gd name="connsiteY7" fmla="*/ 1166488 h 2764716"/>
              <a:gd name="connsiteX8" fmla="*/ 6304782 w 7879245"/>
              <a:gd name="connsiteY8" fmla="*/ 2746428 h 2764716"/>
              <a:gd name="connsiteX9" fmla="*/ 7776786 w 7879245"/>
              <a:gd name="connsiteY9" fmla="*/ 2764716 h 2764716"/>
              <a:gd name="connsiteX10" fmla="*/ 7842767 w 7879245"/>
              <a:gd name="connsiteY10" fmla="*/ 2691922 h 2764716"/>
              <a:gd name="connsiteX11" fmla="*/ 7846710 w 7879245"/>
              <a:gd name="connsiteY11" fmla="*/ 2382102 h 2764716"/>
              <a:gd name="connsiteX12" fmla="*/ 7732321 w 7879245"/>
              <a:gd name="connsiteY12" fmla="*/ 2283849 h 2764716"/>
              <a:gd name="connsiteX13" fmla="*/ 6333469 w 7879245"/>
              <a:gd name="connsiteY13" fmla="*/ 2283849 h 2764716"/>
              <a:gd name="connsiteX14" fmla="*/ 3348939 w 7879245"/>
              <a:gd name="connsiteY14" fmla="*/ 716101 h 2764716"/>
              <a:gd name="connsiteX15" fmla="*/ 1946142 w 7879245"/>
              <a:gd name="connsiteY15" fmla="*/ 710005 h 2764716"/>
              <a:gd name="connsiteX16" fmla="*/ 1548109 w 7879245"/>
              <a:gd name="connsiteY16" fmla="*/ 0 h 2764716"/>
              <a:gd name="connsiteX0" fmla="*/ 1548109 w 7854875"/>
              <a:gd name="connsiteY0" fmla="*/ 0 h 2764716"/>
              <a:gd name="connsiteX1" fmla="*/ 100981 w 7854875"/>
              <a:gd name="connsiteY1" fmla="*/ 3810 h 2764716"/>
              <a:gd name="connsiteX2" fmla="*/ 7972 w 7854875"/>
              <a:gd name="connsiteY2" fmla="*/ 77993 h 2764716"/>
              <a:gd name="connsiteX3" fmla="*/ 5731 w 7854875"/>
              <a:gd name="connsiteY3" fmla="*/ 372708 h 2764716"/>
              <a:gd name="connsiteX4" fmla="*/ 113532 w 7854875"/>
              <a:gd name="connsiteY4" fmla="*/ 441064 h 2764716"/>
              <a:gd name="connsiteX5" fmla="*/ 1526952 w 7854875"/>
              <a:gd name="connsiteY5" fmla="*/ 434968 h 2764716"/>
              <a:gd name="connsiteX6" fmla="*/ 1935384 w 7854875"/>
              <a:gd name="connsiteY6" fmla="*/ 1172584 h 2764716"/>
              <a:gd name="connsiteX7" fmla="*/ 3324913 w 7854875"/>
              <a:gd name="connsiteY7" fmla="*/ 1166488 h 2764716"/>
              <a:gd name="connsiteX8" fmla="*/ 6304782 w 7854875"/>
              <a:gd name="connsiteY8" fmla="*/ 2746428 h 2764716"/>
              <a:gd name="connsiteX9" fmla="*/ 7776786 w 7854875"/>
              <a:gd name="connsiteY9" fmla="*/ 2764716 h 2764716"/>
              <a:gd name="connsiteX10" fmla="*/ 7842767 w 7854875"/>
              <a:gd name="connsiteY10" fmla="*/ 2691922 h 2764716"/>
              <a:gd name="connsiteX11" fmla="*/ 7846710 w 7854875"/>
              <a:gd name="connsiteY11" fmla="*/ 2382102 h 2764716"/>
              <a:gd name="connsiteX12" fmla="*/ 7732321 w 7854875"/>
              <a:gd name="connsiteY12" fmla="*/ 2283849 h 2764716"/>
              <a:gd name="connsiteX13" fmla="*/ 6333469 w 7854875"/>
              <a:gd name="connsiteY13" fmla="*/ 2283849 h 2764716"/>
              <a:gd name="connsiteX14" fmla="*/ 3348939 w 7854875"/>
              <a:gd name="connsiteY14" fmla="*/ 716101 h 2764716"/>
              <a:gd name="connsiteX15" fmla="*/ 1946142 w 7854875"/>
              <a:gd name="connsiteY15" fmla="*/ 710005 h 2764716"/>
              <a:gd name="connsiteX16" fmla="*/ 1548109 w 7854875"/>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304782 w 7881693"/>
              <a:gd name="connsiteY8" fmla="*/ 2746428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316974 w 7881693"/>
              <a:gd name="connsiteY8" fmla="*/ 2722044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292590 w 7881693"/>
              <a:gd name="connsiteY8" fmla="*/ 2715948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15948"/>
              <a:gd name="connsiteX1" fmla="*/ 100981 w 7881693"/>
              <a:gd name="connsiteY1" fmla="*/ 3810 h 2715948"/>
              <a:gd name="connsiteX2" fmla="*/ 7972 w 7881693"/>
              <a:gd name="connsiteY2" fmla="*/ 77993 h 2715948"/>
              <a:gd name="connsiteX3" fmla="*/ 5731 w 7881693"/>
              <a:gd name="connsiteY3" fmla="*/ 372708 h 2715948"/>
              <a:gd name="connsiteX4" fmla="*/ 113532 w 7881693"/>
              <a:gd name="connsiteY4" fmla="*/ 441064 h 2715948"/>
              <a:gd name="connsiteX5" fmla="*/ 1526952 w 7881693"/>
              <a:gd name="connsiteY5" fmla="*/ 434968 h 2715948"/>
              <a:gd name="connsiteX6" fmla="*/ 1935384 w 7881693"/>
              <a:gd name="connsiteY6" fmla="*/ 1172584 h 2715948"/>
              <a:gd name="connsiteX7" fmla="*/ 3324913 w 7881693"/>
              <a:gd name="connsiteY7" fmla="*/ 1166488 h 2715948"/>
              <a:gd name="connsiteX8" fmla="*/ 6292590 w 7881693"/>
              <a:gd name="connsiteY8" fmla="*/ 2715948 h 2715948"/>
              <a:gd name="connsiteX9" fmla="*/ 7776786 w 7881693"/>
              <a:gd name="connsiteY9" fmla="*/ 2715948 h 2715948"/>
              <a:gd name="connsiteX10" fmla="*/ 7842767 w 7881693"/>
              <a:gd name="connsiteY10" fmla="*/ 2691922 h 2715948"/>
              <a:gd name="connsiteX11" fmla="*/ 7846710 w 7881693"/>
              <a:gd name="connsiteY11" fmla="*/ 2382102 h 2715948"/>
              <a:gd name="connsiteX12" fmla="*/ 7732321 w 7881693"/>
              <a:gd name="connsiteY12" fmla="*/ 2283849 h 2715948"/>
              <a:gd name="connsiteX13" fmla="*/ 6296893 w 7881693"/>
              <a:gd name="connsiteY13" fmla="*/ 2277753 h 2715948"/>
              <a:gd name="connsiteX14" fmla="*/ 3348939 w 7881693"/>
              <a:gd name="connsiteY14" fmla="*/ 716101 h 2715948"/>
              <a:gd name="connsiteX15" fmla="*/ 1946142 w 7881693"/>
              <a:gd name="connsiteY15" fmla="*/ 710005 h 2715948"/>
              <a:gd name="connsiteX16" fmla="*/ 1548109 w 7881693"/>
              <a:gd name="connsiteY16" fmla="*/ 0 h 2715948"/>
              <a:gd name="connsiteX0" fmla="*/ 1548109 w 7888029"/>
              <a:gd name="connsiteY0" fmla="*/ 0 h 2715948"/>
              <a:gd name="connsiteX1" fmla="*/ 100981 w 7888029"/>
              <a:gd name="connsiteY1" fmla="*/ 3810 h 2715948"/>
              <a:gd name="connsiteX2" fmla="*/ 7972 w 7888029"/>
              <a:gd name="connsiteY2" fmla="*/ 77993 h 2715948"/>
              <a:gd name="connsiteX3" fmla="*/ 5731 w 7888029"/>
              <a:gd name="connsiteY3" fmla="*/ 372708 h 2715948"/>
              <a:gd name="connsiteX4" fmla="*/ 113532 w 7888029"/>
              <a:gd name="connsiteY4" fmla="*/ 441064 h 2715948"/>
              <a:gd name="connsiteX5" fmla="*/ 1526952 w 7888029"/>
              <a:gd name="connsiteY5" fmla="*/ 434968 h 2715948"/>
              <a:gd name="connsiteX6" fmla="*/ 1935384 w 7888029"/>
              <a:gd name="connsiteY6" fmla="*/ 1172584 h 2715948"/>
              <a:gd name="connsiteX7" fmla="*/ 3324913 w 7888029"/>
              <a:gd name="connsiteY7" fmla="*/ 1166488 h 2715948"/>
              <a:gd name="connsiteX8" fmla="*/ 6292590 w 7888029"/>
              <a:gd name="connsiteY8" fmla="*/ 2715948 h 2715948"/>
              <a:gd name="connsiteX9" fmla="*/ 7776786 w 7888029"/>
              <a:gd name="connsiteY9" fmla="*/ 2715948 h 2715948"/>
              <a:gd name="connsiteX10" fmla="*/ 7842767 w 7888029"/>
              <a:gd name="connsiteY10" fmla="*/ 2691922 h 2715948"/>
              <a:gd name="connsiteX11" fmla="*/ 7858902 w 7888029"/>
              <a:gd name="connsiteY11" fmla="*/ 2376006 h 2715948"/>
              <a:gd name="connsiteX12" fmla="*/ 7732321 w 7888029"/>
              <a:gd name="connsiteY12" fmla="*/ 2283849 h 2715948"/>
              <a:gd name="connsiteX13" fmla="*/ 6296893 w 7888029"/>
              <a:gd name="connsiteY13" fmla="*/ 2277753 h 2715948"/>
              <a:gd name="connsiteX14" fmla="*/ 3348939 w 7888029"/>
              <a:gd name="connsiteY14" fmla="*/ 716101 h 2715948"/>
              <a:gd name="connsiteX15" fmla="*/ 1946142 w 7888029"/>
              <a:gd name="connsiteY15" fmla="*/ 710005 h 2715948"/>
              <a:gd name="connsiteX16" fmla="*/ 1548109 w 7888029"/>
              <a:gd name="connsiteY16" fmla="*/ 0 h 2715948"/>
              <a:gd name="connsiteX0" fmla="*/ 1548109 w 7864385"/>
              <a:gd name="connsiteY0" fmla="*/ 0 h 2715948"/>
              <a:gd name="connsiteX1" fmla="*/ 100981 w 7864385"/>
              <a:gd name="connsiteY1" fmla="*/ 3810 h 2715948"/>
              <a:gd name="connsiteX2" fmla="*/ 7972 w 7864385"/>
              <a:gd name="connsiteY2" fmla="*/ 77993 h 2715948"/>
              <a:gd name="connsiteX3" fmla="*/ 5731 w 7864385"/>
              <a:gd name="connsiteY3" fmla="*/ 372708 h 2715948"/>
              <a:gd name="connsiteX4" fmla="*/ 113532 w 7864385"/>
              <a:gd name="connsiteY4" fmla="*/ 441064 h 2715948"/>
              <a:gd name="connsiteX5" fmla="*/ 1526952 w 7864385"/>
              <a:gd name="connsiteY5" fmla="*/ 434968 h 2715948"/>
              <a:gd name="connsiteX6" fmla="*/ 1935384 w 7864385"/>
              <a:gd name="connsiteY6" fmla="*/ 1172584 h 2715948"/>
              <a:gd name="connsiteX7" fmla="*/ 3324913 w 7864385"/>
              <a:gd name="connsiteY7" fmla="*/ 1166488 h 2715948"/>
              <a:gd name="connsiteX8" fmla="*/ 6292590 w 7864385"/>
              <a:gd name="connsiteY8" fmla="*/ 2715948 h 2715948"/>
              <a:gd name="connsiteX9" fmla="*/ 7776786 w 7864385"/>
              <a:gd name="connsiteY9" fmla="*/ 2715948 h 2715948"/>
              <a:gd name="connsiteX10" fmla="*/ 7842767 w 7864385"/>
              <a:gd name="connsiteY10" fmla="*/ 2691922 h 2715948"/>
              <a:gd name="connsiteX11" fmla="*/ 7858902 w 7864385"/>
              <a:gd name="connsiteY11" fmla="*/ 2376006 h 2715948"/>
              <a:gd name="connsiteX12" fmla="*/ 7732321 w 7864385"/>
              <a:gd name="connsiteY12" fmla="*/ 2283849 h 2715948"/>
              <a:gd name="connsiteX13" fmla="*/ 6296893 w 7864385"/>
              <a:gd name="connsiteY13" fmla="*/ 2277753 h 2715948"/>
              <a:gd name="connsiteX14" fmla="*/ 3348939 w 7864385"/>
              <a:gd name="connsiteY14" fmla="*/ 716101 h 2715948"/>
              <a:gd name="connsiteX15" fmla="*/ 1946142 w 7864385"/>
              <a:gd name="connsiteY15" fmla="*/ 710005 h 2715948"/>
              <a:gd name="connsiteX16" fmla="*/ 1548109 w 7864385"/>
              <a:gd name="connsiteY16" fmla="*/ 0 h 2715948"/>
              <a:gd name="connsiteX0" fmla="*/ 1548109 w 7884818"/>
              <a:gd name="connsiteY0" fmla="*/ 0 h 2715948"/>
              <a:gd name="connsiteX1" fmla="*/ 100981 w 7884818"/>
              <a:gd name="connsiteY1" fmla="*/ 3810 h 2715948"/>
              <a:gd name="connsiteX2" fmla="*/ 7972 w 7884818"/>
              <a:gd name="connsiteY2" fmla="*/ 77993 h 2715948"/>
              <a:gd name="connsiteX3" fmla="*/ 5731 w 7884818"/>
              <a:gd name="connsiteY3" fmla="*/ 372708 h 2715948"/>
              <a:gd name="connsiteX4" fmla="*/ 113532 w 7884818"/>
              <a:gd name="connsiteY4" fmla="*/ 441064 h 2715948"/>
              <a:gd name="connsiteX5" fmla="*/ 1526952 w 7884818"/>
              <a:gd name="connsiteY5" fmla="*/ 434968 h 2715948"/>
              <a:gd name="connsiteX6" fmla="*/ 1935384 w 7884818"/>
              <a:gd name="connsiteY6" fmla="*/ 1172584 h 2715948"/>
              <a:gd name="connsiteX7" fmla="*/ 3324913 w 7884818"/>
              <a:gd name="connsiteY7" fmla="*/ 1166488 h 2715948"/>
              <a:gd name="connsiteX8" fmla="*/ 6292590 w 7884818"/>
              <a:gd name="connsiteY8" fmla="*/ 2715948 h 2715948"/>
              <a:gd name="connsiteX9" fmla="*/ 7776786 w 7884818"/>
              <a:gd name="connsiteY9" fmla="*/ 2715948 h 2715948"/>
              <a:gd name="connsiteX10" fmla="*/ 7842767 w 7884818"/>
              <a:gd name="connsiteY10" fmla="*/ 2691922 h 2715948"/>
              <a:gd name="connsiteX11" fmla="*/ 7852806 w 7884818"/>
              <a:gd name="connsiteY11" fmla="*/ 2351622 h 2715948"/>
              <a:gd name="connsiteX12" fmla="*/ 7732321 w 7884818"/>
              <a:gd name="connsiteY12" fmla="*/ 2283849 h 2715948"/>
              <a:gd name="connsiteX13" fmla="*/ 6296893 w 7884818"/>
              <a:gd name="connsiteY13" fmla="*/ 2277753 h 2715948"/>
              <a:gd name="connsiteX14" fmla="*/ 3348939 w 7884818"/>
              <a:gd name="connsiteY14" fmla="*/ 716101 h 2715948"/>
              <a:gd name="connsiteX15" fmla="*/ 1946142 w 7884818"/>
              <a:gd name="connsiteY15" fmla="*/ 710005 h 2715948"/>
              <a:gd name="connsiteX16" fmla="*/ 1548109 w 7884818"/>
              <a:gd name="connsiteY16" fmla="*/ 0 h 2715948"/>
              <a:gd name="connsiteX0" fmla="*/ 1548109 w 7881693"/>
              <a:gd name="connsiteY0" fmla="*/ 0 h 2715948"/>
              <a:gd name="connsiteX1" fmla="*/ 100981 w 7881693"/>
              <a:gd name="connsiteY1" fmla="*/ 3810 h 2715948"/>
              <a:gd name="connsiteX2" fmla="*/ 7972 w 7881693"/>
              <a:gd name="connsiteY2" fmla="*/ 77993 h 2715948"/>
              <a:gd name="connsiteX3" fmla="*/ 5731 w 7881693"/>
              <a:gd name="connsiteY3" fmla="*/ 372708 h 2715948"/>
              <a:gd name="connsiteX4" fmla="*/ 113532 w 7881693"/>
              <a:gd name="connsiteY4" fmla="*/ 441064 h 2715948"/>
              <a:gd name="connsiteX5" fmla="*/ 1526952 w 7881693"/>
              <a:gd name="connsiteY5" fmla="*/ 434968 h 2715948"/>
              <a:gd name="connsiteX6" fmla="*/ 1935384 w 7881693"/>
              <a:gd name="connsiteY6" fmla="*/ 1172584 h 2715948"/>
              <a:gd name="connsiteX7" fmla="*/ 3324913 w 7881693"/>
              <a:gd name="connsiteY7" fmla="*/ 1166488 h 2715948"/>
              <a:gd name="connsiteX8" fmla="*/ 6292590 w 7881693"/>
              <a:gd name="connsiteY8" fmla="*/ 2715948 h 2715948"/>
              <a:gd name="connsiteX9" fmla="*/ 7776786 w 7881693"/>
              <a:gd name="connsiteY9" fmla="*/ 2715948 h 2715948"/>
              <a:gd name="connsiteX10" fmla="*/ 7842767 w 7881693"/>
              <a:gd name="connsiteY10" fmla="*/ 2691922 h 2715948"/>
              <a:gd name="connsiteX11" fmla="*/ 7846710 w 7881693"/>
              <a:gd name="connsiteY11" fmla="*/ 2394294 h 2715948"/>
              <a:gd name="connsiteX12" fmla="*/ 7732321 w 7881693"/>
              <a:gd name="connsiteY12" fmla="*/ 2283849 h 2715948"/>
              <a:gd name="connsiteX13" fmla="*/ 6296893 w 7881693"/>
              <a:gd name="connsiteY13" fmla="*/ 2277753 h 2715948"/>
              <a:gd name="connsiteX14" fmla="*/ 3348939 w 7881693"/>
              <a:gd name="connsiteY14" fmla="*/ 716101 h 2715948"/>
              <a:gd name="connsiteX15" fmla="*/ 1946142 w 7881693"/>
              <a:gd name="connsiteY15" fmla="*/ 710005 h 2715948"/>
              <a:gd name="connsiteX16" fmla="*/ 1548109 w 7881693"/>
              <a:gd name="connsiteY16" fmla="*/ 0 h 2715948"/>
              <a:gd name="connsiteX0" fmla="*/ 1548109 w 7854875"/>
              <a:gd name="connsiteY0" fmla="*/ 0 h 2715948"/>
              <a:gd name="connsiteX1" fmla="*/ 100981 w 7854875"/>
              <a:gd name="connsiteY1" fmla="*/ 3810 h 2715948"/>
              <a:gd name="connsiteX2" fmla="*/ 7972 w 7854875"/>
              <a:gd name="connsiteY2" fmla="*/ 77993 h 2715948"/>
              <a:gd name="connsiteX3" fmla="*/ 5731 w 7854875"/>
              <a:gd name="connsiteY3" fmla="*/ 372708 h 2715948"/>
              <a:gd name="connsiteX4" fmla="*/ 113532 w 7854875"/>
              <a:gd name="connsiteY4" fmla="*/ 441064 h 2715948"/>
              <a:gd name="connsiteX5" fmla="*/ 1526952 w 7854875"/>
              <a:gd name="connsiteY5" fmla="*/ 434968 h 2715948"/>
              <a:gd name="connsiteX6" fmla="*/ 1935384 w 7854875"/>
              <a:gd name="connsiteY6" fmla="*/ 1172584 h 2715948"/>
              <a:gd name="connsiteX7" fmla="*/ 3324913 w 7854875"/>
              <a:gd name="connsiteY7" fmla="*/ 1166488 h 2715948"/>
              <a:gd name="connsiteX8" fmla="*/ 6292590 w 7854875"/>
              <a:gd name="connsiteY8" fmla="*/ 2715948 h 2715948"/>
              <a:gd name="connsiteX9" fmla="*/ 7776786 w 7854875"/>
              <a:gd name="connsiteY9" fmla="*/ 2715948 h 2715948"/>
              <a:gd name="connsiteX10" fmla="*/ 7842767 w 7854875"/>
              <a:gd name="connsiteY10" fmla="*/ 2691922 h 2715948"/>
              <a:gd name="connsiteX11" fmla="*/ 7846710 w 7854875"/>
              <a:gd name="connsiteY11" fmla="*/ 2394294 h 2715948"/>
              <a:gd name="connsiteX12" fmla="*/ 7732321 w 7854875"/>
              <a:gd name="connsiteY12" fmla="*/ 2283849 h 2715948"/>
              <a:gd name="connsiteX13" fmla="*/ 6296893 w 7854875"/>
              <a:gd name="connsiteY13" fmla="*/ 2277753 h 2715948"/>
              <a:gd name="connsiteX14" fmla="*/ 3348939 w 7854875"/>
              <a:gd name="connsiteY14" fmla="*/ 716101 h 2715948"/>
              <a:gd name="connsiteX15" fmla="*/ 1946142 w 7854875"/>
              <a:gd name="connsiteY15" fmla="*/ 710005 h 2715948"/>
              <a:gd name="connsiteX16" fmla="*/ 1548109 w 7854875"/>
              <a:gd name="connsiteY16" fmla="*/ 0 h 2715948"/>
              <a:gd name="connsiteX0" fmla="*/ 1548109 w 7872795"/>
              <a:gd name="connsiteY0" fmla="*/ 0 h 2715948"/>
              <a:gd name="connsiteX1" fmla="*/ 100981 w 7872795"/>
              <a:gd name="connsiteY1" fmla="*/ 3810 h 2715948"/>
              <a:gd name="connsiteX2" fmla="*/ 7972 w 7872795"/>
              <a:gd name="connsiteY2" fmla="*/ 77993 h 2715948"/>
              <a:gd name="connsiteX3" fmla="*/ 5731 w 7872795"/>
              <a:gd name="connsiteY3" fmla="*/ 372708 h 2715948"/>
              <a:gd name="connsiteX4" fmla="*/ 113532 w 7872795"/>
              <a:gd name="connsiteY4" fmla="*/ 441064 h 2715948"/>
              <a:gd name="connsiteX5" fmla="*/ 1526952 w 7872795"/>
              <a:gd name="connsiteY5" fmla="*/ 434968 h 2715948"/>
              <a:gd name="connsiteX6" fmla="*/ 1935384 w 7872795"/>
              <a:gd name="connsiteY6" fmla="*/ 1172584 h 2715948"/>
              <a:gd name="connsiteX7" fmla="*/ 3324913 w 7872795"/>
              <a:gd name="connsiteY7" fmla="*/ 1166488 h 2715948"/>
              <a:gd name="connsiteX8" fmla="*/ 6292590 w 7872795"/>
              <a:gd name="connsiteY8" fmla="*/ 2715948 h 2715948"/>
              <a:gd name="connsiteX9" fmla="*/ 7776786 w 7872795"/>
              <a:gd name="connsiteY9" fmla="*/ 2715948 h 2715948"/>
              <a:gd name="connsiteX10" fmla="*/ 7842767 w 7872795"/>
              <a:gd name="connsiteY10" fmla="*/ 2691922 h 2715948"/>
              <a:gd name="connsiteX11" fmla="*/ 7828422 w 7872795"/>
              <a:gd name="connsiteY11" fmla="*/ 2382102 h 2715948"/>
              <a:gd name="connsiteX12" fmla="*/ 7732321 w 7872795"/>
              <a:gd name="connsiteY12" fmla="*/ 2283849 h 2715948"/>
              <a:gd name="connsiteX13" fmla="*/ 6296893 w 7872795"/>
              <a:gd name="connsiteY13" fmla="*/ 2277753 h 2715948"/>
              <a:gd name="connsiteX14" fmla="*/ 3348939 w 7872795"/>
              <a:gd name="connsiteY14" fmla="*/ 716101 h 2715948"/>
              <a:gd name="connsiteX15" fmla="*/ 1946142 w 7872795"/>
              <a:gd name="connsiteY15" fmla="*/ 710005 h 2715948"/>
              <a:gd name="connsiteX16" fmla="*/ 1548109 w 7872795"/>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113532 w 7846200"/>
              <a:gd name="connsiteY4" fmla="*/ 441064 h 2715948"/>
              <a:gd name="connsiteX5" fmla="*/ 1526952 w 7846200"/>
              <a:gd name="connsiteY5" fmla="*/ 434968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91922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113532 w 7846200"/>
              <a:gd name="connsiteY4" fmla="*/ 441064 h 2715948"/>
              <a:gd name="connsiteX5" fmla="*/ 1526952 w 7846200"/>
              <a:gd name="connsiteY5" fmla="*/ 434968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49250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6200" h="2715948">
                <a:moveTo>
                  <a:pt x="1548109" y="0"/>
                </a:moveTo>
                <a:lnTo>
                  <a:pt x="100981" y="3810"/>
                </a:lnTo>
                <a:cubicBezTo>
                  <a:pt x="37332" y="28239"/>
                  <a:pt x="23847" y="16510"/>
                  <a:pt x="7972" y="77993"/>
                </a:cubicBezTo>
                <a:cubicBezTo>
                  <a:pt x="-7903" y="139476"/>
                  <a:pt x="4648" y="342676"/>
                  <a:pt x="5731" y="372708"/>
                </a:cubicBezTo>
                <a:cubicBezTo>
                  <a:pt x="25864" y="421790"/>
                  <a:pt x="39573" y="444911"/>
                  <a:pt x="113532" y="441064"/>
                </a:cubicBezTo>
                <a:lnTo>
                  <a:pt x="1526952" y="434968"/>
                </a:lnTo>
                <a:lnTo>
                  <a:pt x="1935384" y="1172584"/>
                </a:lnTo>
                <a:lnTo>
                  <a:pt x="3324913" y="1166488"/>
                </a:lnTo>
                <a:lnTo>
                  <a:pt x="6292590" y="2715948"/>
                </a:lnTo>
                <a:lnTo>
                  <a:pt x="7776786" y="2715948"/>
                </a:lnTo>
                <a:cubicBezTo>
                  <a:pt x="7794716" y="2669331"/>
                  <a:pt x="7834161" y="2704891"/>
                  <a:pt x="7842767" y="2649250"/>
                </a:cubicBezTo>
                <a:cubicBezTo>
                  <a:pt x="7851373" y="2593609"/>
                  <a:pt x="7842766" y="2435890"/>
                  <a:pt x="7828422" y="2382102"/>
                </a:cubicBezTo>
                <a:cubicBezTo>
                  <a:pt x="7814078" y="2328314"/>
                  <a:pt x="7816888" y="2289048"/>
                  <a:pt x="7732321" y="2283849"/>
                </a:cubicBezTo>
                <a:cubicBezTo>
                  <a:pt x="7476956" y="2268150"/>
                  <a:pt x="6763177" y="2277753"/>
                  <a:pt x="6296893" y="2277753"/>
                </a:cubicBezTo>
                <a:lnTo>
                  <a:pt x="3348939" y="716101"/>
                </a:lnTo>
                <a:lnTo>
                  <a:pt x="1946142" y="710005"/>
                </a:lnTo>
                <a:lnTo>
                  <a:pt x="1548109" y="0"/>
                </a:lnTo>
                <a:close/>
              </a:path>
            </a:pathLst>
          </a:cu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7533D77-AD57-4F51-8930-B316AFAA79CA}"/>
              </a:ext>
            </a:extLst>
          </p:cNvPr>
          <p:cNvSpPr txBox="1"/>
          <p:nvPr/>
        </p:nvSpPr>
        <p:spPr>
          <a:xfrm rot="1614817" flipH="1">
            <a:off x="4290575" y="3482261"/>
            <a:ext cx="2516966" cy="523220"/>
          </a:xfrm>
          <a:prstGeom prst="rect">
            <a:avLst/>
          </a:prstGeom>
          <a:noFill/>
        </p:spPr>
        <p:txBody>
          <a:bodyPr wrap="square" rtlCol="0">
            <a:spAutoFit/>
          </a:bodyPr>
          <a:lstStyle/>
          <a:p>
            <a:pPr algn="ctr"/>
            <a:r>
              <a:rPr lang="en-US" sz="2800" dirty="0">
                <a:solidFill>
                  <a:schemeClr val="accent1"/>
                </a:solidFill>
              </a:rPr>
              <a:t>RAID group</a:t>
            </a:r>
          </a:p>
        </p:txBody>
      </p:sp>
      <p:sp>
        <p:nvSpPr>
          <p:cNvPr id="41" name="Rectangle: Rounded Corners 40">
            <a:extLst>
              <a:ext uri="{FF2B5EF4-FFF2-40B4-BE49-F238E27FC236}">
                <a16:creationId xmlns:a16="http://schemas.microsoft.com/office/drawing/2014/main" id="{B50AC3B3-39E9-448B-B3A6-4A7685FF1D22}"/>
              </a:ext>
            </a:extLst>
          </p:cNvPr>
          <p:cNvSpPr/>
          <p:nvPr/>
        </p:nvSpPr>
        <p:spPr>
          <a:xfrm>
            <a:off x="510482" y="5175092"/>
            <a:ext cx="8123036" cy="6072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1. Interleave RAID group across layers</a:t>
            </a:r>
          </a:p>
        </p:txBody>
      </p:sp>
    </p:spTree>
    <p:extLst>
      <p:ext uri="{BB962C8B-B14F-4D97-AF65-F5344CB8AC3E}">
        <p14:creationId xmlns:p14="http://schemas.microsoft.com/office/powerpoint/2010/main" val="1351730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0F78-FBAE-4785-8BFD-9BE929665402}"/>
              </a:ext>
            </a:extLst>
          </p:cNvPr>
          <p:cNvSpPr>
            <a:spLocks noGrp="1"/>
          </p:cNvSpPr>
          <p:nvPr>
            <p:ph type="title"/>
          </p:nvPr>
        </p:nvSpPr>
        <p:spPr/>
        <p:txBody>
          <a:bodyPr/>
          <a:lstStyle/>
          <a:p>
            <a:r>
              <a:rPr lang="en-US" dirty="0"/>
              <a:t>MSB-LSB Page Error Rate Variation</a:t>
            </a:r>
          </a:p>
        </p:txBody>
      </p:sp>
      <p:sp>
        <p:nvSpPr>
          <p:cNvPr id="5" name="Slide Number Placeholder 4">
            <a:extLst>
              <a:ext uri="{FF2B5EF4-FFF2-40B4-BE49-F238E27FC236}">
                <a16:creationId xmlns:a16="http://schemas.microsoft.com/office/drawing/2014/main" id="{D652388F-FB50-4636-BBDF-38E585BE7A7B}"/>
              </a:ext>
            </a:extLst>
          </p:cNvPr>
          <p:cNvSpPr>
            <a:spLocks noGrp="1"/>
          </p:cNvSpPr>
          <p:nvPr>
            <p:ph type="sldNum" sz="quarter" idx="4"/>
          </p:nvPr>
        </p:nvSpPr>
        <p:spPr/>
        <p:txBody>
          <a:bodyPr/>
          <a:lstStyle/>
          <a:p>
            <a:fld id="{D1A49D29-CB85-4411-9FDD-91CD7B7D33F2}" type="slidenum">
              <a:rPr lang="en-US" smtClean="0"/>
              <a:t>55</a:t>
            </a:fld>
            <a:endParaRPr lang="en-US"/>
          </a:p>
        </p:txBody>
      </p:sp>
      <p:sp>
        <p:nvSpPr>
          <p:cNvPr id="3" name="Content Placeholder 2">
            <a:extLst>
              <a:ext uri="{FF2B5EF4-FFF2-40B4-BE49-F238E27FC236}">
                <a16:creationId xmlns:a16="http://schemas.microsoft.com/office/drawing/2014/main" id="{36B45C12-490B-4F8F-8628-01C3C2457000}"/>
              </a:ext>
            </a:extLst>
          </p:cNvPr>
          <p:cNvSpPr>
            <a:spLocks noGrp="1"/>
          </p:cNvSpPr>
          <p:nvPr>
            <p:ph sz="quarter" idx="11"/>
          </p:nvPr>
        </p:nvSpPr>
        <p:spPr/>
        <p:txBody>
          <a:bodyPr>
            <a:normAutofit/>
          </a:bodyPr>
          <a:lstStyle/>
          <a:p>
            <a:r>
              <a:rPr lang="en-US" sz="2400" dirty="0"/>
              <a:t>Limitations with conventional RAID</a:t>
            </a:r>
          </a:p>
          <a:p>
            <a:pPr lvl="1"/>
            <a:r>
              <a:rPr lang="en-US" sz="2400" dirty="0">
                <a:solidFill>
                  <a:schemeClr val="accent5">
                    <a:lumMod val="40000"/>
                    <a:lumOff val="60000"/>
                  </a:schemeClr>
                </a:solidFill>
              </a:rPr>
              <a:t>1. Layer-to-layer process variation agnostic</a:t>
            </a:r>
          </a:p>
          <a:p>
            <a:pPr lvl="2"/>
            <a:r>
              <a:rPr lang="en-US" sz="2400" dirty="0">
                <a:solidFill>
                  <a:schemeClr val="tx1">
                    <a:lumMod val="50000"/>
                    <a:lumOff val="50000"/>
                  </a:schemeClr>
                </a:solidFill>
              </a:rPr>
              <a:t>Middle layers have higher RBER</a:t>
            </a:r>
          </a:p>
          <a:p>
            <a:pPr lvl="1"/>
            <a:r>
              <a:rPr lang="en-US" sz="2400" dirty="0">
                <a:solidFill>
                  <a:schemeClr val="accent5"/>
                </a:solidFill>
              </a:rPr>
              <a:t>2. MSB or LSB page agnostic</a:t>
            </a:r>
          </a:p>
          <a:p>
            <a:pPr lvl="2"/>
            <a:r>
              <a:rPr lang="en-US" sz="2400" dirty="0"/>
              <a:t>MSB pages have higher RBER</a:t>
            </a:r>
          </a:p>
        </p:txBody>
      </p:sp>
      <p:grpSp>
        <p:nvGrpSpPr>
          <p:cNvPr id="4" name="Group 3">
            <a:extLst>
              <a:ext uri="{FF2B5EF4-FFF2-40B4-BE49-F238E27FC236}">
                <a16:creationId xmlns:a16="http://schemas.microsoft.com/office/drawing/2014/main" id="{F56D2ED9-FD35-402F-8916-22DDF30CCFDF}"/>
              </a:ext>
            </a:extLst>
          </p:cNvPr>
          <p:cNvGrpSpPr/>
          <p:nvPr/>
        </p:nvGrpSpPr>
        <p:grpSpPr>
          <a:xfrm>
            <a:off x="224897" y="3122592"/>
            <a:ext cx="8694206" cy="3564422"/>
            <a:chOff x="224897" y="2152932"/>
            <a:chExt cx="8694206" cy="3564422"/>
          </a:xfrm>
        </p:grpSpPr>
        <p:pic>
          <p:nvPicPr>
            <p:cNvPr id="8" name="Content Placeholder 6" descr="A close up of a map&#10;&#10;Description generated with high confidence">
              <a:extLst>
                <a:ext uri="{FF2B5EF4-FFF2-40B4-BE49-F238E27FC236}">
                  <a16:creationId xmlns:a16="http://schemas.microsoft.com/office/drawing/2014/main" id="{5B14EB41-7003-493B-850F-C788DA6E22B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4790"/>
            <a:stretch/>
          </p:blipFill>
          <p:spPr bwMode="auto">
            <a:xfrm>
              <a:off x="224897" y="4762314"/>
              <a:ext cx="8694206" cy="9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6" descr="A close up of a map&#10;&#10;Description generated with high confidence">
              <a:extLst>
                <a:ext uri="{FF2B5EF4-FFF2-40B4-BE49-F238E27FC236}">
                  <a16:creationId xmlns:a16="http://schemas.microsoft.com/office/drawing/2014/main" id="{1E002B15-C8AB-4FFC-8270-CB328069AE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7541"/>
            <a:stretch/>
          </p:blipFill>
          <p:spPr>
            <a:xfrm>
              <a:off x="224898" y="2152932"/>
              <a:ext cx="8694204" cy="2666064"/>
            </a:xfrm>
            <a:prstGeom prst="rect">
              <a:avLst/>
            </a:prstGeom>
          </p:spPr>
        </p:pic>
        <p:sp>
          <p:nvSpPr>
            <p:cNvPr id="6" name="Rectangle 5">
              <a:extLst>
                <a:ext uri="{FF2B5EF4-FFF2-40B4-BE49-F238E27FC236}">
                  <a16:creationId xmlns:a16="http://schemas.microsoft.com/office/drawing/2014/main" id="{7E246C39-3FA7-4634-80A6-F622D8A79E3E}"/>
                </a:ext>
              </a:extLst>
            </p:cNvPr>
            <p:cNvSpPr/>
            <p:nvPr/>
          </p:nvSpPr>
          <p:spPr bwMode="auto">
            <a:xfrm>
              <a:off x="1557495" y="2798572"/>
              <a:ext cx="2934118" cy="592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338158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D34A-D960-46CD-9885-F9855ED261E5}"/>
              </a:ext>
            </a:extLst>
          </p:cNvPr>
          <p:cNvSpPr>
            <a:spLocks noGrp="1"/>
          </p:cNvSpPr>
          <p:nvPr>
            <p:ph type="title"/>
          </p:nvPr>
        </p:nvSpPr>
        <p:spPr/>
        <p:txBody>
          <a:bodyPr/>
          <a:lstStyle/>
          <a:p>
            <a:r>
              <a:rPr lang="en-US" dirty="0"/>
              <a:t>LI-RAID:</a:t>
            </a:r>
            <a:br>
              <a:rPr lang="en-US" dirty="0"/>
            </a:br>
            <a:r>
              <a:rPr lang="en-US" dirty="0"/>
              <a:t>Tolerating MSB-LSB Error Rate Variation</a:t>
            </a:r>
          </a:p>
        </p:txBody>
      </p:sp>
      <p:sp>
        <p:nvSpPr>
          <p:cNvPr id="5" name="Slide Number Placeholder 4">
            <a:extLst>
              <a:ext uri="{FF2B5EF4-FFF2-40B4-BE49-F238E27FC236}">
                <a16:creationId xmlns:a16="http://schemas.microsoft.com/office/drawing/2014/main" id="{9C61BCF5-309E-461A-AC5B-B777881FC6A4}"/>
              </a:ext>
            </a:extLst>
          </p:cNvPr>
          <p:cNvSpPr>
            <a:spLocks noGrp="1"/>
          </p:cNvSpPr>
          <p:nvPr>
            <p:ph type="sldNum" sz="quarter" idx="12"/>
          </p:nvPr>
        </p:nvSpPr>
        <p:spPr/>
        <p:txBody>
          <a:bodyPr/>
          <a:lstStyle/>
          <a:p>
            <a:fld id="{D1A49D29-CB85-4411-9FDD-91CD7B7D33F2}" type="slidenum">
              <a:rPr lang="en-US" smtClean="0"/>
              <a:t>56</a:t>
            </a:fld>
            <a:endParaRPr lang="en-US"/>
          </a:p>
        </p:txBody>
      </p:sp>
      <p:grpSp>
        <p:nvGrpSpPr>
          <p:cNvPr id="58" name="Group 57">
            <a:extLst>
              <a:ext uri="{FF2B5EF4-FFF2-40B4-BE49-F238E27FC236}">
                <a16:creationId xmlns:a16="http://schemas.microsoft.com/office/drawing/2014/main" id="{8D0B0BB7-7C72-4319-8A6C-FEDD463FE2F4}"/>
              </a:ext>
            </a:extLst>
          </p:cNvPr>
          <p:cNvGrpSpPr/>
          <p:nvPr/>
        </p:nvGrpSpPr>
        <p:grpSpPr>
          <a:xfrm>
            <a:off x="6874933" y="1036110"/>
            <a:ext cx="1636942" cy="5280026"/>
            <a:chOff x="6874933" y="1036110"/>
            <a:chExt cx="1636942" cy="5280026"/>
          </a:xfrm>
        </p:grpSpPr>
        <p:sp>
          <p:nvSpPr>
            <p:cNvPr id="47" name="Rectangle: Rounded Corners 46">
              <a:extLst>
                <a:ext uri="{FF2B5EF4-FFF2-40B4-BE49-F238E27FC236}">
                  <a16:creationId xmlns:a16="http://schemas.microsoft.com/office/drawing/2014/main" id="{C6162FAD-B432-486A-BE11-A914483E18E5}"/>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15</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15</a:t>
              </a:r>
            </a:p>
          </p:txBody>
        </p:sp>
        <p:sp>
          <p:nvSpPr>
            <p:cNvPr id="48" name="Rectangle 47">
              <a:extLst>
                <a:ext uri="{FF2B5EF4-FFF2-40B4-BE49-F238E27FC236}">
                  <a16:creationId xmlns:a16="http://schemas.microsoft.com/office/drawing/2014/main" id="{B97B6659-A0B0-4151-B2C4-62B3A6683B3B}"/>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57F667E-F258-4C48-B204-7FC5CB968B3D}"/>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50" name="Rectangle 49">
              <a:extLst>
                <a:ext uri="{FF2B5EF4-FFF2-40B4-BE49-F238E27FC236}">
                  <a16:creationId xmlns:a16="http://schemas.microsoft.com/office/drawing/2014/main" id="{07B5905C-A897-4C34-9D34-84E9463ADBBF}"/>
                </a:ext>
              </a:extLst>
            </p:cNvPr>
            <p:cNvSpPr/>
            <p:nvPr/>
          </p:nvSpPr>
          <p:spPr bwMode="auto">
            <a:xfrm>
              <a:off x="7001933" y="2039704"/>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1" name="Rectangle 50">
              <a:extLst>
                <a:ext uri="{FF2B5EF4-FFF2-40B4-BE49-F238E27FC236}">
                  <a16:creationId xmlns:a16="http://schemas.microsoft.com/office/drawing/2014/main" id="{B2E0631F-0938-4DA4-B57A-8433D062965F}"/>
                </a:ext>
              </a:extLst>
            </p:cNvPr>
            <p:cNvSpPr/>
            <p:nvPr/>
          </p:nvSpPr>
          <p:spPr bwMode="auto">
            <a:xfrm>
              <a:off x="7001933" y="2395572"/>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2" name="Rectangle 51">
              <a:extLst>
                <a:ext uri="{FF2B5EF4-FFF2-40B4-BE49-F238E27FC236}">
                  <a16:creationId xmlns:a16="http://schemas.microsoft.com/office/drawing/2014/main" id="{55E8D231-196E-4054-94FC-26F40155B0ED}"/>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3" name="Rectangle 52">
              <a:extLst>
                <a:ext uri="{FF2B5EF4-FFF2-40B4-BE49-F238E27FC236}">
                  <a16:creationId xmlns:a16="http://schemas.microsoft.com/office/drawing/2014/main" id="{3801E257-DB9D-4C5D-B3B3-068909AF271E}"/>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4" name="Rectangle 53">
              <a:extLst>
                <a:ext uri="{FF2B5EF4-FFF2-40B4-BE49-F238E27FC236}">
                  <a16:creationId xmlns:a16="http://schemas.microsoft.com/office/drawing/2014/main" id="{4ED3914C-EC24-48CA-98E5-158A7AD2ABA1}"/>
                </a:ext>
              </a:extLst>
            </p:cNvPr>
            <p:cNvSpPr/>
            <p:nvPr/>
          </p:nvSpPr>
          <p:spPr bwMode="auto">
            <a:xfrm>
              <a:off x="7001933" y="4330628"/>
              <a:ext cx="1379597" cy="355868"/>
            </a:xfrm>
            <a:prstGeom prst="rect">
              <a:avLst/>
            </a:prstGeom>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55" name="Rectangle 54">
              <a:extLst>
                <a:ext uri="{FF2B5EF4-FFF2-40B4-BE49-F238E27FC236}">
                  <a16:creationId xmlns:a16="http://schemas.microsoft.com/office/drawing/2014/main" id="{82A11818-0233-4FBB-BE24-436E5DC10EC2}"/>
                </a:ext>
              </a:extLst>
            </p:cNvPr>
            <p:cNvSpPr/>
            <p:nvPr/>
          </p:nvSpPr>
          <p:spPr bwMode="auto">
            <a:xfrm>
              <a:off x="7001933" y="4686496"/>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56" name="TextBox 55">
              <a:extLst>
                <a:ext uri="{FF2B5EF4-FFF2-40B4-BE49-F238E27FC236}">
                  <a16:creationId xmlns:a16="http://schemas.microsoft.com/office/drawing/2014/main" id="{5E65014E-620E-4161-AB49-613F35105BEC}"/>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59" name="Group 58">
            <a:extLst>
              <a:ext uri="{FF2B5EF4-FFF2-40B4-BE49-F238E27FC236}">
                <a16:creationId xmlns:a16="http://schemas.microsoft.com/office/drawing/2014/main" id="{B6B7691C-C0E1-45E7-856D-C4BAED520821}"/>
              </a:ext>
            </a:extLst>
          </p:cNvPr>
          <p:cNvGrpSpPr/>
          <p:nvPr/>
        </p:nvGrpSpPr>
        <p:grpSpPr>
          <a:xfrm>
            <a:off x="2463801" y="1036110"/>
            <a:ext cx="1636942" cy="5280026"/>
            <a:chOff x="6874933" y="1036110"/>
            <a:chExt cx="1636942" cy="5280026"/>
          </a:xfrm>
        </p:grpSpPr>
        <p:sp>
          <p:nvSpPr>
            <p:cNvPr id="60" name="Rectangle: Rounded Corners 59">
              <a:extLst>
                <a:ext uri="{FF2B5EF4-FFF2-40B4-BE49-F238E27FC236}">
                  <a16:creationId xmlns:a16="http://schemas.microsoft.com/office/drawing/2014/main" id="{CEAC7842-0833-4BC2-B147-F6C8617B40F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1</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1</a:t>
              </a:r>
            </a:p>
          </p:txBody>
        </p:sp>
        <p:sp>
          <p:nvSpPr>
            <p:cNvPr id="61" name="Rectangle 60">
              <a:extLst>
                <a:ext uri="{FF2B5EF4-FFF2-40B4-BE49-F238E27FC236}">
                  <a16:creationId xmlns:a16="http://schemas.microsoft.com/office/drawing/2014/main" id="{8F448A96-52DB-4FB8-860A-83E27FFC92F2}"/>
                </a:ext>
              </a:extLst>
            </p:cNvPr>
            <p:cNvSpPr/>
            <p:nvPr/>
          </p:nvSpPr>
          <p:spPr bwMode="auto">
            <a:xfrm>
              <a:off x="7001933" y="2039704"/>
              <a:ext cx="1379597" cy="4088654"/>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62" name="TextBox 61">
              <a:extLst>
                <a:ext uri="{FF2B5EF4-FFF2-40B4-BE49-F238E27FC236}">
                  <a16:creationId xmlns:a16="http://schemas.microsoft.com/office/drawing/2014/main" id="{A0D9CF0B-6B74-43B8-AAAE-D30C4A2842B3}"/>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63" name="Rectangle 62">
              <a:extLst>
                <a:ext uri="{FF2B5EF4-FFF2-40B4-BE49-F238E27FC236}">
                  <a16:creationId xmlns:a16="http://schemas.microsoft.com/office/drawing/2014/main" id="{22289B43-4E1B-43FF-8BC7-B4104661FA98}"/>
                </a:ext>
              </a:extLst>
            </p:cNvPr>
            <p:cNvSpPr/>
            <p:nvPr/>
          </p:nvSpPr>
          <p:spPr bwMode="auto">
            <a:xfrm>
              <a:off x="7001933" y="2039704"/>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4" name="Rectangle 63">
              <a:extLst>
                <a:ext uri="{FF2B5EF4-FFF2-40B4-BE49-F238E27FC236}">
                  <a16:creationId xmlns:a16="http://schemas.microsoft.com/office/drawing/2014/main" id="{4B56576F-4D04-44C7-BABE-0C3B9A569EEA}"/>
                </a:ext>
              </a:extLst>
            </p:cNvPr>
            <p:cNvSpPr/>
            <p:nvPr/>
          </p:nvSpPr>
          <p:spPr bwMode="auto">
            <a:xfrm>
              <a:off x="7001933" y="2395572"/>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5" name="Rectangle 64">
              <a:extLst>
                <a:ext uri="{FF2B5EF4-FFF2-40B4-BE49-F238E27FC236}">
                  <a16:creationId xmlns:a16="http://schemas.microsoft.com/office/drawing/2014/main" id="{12270CA8-BA52-4A35-827C-F12601397A40}"/>
                </a:ext>
              </a:extLst>
            </p:cNvPr>
            <p:cNvSpPr/>
            <p:nvPr/>
          </p:nvSpPr>
          <p:spPr bwMode="auto">
            <a:xfrm>
              <a:off x="7001933" y="2751439"/>
              <a:ext cx="1379597" cy="355868"/>
            </a:xfrm>
            <a:prstGeom prst="rect">
              <a:avLst/>
            </a:prstGeom>
            <a:solidFill>
              <a:schemeClr val="accent1"/>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6" name="Rectangle 65">
              <a:extLst>
                <a:ext uri="{FF2B5EF4-FFF2-40B4-BE49-F238E27FC236}">
                  <a16:creationId xmlns:a16="http://schemas.microsoft.com/office/drawing/2014/main" id="{1F125FEA-4E95-4B4A-AD76-871EACCC64B0}"/>
                </a:ext>
              </a:extLst>
            </p:cNvPr>
            <p:cNvSpPr/>
            <p:nvPr/>
          </p:nvSpPr>
          <p:spPr bwMode="auto">
            <a:xfrm>
              <a:off x="7001933" y="3107307"/>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7" name="Rectangle 66">
              <a:extLst>
                <a:ext uri="{FF2B5EF4-FFF2-40B4-BE49-F238E27FC236}">
                  <a16:creationId xmlns:a16="http://schemas.microsoft.com/office/drawing/2014/main" id="{C8F414B9-BFB6-4E0E-B6CC-8863175F164E}"/>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68" name="Rectangle 67">
              <a:extLst>
                <a:ext uri="{FF2B5EF4-FFF2-40B4-BE49-F238E27FC236}">
                  <a16:creationId xmlns:a16="http://schemas.microsoft.com/office/drawing/2014/main" id="{C006E6B7-DA5E-4E0E-9AA7-C59FC46518C4}"/>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69" name="TextBox 68">
              <a:extLst>
                <a:ext uri="{FF2B5EF4-FFF2-40B4-BE49-F238E27FC236}">
                  <a16:creationId xmlns:a16="http://schemas.microsoft.com/office/drawing/2014/main" id="{F23407BF-71C9-4D67-83E5-13046DBA069A}"/>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grpSp>
        <p:nvGrpSpPr>
          <p:cNvPr id="70" name="Group 69">
            <a:extLst>
              <a:ext uri="{FF2B5EF4-FFF2-40B4-BE49-F238E27FC236}">
                <a16:creationId xmlns:a16="http://schemas.microsoft.com/office/drawing/2014/main" id="{B0DE4F6F-9D5C-438E-B21D-AEE2DC917EF6}"/>
              </a:ext>
            </a:extLst>
          </p:cNvPr>
          <p:cNvGrpSpPr/>
          <p:nvPr/>
        </p:nvGrpSpPr>
        <p:grpSpPr>
          <a:xfrm>
            <a:off x="643471" y="1036110"/>
            <a:ext cx="1636942" cy="5280026"/>
            <a:chOff x="6874933" y="1036110"/>
            <a:chExt cx="1636942" cy="5280026"/>
          </a:xfrm>
        </p:grpSpPr>
        <p:sp>
          <p:nvSpPr>
            <p:cNvPr id="71" name="Rectangle: Rounded Corners 70">
              <a:extLst>
                <a:ext uri="{FF2B5EF4-FFF2-40B4-BE49-F238E27FC236}">
                  <a16:creationId xmlns:a16="http://schemas.microsoft.com/office/drawing/2014/main" id="{D4627F11-E41D-4FFC-96A3-B97DB40FFD16}"/>
                </a:ext>
              </a:extLst>
            </p:cNvPr>
            <p:cNvSpPr/>
            <p:nvPr/>
          </p:nvSpPr>
          <p:spPr bwMode="auto">
            <a:xfrm>
              <a:off x="6874933" y="1036110"/>
              <a:ext cx="1636942" cy="5280026"/>
            </a:xfrm>
            <a:prstGeom prst="round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charset="0"/>
                </a:rPr>
                <a:t>Chip 0</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Block 0</a:t>
              </a:r>
            </a:p>
          </p:txBody>
        </p:sp>
        <p:sp>
          <p:nvSpPr>
            <p:cNvPr id="72" name="Rectangle 71">
              <a:extLst>
                <a:ext uri="{FF2B5EF4-FFF2-40B4-BE49-F238E27FC236}">
                  <a16:creationId xmlns:a16="http://schemas.microsoft.com/office/drawing/2014/main" id="{5B42E804-6860-4B51-ABDA-3C1ABE06218C}"/>
                </a:ext>
              </a:extLst>
            </p:cNvPr>
            <p:cNvSpPr/>
            <p:nvPr/>
          </p:nvSpPr>
          <p:spPr bwMode="auto">
            <a:xfrm>
              <a:off x="7001933" y="2039703"/>
              <a:ext cx="1379597" cy="4088655"/>
            </a:xfrm>
            <a:prstGeom prst="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endParaRPr>
            </a:p>
          </p:txBody>
        </p:sp>
        <p:sp>
          <p:nvSpPr>
            <p:cNvPr id="73" name="TextBox 72">
              <a:extLst>
                <a:ext uri="{FF2B5EF4-FFF2-40B4-BE49-F238E27FC236}">
                  <a16:creationId xmlns:a16="http://schemas.microsoft.com/office/drawing/2014/main" id="{17629197-F918-4615-8CC5-4A874B64D679}"/>
                </a:ext>
              </a:extLst>
            </p:cNvPr>
            <p:cNvSpPr txBox="1"/>
            <p:nvPr/>
          </p:nvSpPr>
          <p:spPr>
            <a:xfrm rot="5400000">
              <a:off x="7386138" y="5362075"/>
              <a:ext cx="842030" cy="690538"/>
            </a:xfrm>
            <a:prstGeom prst="rect">
              <a:avLst/>
            </a:prstGeom>
            <a:noFill/>
          </p:spPr>
          <p:txBody>
            <a:bodyPr wrap="square" rtlCol="0">
              <a:spAutoFit/>
            </a:bodyPr>
            <a:lstStyle/>
            <a:p>
              <a:pPr algn="ctr"/>
              <a:r>
                <a:rPr lang="en-US" sz="3600" dirty="0"/>
                <a:t>…</a:t>
              </a:r>
            </a:p>
          </p:txBody>
        </p:sp>
        <p:sp>
          <p:nvSpPr>
            <p:cNvPr id="74" name="Rectangle 73">
              <a:extLst>
                <a:ext uri="{FF2B5EF4-FFF2-40B4-BE49-F238E27FC236}">
                  <a16:creationId xmlns:a16="http://schemas.microsoft.com/office/drawing/2014/main" id="{DE456B30-CA10-46F5-8646-FD29B1BEC8B7}"/>
                </a:ext>
              </a:extLst>
            </p:cNvPr>
            <p:cNvSpPr/>
            <p:nvPr/>
          </p:nvSpPr>
          <p:spPr bwMode="auto">
            <a:xfrm>
              <a:off x="7001933" y="2039704"/>
              <a:ext cx="1379597" cy="35586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5" name="Rectangle 74">
              <a:extLst>
                <a:ext uri="{FF2B5EF4-FFF2-40B4-BE49-F238E27FC236}">
                  <a16:creationId xmlns:a16="http://schemas.microsoft.com/office/drawing/2014/main" id="{B8FBAA96-109D-4391-AC4D-44703ACBC51A}"/>
                </a:ext>
              </a:extLst>
            </p:cNvPr>
            <p:cNvSpPr/>
            <p:nvPr/>
          </p:nvSpPr>
          <p:spPr bwMode="auto">
            <a:xfrm>
              <a:off x="7001933" y="2395572"/>
              <a:ext cx="1379597" cy="355868"/>
            </a:xfrm>
            <a:prstGeom prst="rect">
              <a:avLst/>
            </a:prstGeom>
            <a:solidFill>
              <a:schemeClr val="accent4"/>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6" name="Rectangle 75">
              <a:extLst>
                <a:ext uri="{FF2B5EF4-FFF2-40B4-BE49-F238E27FC236}">
                  <a16:creationId xmlns:a16="http://schemas.microsoft.com/office/drawing/2014/main" id="{BDFA1B75-B844-41F1-B2D8-9034B240F4B7}"/>
                </a:ext>
              </a:extLst>
            </p:cNvPr>
            <p:cNvSpPr/>
            <p:nvPr/>
          </p:nvSpPr>
          <p:spPr bwMode="auto">
            <a:xfrm>
              <a:off x="7001933" y="2751439"/>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7" name="Rectangle 76">
              <a:extLst>
                <a:ext uri="{FF2B5EF4-FFF2-40B4-BE49-F238E27FC236}">
                  <a16:creationId xmlns:a16="http://schemas.microsoft.com/office/drawing/2014/main" id="{71D633D5-5160-4B28-8403-E220905F8521}"/>
                </a:ext>
              </a:extLst>
            </p:cNvPr>
            <p:cNvSpPr/>
            <p:nvPr/>
          </p:nvSpPr>
          <p:spPr bwMode="auto">
            <a:xfrm>
              <a:off x="7001933" y="3107307"/>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78" name="Rectangle 77">
              <a:extLst>
                <a:ext uri="{FF2B5EF4-FFF2-40B4-BE49-F238E27FC236}">
                  <a16:creationId xmlns:a16="http://schemas.microsoft.com/office/drawing/2014/main" id="{3A34FAA1-3F5F-4D8D-8662-A2BED949D88B}"/>
                </a:ext>
              </a:extLst>
            </p:cNvPr>
            <p:cNvSpPr/>
            <p:nvPr/>
          </p:nvSpPr>
          <p:spPr bwMode="auto">
            <a:xfrm>
              <a:off x="7001933" y="4330628"/>
              <a:ext cx="1379597" cy="355868"/>
            </a:xfrm>
            <a:prstGeom prst="rect">
              <a:avLst/>
            </a:prstGeom>
            <a:solidFill>
              <a:schemeClr val="bg2">
                <a:lumMod val="9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Arial" charset="0"/>
                </a:rPr>
                <a:t>MSB</a:t>
              </a:r>
            </a:p>
          </p:txBody>
        </p:sp>
        <p:sp>
          <p:nvSpPr>
            <p:cNvPr id="79" name="Rectangle 78">
              <a:extLst>
                <a:ext uri="{FF2B5EF4-FFF2-40B4-BE49-F238E27FC236}">
                  <a16:creationId xmlns:a16="http://schemas.microsoft.com/office/drawing/2014/main" id="{3134A2B9-772B-467E-9B45-5BEBD51B0103}"/>
                </a:ext>
              </a:extLst>
            </p:cNvPr>
            <p:cNvSpPr/>
            <p:nvPr/>
          </p:nvSpPr>
          <p:spPr bwMode="auto">
            <a:xfrm>
              <a:off x="7001933" y="4686496"/>
              <a:ext cx="1379597" cy="355868"/>
            </a:xfrm>
            <a:prstGeom prst="rect">
              <a:avLst/>
            </a:prstGeom>
            <a:solidFill>
              <a:schemeClr val="accent3">
                <a:lumMod val="60000"/>
                <a:lumOff val="40000"/>
              </a:schemeClr>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tx1"/>
                  </a:solidFill>
                  <a:latin typeface="Arial" charset="0"/>
                </a:rPr>
                <a:t>L</a:t>
              </a:r>
              <a:r>
                <a:rPr kumimoji="0" lang="en-US" sz="2000" i="0" u="none" strike="noStrike" cap="none" normalizeH="0" baseline="0" dirty="0">
                  <a:ln>
                    <a:noFill/>
                  </a:ln>
                  <a:solidFill>
                    <a:schemeClr val="tx1"/>
                  </a:solidFill>
                  <a:effectLst/>
                  <a:latin typeface="Arial" charset="0"/>
                </a:rPr>
                <a:t>SB</a:t>
              </a:r>
            </a:p>
          </p:txBody>
        </p:sp>
        <p:sp>
          <p:nvSpPr>
            <p:cNvPr id="80" name="TextBox 79">
              <a:extLst>
                <a:ext uri="{FF2B5EF4-FFF2-40B4-BE49-F238E27FC236}">
                  <a16:creationId xmlns:a16="http://schemas.microsoft.com/office/drawing/2014/main" id="{AFBEA4A1-1460-4BD4-B141-E6E9B0B11598}"/>
                </a:ext>
              </a:extLst>
            </p:cNvPr>
            <p:cNvSpPr txBox="1"/>
            <p:nvPr/>
          </p:nvSpPr>
          <p:spPr>
            <a:xfrm rot="5400000">
              <a:off x="7386138" y="3652592"/>
              <a:ext cx="842030" cy="690538"/>
            </a:xfrm>
            <a:prstGeom prst="rect">
              <a:avLst/>
            </a:prstGeom>
            <a:noFill/>
          </p:spPr>
          <p:txBody>
            <a:bodyPr wrap="square" rtlCol="0">
              <a:spAutoFit/>
            </a:bodyPr>
            <a:lstStyle/>
            <a:p>
              <a:pPr algn="ctr"/>
              <a:r>
                <a:rPr lang="en-US" sz="3600" dirty="0"/>
                <a:t>…</a:t>
              </a:r>
            </a:p>
          </p:txBody>
        </p:sp>
      </p:grpSp>
      <p:sp>
        <p:nvSpPr>
          <p:cNvPr id="81" name="TextBox 80">
            <a:extLst>
              <a:ext uri="{FF2B5EF4-FFF2-40B4-BE49-F238E27FC236}">
                <a16:creationId xmlns:a16="http://schemas.microsoft.com/office/drawing/2014/main" id="{70AA5D4F-BD5B-4B9B-8723-3414F1993EF5}"/>
              </a:ext>
            </a:extLst>
          </p:cNvPr>
          <p:cNvSpPr txBox="1"/>
          <p:nvPr/>
        </p:nvSpPr>
        <p:spPr>
          <a:xfrm>
            <a:off x="5043160" y="2773818"/>
            <a:ext cx="842030" cy="690538"/>
          </a:xfrm>
          <a:prstGeom prst="rect">
            <a:avLst/>
          </a:prstGeom>
          <a:noFill/>
        </p:spPr>
        <p:txBody>
          <a:bodyPr wrap="square" rtlCol="0">
            <a:spAutoFit/>
          </a:bodyPr>
          <a:lstStyle/>
          <a:p>
            <a:pPr algn="ctr"/>
            <a:r>
              <a:rPr lang="en-US" sz="3600" dirty="0"/>
              <a:t>…</a:t>
            </a:r>
          </a:p>
        </p:txBody>
      </p:sp>
      <p:sp>
        <p:nvSpPr>
          <p:cNvPr id="3" name="Freeform: Shape 2">
            <a:extLst>
              <a:ext uri="{FF2B5EF4-FFF2-40B4-BE49-F238E27FC236}">
                <a16:creationId xmlns:a16="http://schemas.microsoft.com/office/drawing/2014/main" id="{3BDB45B9-FE4A-48EC-A6E1-6974BA70EE66}"/>
              </a:ext>
            </a:extLst>
          </p:cNvPr>
          <p:cNvSpPr/>
          <p:nvPr/>
        </p:nvSpPr>
        <p:spPr>
          <a:xfrm>
            <a:off x="670751" y="2355925"/>
            <a:ext cx="7832658" cy="2360946"/>
          </a:xfrm>
          <a:custGeom>
            <a:avLst/>
            <a:gdLst>
              <a:gd name="connsiteX0" fmla="*/ 1583114 w 7887095"/>
              <a:gd name="connsiteY0" fmla="*/ 0 h 2764716"/>
              <a:gd name="connsiteX1" fmla="*/ 109316 w 7887095"/>
              <a:gd name="connsiteY1" fmla="*/ 0 h 2764716"/>
              <a:gd name="connsiteX2" fmla="*/ 34012 w 7887095"/>
              <a:gd name="connsiteY2" fmla="*/ 64546 h 2764716"/>
              <a:gd name="connsiteX3" fmla="*/ 1740 w 7887095"/>
              <a:gd name="connsiteY3" fmla="*/ 86062 h 2764716"/>
              <a:gd name="connsiteX4" fmla="*/ 12497 w 7887095"/>
              <a:gd name="connsiteY4" fmla="*/ 215153 h 2764716"/>
              <a:gd name="connsiteX5" fmla="*/ 23255 w 7887095"/>
              <a:gd name="connsiteY5" fmla="*/ 258184 h 2764716"/>
              <a:gd name="connsiteX6" fmla="*/ 77043 w 7887095"/>
              <a:gd name="connsiteY6" fmla="*/ 355003 h 2764716"/>
              <a:gd name="connsiteX7" fmla="*/ 109316 w 7887095"/>
              <a:gd name="connsiteY7" fmla="*/ 376518 h 2764716"/>
              <a:gd name="connsiteX8" fmla="*/ 120074 w 7887095"/>
              <a:gd name="connsiteY8" fmla="*/ 408791 h 2764716"/>
              <a:gd name="connsiteX9" fmla="*/ 152347 w 7887095"/>
              <a:gd name="connsiteY9" fmla="*/ 441064 h 2764716"/>
              <a:gd name="connsiteX10" fmla="*/ 1604629 w 7887095"/>
              <a:gd name="connsiteY10" fmla="*/ 441064 h 2764716"/>
              <a:gd name="connsiteX11" fmla="*/ 1970389 w 7887095"/>
              <a:gd name="connsiteY11" fmla="*/ 1172584 h 2764716"/>
              <a:gd name="connsiteX12" fmla="*/ 3390398 w 7887095"/>
              <a:gd name="connsiteY12" fmla="*/ 1172584 h 2764716"/>
              <a:gd name="connsiteX13" fmla="*/ 6370267 w 7887095"/>
              <a:gd name="connsiteY13" fmla="*/ 2764716 h 2764716"/>
              <a:gd name="connsiteX14" fmla="*/ 7811791 w 7887095"/>
              <a:gd name="connsiteY14" fmla="*/ 2764716 h 2764716"/>
              <a:gd name="connsiteX15" fmla="*/ 7822549 w 7887095"/>
              <a:gd name="connsiteY15" fmla="*/ 2710927 h 2764716"/>
              <a:gd name="connsiteX16" fmla="*/ 7865580 w 7887095"/>
              <a:gd name="connsiteY16" fmla="*/ 2624866 h 2764716"/>
              <a:gd name="connsiteX17" fmla="*/ 7887095 w 7887095"/>
              <a:gd name="connsiteY17" fmla="*/ 2549563 h 2764716"/>
              <a:gd name="connsiteX18" fmla="*/ 7876337 w 7887095"/>
              <a:gd name="connsiteY18" fmla="*/ 2431229 h 2764716"/>
              <a:gd name="connsiteX19" fmla="*/ 7854822 w 7887095"/>
              <a:gd name="connsiteY19" fmla="*/ 2409713 h 2764716"/>
              <a:gd name="connsiteX20" fmla="*/ 7833307 w 7887095"/>
              <a:gd name="connsiteY20" fmla="*/ 2377440 h 2764716"/>
              <a:gd name="connsiteX21" fmla="*/ 7811791 w 7887095"/>
              <a:gd name="connsiteY21" fmla="*/ 2312894 h 2764716"/>
              <a:gd name="connsiteX22" fmla="*/ 7779518 w 7887095"/>
              <a:gd name="connsiteY22" fmla="*/ 2302137 h 2764716"/>
              <a:gd name="connsiteX23" fmla="*/ 6337994 w 7887095"/>
              <a:gd name="connsiteY23" fmla="*/ 2302137 h 2764716"/>
              <a:gd name="connsiteX24" fmla="*/ 3347368 w 7887095"/>
              <a:gd name="connsiteY24" fmla="*/ 710005 h 2764716"/>
              <a:gd name="connsiteX25" fmla="*/ 1981147 w 7887095"/>
              <a:gd name="connsiteY25" fmla="*/ 710005 h 2764716"/>
              <a:gd name="connsiteX26" fmla="*/ 1583114 w 7887095"/>
              <a:gd name="connsiteY26" fmla="*/ 0 h 2764716"/>
              <a:gd name="connsiteX0" fmla="*/ 1584115 w 7888096"/>
              <a:gd name="connsiteY0" fmla="*/ 0 h 2764716"/>
              <a:gd name="connsiteX1" fmla="*/ 110317 w 7888096"/>
              <a:gd name="connsiteY1" fmla="*/ 0 h 2764716"/>
              <a:gd name="connsiteX2" fmla="*/ 35013 w 7888096"/>
              <a:gd name="connsiteY2" fmla="*/ 64546 h 2764716"/>
              <a:gd name="connsiteX3" fmla="*/ 2741 w 7888096"/>
              <a:gd name="connsiteY3" fmla="*/ 86062 h 2764716"/>
              <a:gd name="connsiteX4" fmla="*/ 13498 w 7888096"/>
              <a:gd name="connsiteY4" fmla="*/ 215153 h 2764716"/>
              <a:gd name="connsiteX5" fmla="*/ 78044 w 7888096"/>
              <a:gd name="connsiteY5" fmla="*/ 355003 h 2764716"/>
              <a:gd name="connsiteX6" fmla="*/ 110317 w 7888096"/>
              <a:gd name="connsiteY6" fmla="*/ 376518 h 2764716"/>
              <a:gd name="connsiteX7" fmla="*/ 121075 w 7888096"/>
              <a:gd name="connsiteY7" fmla="*/ 408791 h 2764716"/>
              <a:gd name="connsiteX8" fmla="*/ 153348 w 7888096"/>
              <a:gd name="connsiteY8" fmla="*/ 441064 h 2764716"/>
              <a:gd name="connsiteX9" fmla="*/ 1605630 w 7888096"/>
              <a:gd name="connsiteY9" fmla="*/ 441064 h 2764716"/>
              <a:gd name="connsiteX10" fmla="*/ 1971390 w 7888096"/>
              <a:gd name="connsiteY10" fmla="*/ 1172584 h 2764716"/>
              <a:gd name="connsiteX11" fmla="*/ 3391399 w 7888096"/>
              <a:gd name="connsiteY11" fmla="*/ 1172584 h 2764716"/>
              <a:gd name="connsiteX12" fmla="*/ 6371268 w 7888096"/>
              <a:gd name="connsiteY12" fmla="*/ 2764716 h 2764716"/>
              <a:gd name="connsiteX13" fmla="*/ 7812792 w 7888096"/>
              <a:gd name="connsiteY13" fmla="*/ 2764716 h 2764716"/>
              <a:gd name="connsiteX14" fmla="*/ 7823550 w 7888096"/>
              <a:gd name="connsiteY14" fmla="*/ 2710927 h 2764716"/>
              <a:gd name="connsiteX15" fmla="*/ 7866581 w 7888096"/>
              <a:gd name="connsiteY15" fmla="*/ 2624866 h 2764716"/>
              <a:gd name="connsiteX16" fmla="*/ 7888096 w 7888096"/>
              <a:gd name="connsiteY16" fmla="*/ 2549563 h 2764716"/>
              <a:gd name="connsiteX17" fmla="*/ 7877338 w 7888096"/>
              <a:gd name="connsiteY17" fmla="*/ 2431229 h 2764716"/>
              <a:gd name="connsiteX18" fmla="*/ 7855823 w 7888096"/>
              <a:gd name="connsiteY18" fmla="*/ 2409713 h 2764716"/>
              <a:gd name="connsiteX19" fmla="*/ 7834308 w 7888096"/>
              <a:gd name="connsiteY19" fmla="*/ 2377440 h 2764716"/>
              <a:gd name="connsiteX20" fmla="*/ 7812792 w 7888096"/>
              <a:gd name="connsiteY20" fmla="*/ 2312894 h 2764716"/>
              <a:gd name="connsiteX21" fmla="*/ 7780519 w 7888096"/>
              <a:gd name="connsiteY21" fmla="*/ 2302137 h 2764716"/>
              <a:gd name="connsiteX22" fmla="*/ 6338995 w 7888096"/>
              <a:gd name="connsiteY22" fmla="*/ 2302137 h 2764716"/>
              <a:gd name="connsiteX23" fmla="*/ 3348369 w 7888096"/>
              <a:gd name="connsiteY23" fmla="*/ 710005 h 2764716"/>
              <a:gd name="connsiteX24" fmla="*/ 1982148 w 7888096"/>
              <a:gd name="connsiteY24" fmla="*/ 710005 h 2764716"/>
              <a:gd name="connsiteX25" fmla="*/ 1584115 w 7888096"/>
              <a:gd name="connsiteY25" fmla="*/ 0 h 2764716"/>
              <a:gd name="connsiteX0" fmla="*/ 1572683 w 7876664"/>
              <a:gd name="connsiteY0" fmla="*/ 0 h 2764716"/>
              <a:gd name="connsiteX1" fmla="*/ 98885 w 7876664"/>
              <a:gd name="connsiteY1" fmla="*/ 0 h 2764716"/>
              <a:gd name="connsiteX2" fmla="*/ 23581 w 7876664"/>
              <a:gd name="connsiteY2" fmla="*/ 64546 h 2764716"/>
              <a:gd name="connsiteX3" fmla="*/ 2066 w 7876664"/>
              <a:gd name="connsiteY3" fmla="*/ 215153 h 2764716"/>
              <a:gd name="connsiteX4" fmla="*/ 66612 w 7876664"/>
              <a:gd name="connsiteY4" fmla="*/ 355003 h 2764716"/>
              <a:gd name="connsiteX5" fmla="*/ 98885 w 7876664"/>
              <a:gd name="connsiteY5" fmla="*/ 376518 h 2764716"/>
              <a:gd name="connsiteX6" fmla="*/ 109643 w 7876664"/>
              <a:gd name="connsiteY6" fmla="*/ 408791 h 2764716"/>
              <a:gd name="connsiteX7" fmla="*/ 141916 w 7876664"/>
              <a:gd name="connsiteY7" fmla="*/ 441064 h 2764716"/>
              <a:gd name="connsiteX8" fmla="*/ 1594198 w 7876664"/>
              <a:gd name="connsiteY8" fmla="*/ 441064 h 2764716"/>
              <a:gd name="connsiteX9" fmla="*/ 1959958 w 7876664"/>
              <a:gd name="connsiteY9" fmla="*/ 1172584 h 2764716"/>
              <a:gd name="connsiteX10" fmla="*/ 3379967 w 7876664"/>
              <a:gd name="connsiteY10" fmla="*/ 1172584 h 2764716"/>
              <a:gd name="connsiteX11" fmla="*/ 6359836 w 7876664"/>
              <a:gd name="connsiteY11" fmla="*/ 2764716 h 2764716"/>
              <a:gd name="connsiteX12" fmla="*/ 7801360 w 7876664"/>
              <a:gd name="connsiteY12" fmla="*/ 2764716 h 2764716"/>
              <a:gd name="connsiteX13" fmla="*/ 7812118 w 7876664"/>
              <a:gd name="connsiteY13" fmla="*/ 2710927 h 2764716"/>
              <a:gd name="connsiteX14" fmla="*/ 7855149 w 7876664"/>
              <a:gd name="connsiteY14" fmla="*/ 2624866 h 2764716"/>
              <a:gd name="connsiteX15" fmla="*/ 7876664 w 7876664"/>
              <a:gd name="connsiteY15" fmla="*/ 2549563 h 2764716"/>
              <a:gd name="connsiteX16" fmla="*/ 7865906 w 7876664"/>
              <a:gd name="connsiteY16" fmla="*/ 2431229 h 2764716"/>
              <a:gd name="connsiteX17" fmla="*/ 7844391 w 7876664"/>
              <a:gd name="connsiteY17" fmla="*/ 2409713 h 2764716"/>
              <a:gd name="connsiteX18" fmla="*/ 7822876 w 7876664"/>
              <a:gd name="connsiteY18" fmla="*/ 2377440 h 2764716"/>
              <a:gd name="connsiteX19" fmla="*/ 7801360 w 7876664"/>
              <a:gd name="connsiteY19" fmla="*/ 2312894 h 2764716"/>
              <a:gd name="connsiteX20" fmla="*/ 7769087 w 7876664"/>
              <a:gd name="connsiteY20" fmla="*/ 2302137 h 2764716"/>
              <a:gd name="connsiteX21" fmla="*/ 6327563 w 7876664"/>
              <a:gd name="connsiteY21" fmla="*/ 2302137 h 2764716"/>
              <a:gd name="connsiteX22" fmla="*/ 3336937 w 7876664"/>
              <a:gd name="connsiteY22" fmla="*/ 710005 h 2764716"/>
              <a:gd name="connsiteX23" fmla="*/ 1970716 w 7876664"/>
              <a:gd name="connsiteY23" fmla="*/ 710005 h 2764716"/>
              <a:gd name="connsiteX24" fmla="*/ 1572683 w 7876664"/>
              <a:gd name="connsiteY24" fmla="*/ 0 h 2764716"/>
              <a:gd name="connsiteX0" fmla="*/ 1620148 w 7924129"/>
              <a:gd name="connsiteY0" fmla="*/ 0 h 2764716"/>
              <a:gd name="connsiteX1" fmla="*/ 146350 w 7924129"/>
              <a:gd name="connsiteY1" fmla="*/ 0 h 2764716"/>
              <a:gd name="connsiteX2" fmla="*/ 49531 w 7924129"/>
              <a:gd name="connsiteY2" fmla="*/ 215153 h 2764716"/>
              <a:gd name="connsiteX3" fmla="*/ 114077 w 7924129"/>
              <a:gd name="connsiteY3" fmla="*/ 355003 h 2764716"/>
              <a:gd name="connsiteX4" fmla="*/ 146350 w 7924129"/>
              <a:gd name="connsiteY4" fmla="*/ 376518 h 2764716"/>
              <a:gd name="connsiteX5" fmla="*/ 157108 w 7924129"/>
              <a:gd name="connsiteY5" fmla="*/ 408791 h 2764716"/>
              <a:gd name="connsiteX6" fmla="*/ 189381 w 7924129"/>
              <a:gd name="connsiteY6" fmla="*/ 441064 h 2764716"/>
              <a:gd name="connsiteX7" fmla="*/ 1641663 w 7924129"/>
              <a:gd name="connsiteY7" fmla="*/ 441064 h 2764716"/>
              <a:gd name="connsiteX8" fmla="*/ 2007423 w 7924129"/>
              <a:gd name="connsiteY8" fmla="*/ 1172584 h 2764716"/>
              <a:gd name="connsiteX9" fmla="*/ 3427432 w 7924129"/>
              <a:gd name="connsiteY9" fmla="*/ 1172584 h 2764716"/>
              <a:gd name="connsiteX10" fmla="*/ 6407301 w 7924129"/>
              <a:gd name="connsiteY10" fmla="*/ 2764716 h 2764716"/>
              <a:gd name="connsiteX11" fmla="*/ 7848825 w 7924129"/>
              <a:gd name="connsiteY11" fmla="*/ 2764716 h 2764716"/>
              <a:gd name="connsiteX12" fmla="*/ 7859583 w 7924129"/>
              <a:gd name="connsiteY12" fmla="*/ 2710927 h 2764716"/>
              <a:gd name="connsiteX13" fmla="*/ 7902614 w 7924129"/>
              <a:gd name="connsiteY13" fmla="*/ 2624866 h 2764716"/>
              <a:gd name="connsiteX14" fmla="*/ 7924129 w 7924129"/>
              <a:gd name="connsiteY14" fmla="*/ 2549563 h 2764716"/>
              <a:gd name="connsiteX15" fmla="*/ 7913371 w 7924129"/>
              <a:gd name="connsiteY15" fmla="*/ 2431229 h 2764716"/>
              <a:gd name="connsiteX16" fmla="*/ 7891856 w 7924129"/>
              <a:gd name="connsiteY16" fmla="*/ 2409713 h 2764716"/>
              <a:gd name="connsiteX17" fmla="*/ 7870341 w 7924129"/>
              <a:gd name="connsiteY17" fmla="*/ 2377440 h 2764716"/>
              <a:gd name="connsiteX18" fmla="*/ 7848825 w 7924129"/>
              <a:gd name="connsiteY18" fmla="*/ 2312894 h 2764716"/>
              <a:gd name="connsiteX19" fmla="*/ 7816552 w 7924129"/>
              <a:gd name="connsiteY19" fmla="*/ 2302137 h 2764716"/>
              <a:gd name="connsiteX20" fmla="*/ 6375028 w 7924129"/>
              <a:gd name="connsiteY20" fmla="*/ 2302137 h 2764716"/>
              <a:gd name="connsiteX21" fmla="*/ 3384402 w 7924129"/>
              <a:gd name="connsiteY21" fmla="*/ 710005 h 2764716"/>
              <a:gd name="connsiteX22" fmla="*/ 2018181 w 7924129"/>
              <a:gd name="connsiteY22" fmla="*/ 710005 h 2764716"/>
              <a:gd name="connsiteX23" fmla="*/ 1620148 w 7924129"/>
              <a:gd name="connsiteY23" fmla="*/ 0 h 2764716"/>
              <a:gd name="connsiteX0" fmla="*/ 1620148 w 7924129"/>
              <a:gd name="connsiteY0" fmla="*/ 0 h 2764716"/>
              <a:gd name="connsiteX1" fmla="*/ 146350 w 7924129"/>
              <a:gd name="connsiteY1" fmla="*/ 0 h 2764716"/>
              <a:gd name="connsiteX2" fmla="*/ 49531 w 7924129"/>
              <a:gd name="connsiteY2" fmla="*/ 215153 h 2764716"/>
              <a:gd name="connsiteX3" fmla="*/ 114077 w 7924129"/>
              <a:gd name="connsiteY3" fmla="*/ 355003 h 2764716"/>
              <a:gd name="connsiteX4" fmla="*/ 157108 w 7924129"/>
              <a:gd name="connsiteY4" fmla="*/ 408791 h 2764716"/>
              <a:gd name="connsiteX5" fmla="*/ 189381 w 7924129"/>
              <a:gd name="connsiteY5" fmla="*/ 441064 h 2764716"/>
              <a:gd name="connsiteX6" fmla="*/ 1641663 w 7924129"/>
              <a:gd name="connsiteY6" fmla="*/ 441064 h 2764716"/>
              <a:gd name="connsiteX7" fmla="*/ 2007423 w 7924129"/>
              <a:gd name="connsiteY7" fmla="*/ 1172584 h 2764716"/>
              <a:gd name="connsiteX8" fmla="*/ 3427432 w 7924129"/>
              <a:gd name="connsiteY8" fmla="*/ 1172584 h 2764716"/>
              <a:gd name="connsiteX9" fmla="*/ 6407301 w 7924129"/>
              <a:gd name="connsiteY9" fmla="*/ 2764716 h 2764716"/>
              <a:gd name="connsiteX10" fmla="*/ 7848825 w 7924129"/>
              <a:gd name="connsiteY10" fmla="*/ 2764716 h 2764716"/>
              <a:gd name="connsiteX11" fmla="*/ 7859583 w 7924129"/>
              <a:gd name="connsiteY11" fmla="*/ 2710927 h 2764716"/>
              <a:gd name="connsiteX12" fmla="*/ 7902614 w 7924129"/>
              <a:gd name="connsiteY12" fmla="*/ 2624866 h 2764716"/>
              <a:gd name="connsiteX13" fmla="*/ 7924129 w 7924129"/>
              <a:gd name="connsiteY13" fmla="*/ 2549563 h 2764716"/>
              <a:gd name="connsiteX14" fmla="*/ 7913371 w 7924129"/>
              <a:gd name="connsiteY14" fmla="*/ 2431229 h 2764716"/>
              <a:gd name="connsiteX15" fmla="*/ 7891856 w 7924129"/>
              <a:gd name="connsiteY15" fmla="*/ 2409713 h 2764716"/>
              <a:gd name="connsiteX16" fmla="*/ 7870341 w 7924129"/>
              <a:gd name="connsiteY16" fmla="*/ 2377440 h 2764716"/>
              <a:gd name="connsiteX17" fmla="*/ 7848825 w 7924129"/>
              <a:gd name="connsiteY17" fmla="*/ 2312894 h 2764716"/>
              <a:gd name="connsiteX18" fmla="*/ 7816552 w 7924129"/>
              <a:gd name="connsiteY18" fmla="*/ 2302137 h 2764716"/>
              <a:gd name="connsiteX19" fmla="*/ 6375028 w 7924129"/>
              <a:gd name="connsiteY19" fmla="*/ 2302137 h 2764716"/>
              <a:gd name="connsiteX20" fmla="*/ 3384402 w 7924129"/>
              <a:gd name="connsiteY20" fmla="*/ 710005 h 2764716"/>
              <a:gd name="connsiteX21" fmla="*/ 2018181 w 7924129"/>
              <a:gd name="connsiteY21" fmla="*/ 710005 h 2764716"/>
              <a:gd name="connsiteX22" fmla="*/ 1620148 w 7924129"/>
              <a:gd name="connsiteY22" fmla="*/ 0 h 2764716"/>
              <a:gd name="connsiteX0" fmla="*/ 1622486 w 7926467"/>
              <a:gd name="connsiteY0" fmla="*/ 0 h 2764716"/>
              <a:gd name="connsiteX1" fmla="*/ 148688 w 7926467"/>
              <a:gd name="connsiteY1" fmla="*/ 0 h 2764716"/>
              <a:gd name="connsiteX2" fmla="*/ 51869 w 7926467"/>
              <a:gd name="connsiteY2" fmla="*/ 215153 h 2764716"/>
              <a:gd name="connsiteX3" fmla="*/ 159446 w 7926467"/>
              <a:gd name="connsiteY3" fmla="*/ 408791 h 2764716"/>
              <a:gd name="connsiteX4" fmla="*/ 191719 w 7926467"/>
              <a:gd name="connsiteY4" fmla="*/ 441064 h 2764716"/>
              <a:gd name="connsiteX5" fmla="*/ 1644001 w 7926467"/>
              <a:gd name="connsiteY5" fmla="*/ 441064 h 2764716"/>
              <a:gd name="connsiteX6" fmla="*/ 2009761 w 7926467"/>
              <a:gd name="connsiteY6" fmla="*/ 1172584 h 2764716"/>
              <a:gd name="connsiteX7" fmla="*/ 3429770 w 7926467"/>
              <a:gd name="connsiteY7" fmla="*/ 1172584 h 2764716"/>
              <a:gd name="connsiteX8" fmla="*/ 6409639 w 7926467"/>
              <a:gd name="connsiteY8" fmla="*/ 2764716 h 2764716"/>
              <a:gd name="connsiteX9" fmla="*/ 7851163 w 7926467"/>
              <a:gd name="connsiteY9" fmla="*/ 2764716 h 2764716"/>
              <a:gd name="connsiteX10" fmla="*/ 7861921 w 7926467"/>
              <a:gd name="connsiteY10" fmla="*/ 2710927 h 2764716"/>
              <a:gd name="connsiteX11" fmla="*/ 7904952 w 7926467"/>
              <a:gd name="connsiteY11" fmla="*/ 2624866 h 2764716"/>
              <a:gd name="connsiteX12" fmla="*/ 7926467 w 7926467"/>
              <a:gd name="connsiteY12" fmla="*/ 2549563 h 2764716"/>
              <a:gd name="connsiteX13" fmla="*/ 7915709 w 7926467"/>
              <a:gd name="connsiteY13" fmla="*/ 2431229 h 2764716"/>
              <a:gd name="connsiteX14" fmla="*/ 7894194 w 7926467"/>
              <a:gd name="connsiteY14" fmla="*/ 2409713 h 2764716"/>
              <a:gd name="connsiteX15" fmla="*/ 7872679 w 7926467"/>
              <a:gd name="connsiteY15" fmla="*/ 2377440 h 2764716"/>
              <a:gd name="connsiteX16" fmla="*/ 7851163 w 7926467"/>
              <a:gd name="connsiteY16" fmla="*/ 2312894 h 2764716"/>
              <a:gd name="connsiteX17" fmla="*/ 7818890 w 7926467"/>
              <a:gd name="connsiteY17" fmla="*/ 2302137 h 2764716"/>
              <a:gd name="connsiteX18" fmla="*/ 6377366 w 7926467"/>
              <a:gd name="connsiteY18" fmla="*/ 2302137 h 2764716"/>
              <a:gd name="connsiteX19" fmla="*/ 3386740 w 7926467"/>
              <a:gd name="connsiteY19" fmla="*/ 710005 h 2764716"/>
              <a:gd name="connsiteX20" fmla="*/ 2020519 w 7926467"/>
              <a:gd name="connsiteY20" fmla="*/ 710005 h 2764716"/>
              <a:gd name="connsiteX21" fmla="*/ 1622486 w 7926467"/>
              <a:gd name="connsiteY21" fmla="*/ 0 h 2764716"/>
              <a:gd name="connsiteX0" fmla="*/ 1624267 w 7928248"/>
              <a:gd name="connsiteY0" fmla="*/ 0 h 2764716"/>
              <a:gd name="connsiteX1" fmla="*/ 150469 w 7928248"/>
              <a:gd name="connsiteY1" fmla="*/ 0 h 2764716"/>
              <a:gd name="connsiteX2" fmla="*/ 53650 w 7928248"/>
              <a:gd name="connsiteY2" fmla="*/ 215153 h 2764716"/>
              <a:gd name="connsiteX3" fmla="*/ 193500 w 7928248"/>
              <a:gd name="connsiteY3" fmla="*/ 441064 h 2764716"/>
              <a:gd name="connsiteX4" fmla="*/ 1645782 w 7928248"/>
              <a:gd name="connsiteY4" fmla="*/ 441064 h 2764716"/>
              <a:gd name="connsiteX5" fmla="*/ 2011542 w 7928248"/>
              <a:gd name="connsiteY5" fmla="*/ 1172584 h 2764716"/>
              <a:gd name="connsiteX6" fmla="*/ 3431551 w 7928248"/>
              <a:gd name="connsiteY6" fmla="*/ 1172584 h 2764716"/>
              <a:gd name="connsiteX7" fmla="*/ 6411420 w 7928248"/>
              <a:gd name="connsiteY7" fmla="*/ 2764716 h 2764716"/>
              <a:gd name="connsiteX8" fmla="*/ 7852944 w 7928248"/>
              <a:gd name="connsiteY8" fmla="*/ 2764716 h 2764716"/>
              <a:gd name="connsiteX9" fmla="*/ 7863702 w 7928248"/>
              <a:gd name="connsiteY9" fmla="*/ 2710927 h 2764716"/>
              <a:gd name="connsiteX10" fmla="*/ 7906733 w 7928248"/>
              <a:gd name="connsiteY10" fmla="*/ 2624866 h 2764716"/>
              <a:gd name="connsiteX11" fmla="*/ 7928248 w 7928248"/>
              <a:gd name="connsiteY11" fmla="*/ 2549563 h 2764716"/>
              <a:gd name="connsiteX12" fmla="*/ 7917490 w 7928248"/>
              <a:gd name="connsiteY12" fmla="*/ 2431229 h 2764716"/>
              <a:gd name="connsiteX13" fmla="*/ 7895975 w 7928248"/>
              <a:gd name="connsiteY13" fmla="*/ 2409713 h 2764716"/>
              <a:gd name="connsiteX14" fmla="*/ 7874460 w 7928248"/>
              <a:gd name="connsiteY14" fmla="*/ 2377440 h 2764716"/>
              <a:gd name="connsiteX15" fmla="*/ 7852944 w 7928248"/>
              <a:gd name="connsiteY15" fmla="*/ 2312894 h 2764716"/>
              <a:gd name="connsiteX16" fmla="*/ 7820671 w 7928248"/>
              <a:gd name="connsiteY16" fmla="*/ 2302137 h 2764716"/>
              <a:gd name="connsiteX17" fmla="*/ 6379147 w 7928248"/>
              <a:gd name="connsiteY17" fmla="*/ 2302137 h 2764716"/>
              <a:gd name="connsiteX18" fmla="*/ 3388521 w 7928248"/>
              <a:gd name="connsiteY18" fmla="*/ 710005 h 2764716"/>
              <a:gd name="connsiteX19" fmla="*/ 2022300 w 7928248"/>
              <a:gd name="connsiteY19" fmla="*/ 710005 h 2764716"/>
              <a:gd name="connsiteX20" fmla="*/ 1624267 w 7928248"/>
              <a:gd name="connsiteY20" fmla="*/ 0 h 2764716"/>
              <a:gd name="connsiteX0" fmla="*/ 1616588 w 7920569"/>
              <a:gd name="connsiteY0" fmla="*/ 0 h 2764716"/>
              <a:gd name="connsiteX1" fmla="*/ 142790 w 7920569"/>
              <a:gd name="connsiteY1" fmla="*/ 0 h 2764716"/>
              <a:gd name="connsiteX2" fmla="*/ 65021 w 7920569"/>
              <a:gd name="connsiteY2" fmla="*/ 215153 h 2764716"/>
              <a:gd name="connsiteX3" fmla="*/ 185821 w 7920569"/>
              <a:gd name="connsiteY3" fmla="*/ 441064 h 2764716"/>
              <a:gd name="connsiteX4" fmla="*/ 1638103 w 7920569"/>
              <a:gd name="connsiteY4" fmla="*/ 441064 h 2764716"/>
              <a:gd name="connsiteX5" fmla="*/ 2003863 w 7920569"/>
              <a:gd name="connsiteY5" fmla="*/ 1172584 h 2764716"/>
              <a:gd name="connsiteX6" fmla="*/ 3423872 w 7920569"/>
              <a:gd name="connsiteY6" fmla="*/ 1172584 h 2764716"/>
              <a:gd name="connsiteX7" fmla="*/ 6403741 w 7920569"/>
              <a:gd name="connsiteY7" fmla="*/ 2764716 h 2764716"/>
              <a:gd name="connsiteX8" fmla="*/ 7845265 w 7920569"/>
              <a:gd name="connsiteY8" fmla="*/ 2764716 h 2764716"/>
              <a:gd name="connsiteX9" fmla="*/ 7856023 w 7920569"/>
              <a:gd name="connsiteY9" fmla="*/ 2710927 h 2764716"/>
              <a:gd name="connsiteX10" fmla="*/ 7899054 w 7920569"/>
              <a:gd name="connsiteY10" fmla="*/ 2624866 h 2764716"/>
              <a:gd name="connsiteX11" fmla="*/ 7920569 w 7920569"/>
              <a:gd name="connsiteY11" fmla="*/ 2549563 h 2764716"/>
              <a:gd name="connsiteX12" fmla="*/ 7909811 w 7920569"/>
              <a:gd name="connsiteY12" fmla="*/ 2431229 h 2764716"/>
              <a:gd name="connsiteX13" fmla="*/ 7888296 w 7920569"/>
              <a:gd name="connsiteY13" fmla="*/ 2409713 h 2764716"/>
              <a:gd name="connsiteX14" fmla="*/ 7866781 w 7920569"/>
              <a:gd name="connsiteY14" fmla="*/ 2377440 h 2764716"/>
              <a:gd name="connsiteX15" fmla="*/ 7845265 w 7920569"/>
              <a:gd name="connsiteY15" fmla="*/ 2312894 h 2764716"/>
              <a:gd name="connsiteX16" fmla="*/ 7812992 w 7920569"/>
              <a:gd name="connsiteY16" fmla="*/ 2302137 h 2764716"/>
              <a:gd name="connsiteX17" fmla="*/ 6371468 w 7920569"/>
              <a:gd name="connsiteY17" fmla="*/ 2302137 h 2764716"/>
              <a:gd name="connsiteX18" fmla="*/ 3380842 w 7920569"/>
              <a:gd name="connsiteY18" fmla="*/ 710005 h 2764716"/>
              <a:gd name="connsiteX19" fmla="*/ 2014621 w 7920569"/>
              <a:gd name="connsiteY19" fmla="*/ 710005 h 2764716"/>
              <a:gd name="connsiteX20" fmla="*/ 1616588 w 7920569"/>
              <a:gd name="connsiteY20" fmla="*/ 0 h 2764716"/>
              <a:gd name="connsiteX0" fmla="*/ 1599373 w 7903354"/>
              <a:gd name="connsiteY0" fmla="*/ 0 h 2764716"/>
              <a:gd name="connsiteX1" fmla="*/ 152245 w 7903354"/>
              <a:gd name="connsiteY1" fmla="*/ 3810 h 2764716"/>
              <a:gd name="connsiteX2" fmla="*/ 47806 w 7903354"/>
              <a:gd name="connsiteY2" fmla="*/ 215153 h 2764716"/>
              <a:gd name="connsiteX3" fmla="*/ 168606 w 7903354"/>
              <a:gd name="connsiteY3" fmla="*/ 441064 h 2764716"/>
              <a:gd name="connsiteX4" fmla="*/ 1620888 w 7903354"/>
              <a:gd name="connsiteY4" fmla="*/ 441064 h 2764716"/>
              <a:gd name="connsiteX5" fmla="*/ 1986648 w 7903354"/>
              <a:gd name="connsiteY5" fmla="*/ 1172584 h 2764716"/>
              <a:gd name="connsiteX6" fmla="*/ 3406657 w 7903354"/>
              <a:gd name="connsiteY6" fmla="*/ 1172584 h 2764716"/>
              <a:gd name="connsiteX7" fmla="*/ 6386526 w 7903354"/>
              <a:gd name="connsiteY7" fmla="*/ 2764716 h 2764716"/>
              <a:gd name="connsiteX8" fmla="*/ 7828050 w 7903354"/>
              <a:gd name="connsiteY8" fmla="*/ 2764716 h 2764716"/>
              <a:gd name="connsiteX9" fmla="*/ 7838808 w 7903354"/>
              <a:gd name="connsiteY9" fmla="*/ 2710927 h 2764716"/>
              <a:gd name="connsiteX10" fmla="*/ 7881839 w 7903354"/>
              <a:gd name="connsiteY10" fmla="*/ 2624866 h 2764716"/>
              <a:gd name="connsiteX11" fmla="*/ 7903354 w 7903354"/>
              <a:gd name="connsiteY11" fmla="*/ 2549563 h 2764716"/>
              <a:gd name="connsiteX12" fmla="*/ 7892596 w 7903354"/>
              <a:gd name="connsiteY12" fmla="*/ 2431229 h 2764716"/>
              <a:gd name="connsiteX13" fmla="*/ 7871081 w 7903354"/>
              <a:gd name="connsiteY13" fmla="*/ 2409713 h 2764716"/>
              <a:gd name="connsiteX14" fmla="*/ 7849566 w 7903354"/>
              <a:gd name="connsiteY14" fmla="*/ 2377440 h 2764716"/>
              <a:gd name="connsiteX15" fmla="*/ 7828050 w 7903354"/>
              <a:gd name="connsiteY15" fmla="*/ 2312894 h 2764716"/>
              <a:gd name="connsiteX16" fmla="*/ 7795777 w 7903354"/>
              <a:gd name="connsiteY16" fmla="*/ 2302137 h 2764716"/>
              <a:gd name="connsiteX17" fmla="*/ 6354253 w 7903354"/>
              <a:gd name="connsiteY17" fmla="*/ 2302137 h 2764716"/>
              <a:gd name="connsiteX18" fmla="*/ 3363627 w 7903354"/>
              <a:gd name="connsiteY18" fmla="*/ 710005 h 2764716"/>
              <a:gd name="connsiteX19" fmla="*/ 1997406 w 7903354"/>
              <a:gd name="connsiteY19" fmla="*/ 710005 h 2764716"/>
              <a:gd name="connsiteX20" fmla="*/ 1599373 w 7903354"/>
              <a:gd name="connsiteY20" fmla="*/ 0 h 2764716"/>
              <a:gd name="connsiteX0" fmla="*/ 1589895 w 7893876"/>
              <a:gd name="connsiteY0" fmla="*/ 0 h 2764716"/>
              <a:gd name="connsiteX1" fmla="*/ 142767 w 7893876"/>
              <a:gd name="connsiteY1" fmla="*/ 3810 h 2764716"/>
              <a:gd name="connsiteX2" fmla="*/ 38328 w 7893876"/>
              <a:gd name="connsiteY2" fmla="*/ 215153 h 2764716"/>
              <a:gd name="connsiteX3" fmla="*/ 159128 w 7893876"/>
              <a:gd name="connsiteY3" fmla="*/ 441064 h 2764716"/>
              <a:gd name="connsiteX4" fmla="*/ 1611410 w 7893876"/>
              <a:gd name="connsiteY4" fmla="*/ 441064 h 2764716"/>
              <a:gd name="connsiteX5" fmla="*/ 1977170 w 7893876"/>
              <a:gd name="connsiteY5" fmla="*/ 1172584 h 2764716"/>
              <a:gd name="connsiteX6" fmla="*/ 3397179 w 7893876"/>
              <a:gd name="connsiteY6" fmla="*/ 1172584 h 2764716"/>
              <a:gd name="connsiteX7" fmla="*/ 6377048 w 7893876"/>
              <a:gd name="connsiteY7" fmla="*/ 2764716 h 2764716"/>
              <a:gd name="connsiteX8" fmla="*/ 7818572 w 7893876"/>
              <a:gd name="connsiteY8" fmla="*/ 2764716 h 2764716"/>
              <a:gd name="connsiteX9" fmla="*/ 7829330 w 7893876"/>
              <a:gd name="connsiteY9" fmla="*/ 2710927 h 2764716"/>
              <a:gd name="connsiteX10" fmla="*/ 7872361 w 7893876"/>
              <a:gd name="connsiteY10" fmla="*/ 2624866 h 2764716"/>
              <a:gd name="connsiteX11" fmla="*/ 7893876 w 7893876"/>
              <a:gd name="connsiteY11" fmla="*/ 2549563 h 2764716"/>
              <a:gd name="connsiteX12" fmla="*/ 7883118 w 7893876"/>
              <a:gd name="connsiteY12" fmla="*/ 2431229 h 2764716"/>
              <a:gd name="connsiteX13" fmla="*/ 7861603 w 7893876"/>
              <a:gd name="connsiteY13" fmla="*/ 2409713 h 2764716"/>
              <a:gd name="connsiteX14" fmla="*/ 7840088 w 7893876"/>
              <a:gd name="connsiteY14" fmla="*/ 2377440 h 2764716"/>
              <a:gd name="connsiteX15" fmla="*/ 7818572 w 7893876"/>
              <a:gd name="connsiteY15" fmla="*/ 2312894 h 2764716"/>
              <a:gd name="connsiteX16" fmla="*/ 7786299 w 7893876"/>
              <a:gd name="connsiteY16" fmla="*/ 2302137 h 2764716"/>
              <a:gd name="connsiteX17" fmla="*/ 6344775 w 7893876"/>
              <a:gd name="connsiteY17" fmla="*/ 2302137 h 2764716"/>
              <a:gd name="connsiteX18" fmla="*/ 3354149 w 7893876"/>
              <a:gd name="connsiteY18" fmla="*/ 710005 h 2764716"/>
              <a:gd name="connsiteX19" fmla="*/ 1987928 w 7893876"/>
              <a:gd name="connsiteY19" fmla="*/ 710005 h 2764716"/>
              <a:gd name="connsiteX20" fmla="*/ 1589895 w 7893876"/>
              <a:gd name="connsiteY20" fmla="*/ 0 h 2764716"/>
              <a:gd name="connsiteX0" fmla="*/ 1551798 w 7855779"/>
              <a:gd name="connsiteY0" fmla="*/ 0 h 2764716"/>
              <a:gd name="connsiteX1" fmla="*/ 104670 w 7855779"/>
              <a:gd name="connsiteY1" fmla="*/ 3810 h 2764716"/>
              <a:gd name="connsiteX2" fmla="*/ 231 w 7855779"/>
              <a:gd name="connsiteY2" fmla="*/ 215153 h 2764716"/>
              <a:gd name="connsiteX3" fmla="*/ 121031 w 7855779"/>
              <a:gd name="connsiteY3" fmla="*/ 441064 h 2764716"/>
              <a:gd name="connsiteX4" fmla="*/ 1573313 w 7855779"/>
              <a:gd name="connsiteY4" fmla="*/ 441064 h 2764716"/>
              <a:gd name="connsiteX5" fmla="*/ 1939073 w 7855779"/>
              <a:gd name="connsiteY5" fmla="*/ 1172584 h 2764716"/>
              <a:gd name="connsiteX6" fmla="*/ 3359082 w 7855779"/>
              <a:gd name="connsiteY6" fmla="*/ 1172584 h 2764716"/>
              <a:gd name="connsiteX7" fmla="*/ 6338951 w 7855779"/>
              <a:gd name="connsiteY7" fmla="*/ 2764716 h 2764716"/>
              <a:gd name="connsiteX8" fmla="*/ 7780475 w 7855779"/>
              <a:gd name="connsiteY8" fmla="*/ 2764716 h 2764716"/>
              <a:gd name="connsiteX9" fmla="*/ 7791233 w 7855779"/>
              <a:gd name="connsiteY9" fmla="*/ 2710927 h 2764716"/>
              <a:gd name="connsiteX10" fmla="*/ 7834264 w 7855779"/>
              <a:gd name="connsiteY10" fmla="*/ 2624866 h 2764716"/>
              <a:gd name="connsiteX11" fmla="*/ 7855779 w 7855779"/>
              <a:gd name="connsiteY11" fmla="*/ 2549563 h 2764716"/>
              <a:gd name="connsiteX12" fmla="*/ 7845021 w 7855779"/>
              <a:gd name="connsiteY12" fmla="*/ 2431229 h 2764716"/>
              <a:gd name="connsiteX13" fmla="*/ 7823506 w 7855779"/>
              <a:gd name="connsiteY13" fmla="*/ 2409713 h 2764716"/>
              <a:gd name="connsiteX14" fmla="*/ 7801991 w 7855779"/>
              <a:gd name="connsiteY14" fmla="*/ 2377440 h 2764716"/>
              <a:gd name="connsiteX15" fmla="*/ 7780475 w 7855779"/>
              <a:gd name="connsiteY15" fmla="*/ 2312894 h 2764716"/>
              <a:gd name="connsiteX16" fmla="*/ 7748202 w 7855779"/>
              <a:gd name="connsiteY16" fmla="*/ 2302137 h 2764716"/>
              <a:gd name="connsiteX17" fmla="*/ 6306678 w 7855779"/>
              <a:gd name="connsiteY17" fmla="*/ 2302137 h 2764716"/>
              <a:gd name="connsiteX18" fmla="*/ 3316052 w 7855779"/>
              <a:gd name="connsiteY18" fmla="*/ 710005 h 2764716"/>
              <a:gd name="connsiteX19" fmla="*/ 1949831 w 7855779"/>
              <a:gd name="connsiteY19" fmla="*/ 710005 h 2764716"/>
              <a:gd name="connsiteX20" fmla="*/ 1551798 w 7855779"/>
              <a:gd name="connsiteY20" fmla="*/ 0 h 2764716"/>
              <a:gd name="connsiteX0" fmla="*/ 1577948 w 7881929"/>
              <a:gd name="connsiteY0" fmla="*/ 0 h 2764716"/>
              <a:gd name="connsiteX1" fmla="*/ 130820 w 7881929"/>
              <a:gd name="connsiteY1" fmla="*/ 3810 h 2764716"/>
              <a:gd name="connsiteX2" fmla="*/ 26381 w 7881929"/>
              <a:gd name="connsiteY2" fmla="*/ 215153 h 2764716"/>
              <a:gd name="connsiteX3" fmla="*/ 35570 w 7881929"/>
              <a:gd name="connsiteY3" fmla="*/ 281268 h 2764716"/>
              <a:gd name="connsiteX4" fmla="*/ 147181 w 7881929"/>
              <a:gd name="connsiteY4" fmla="*/ 441064 h 2764716"/>
              <a:gd name="connsiteX5" fmla="*/ 1599463 w 7881929"/>
              <a:gd name="connsiteY5" fmla="*/ 441064 h 2764716"/>
              <a:gd name="connsiteX6" fmla="*/ 1965223 w 7881929"/>
              <a:gd name="connsiteY6" fmla="*/ 1172584 h 2764716"/>
              <a:gd name="connsiteX7" fmla="*/ 3385232 w 7881929"/>
              <a:gd name="connsiteY7" fmla="*/ 1172584 h 2764716"/>
              <a:gd name="connsiteX8" fmla="*/ 6365101 w 7881929"/>
              <a:gd name="connsiteY8" fmla="*/ 2764716 h 2764716"/>
              <a:gd name="connsiteX9" fmla="*/ 7806625 w 7881929"/>
              <a:gd name="connsiteY9" fmla="*/ 2764716 h 2764716"/>
              <a:gd name="connsiteX10" fmla="*/ 7817383 w 7881929"/>
              <a:gd name="connsiteY10" fmla="*/ 2710927 h 2764716"/>
              <a:gd name="connsiteX11" fmla="*/ 7860414 w 7881929"/>
              <a:gd name="connsiteY11" fmla="*/ 2624866 h 2764716"/>
              <a:gd name="connsiteX12" fmla="*/ 7881929 w 7881929"/>
              <a:gd name="connsiteY12" fmla="*/ 2549563 h 2764716"/>
              <a:gd name="connsiteX13" fmla="*/ 7871171 w 7881929"/>
              <a:gd name="connsiteY13" fmla="*/ 2431229 h 2764716"/>
              <a:gd name="connsiteX14" fmla="*/ 7849656 w 7881929"/>
              <a:gd name="connsiteY14" fmla="*/ 2409713 h 2764716"/>
              <a:gd name="connsiteX15" fmla="*/ 7828141 w 7881929"/>
              <a:gd name="connsiteY15" fmla="*/ 2377440 h 2764716"/>
              <a:gd name="connsiteX16" fmla="*/ 7806625 w 7881929"/>
              <a:gd name="connsiteY16" fmla="*/ 2312894 h 2764716"/>
              <a:gd name="connsiteX17" fmla="*/ 7774352 w 7881929"/>
              <a:gd name="connsiteY17" fmla="*/ 2302137 h 2764716"/>
              <a:gd name="connsiteX18" fmla="*/ 6332828 w 7881929"/>
              <a:gd name="connsiteY18" fmla="*/ 2302137 h 2764716"/>
              <a:gd name="connsiteX19" fmla="*/ 3342202 w 7881929"/>
              <a:gd name="connsiteY19" fmla="*/ 710005 h 2764716"/>
              <a:gd name="connsiteX20" fmla="*/ 1975981 w 7881929"/>
              <a:gd name="connsiteY20" fmla="*/ 710005 h 2764716"/>
              <a:gd name="connsiteX21" fmla="*/ 1577948 w 7881929"/>
              <a:gd name="connsiteY21" fmla="*/ 0 h 2764716"/>
              <a:gd name="connsiteX0" fmla="*/ 1581229 w 7885210"/>
              <a:gd name="connsiteY0" fmla="*/ 0 h 2764716"/>
              <a:gd name="connsiteX1" fmla="*/ 134101 w 7885210"/>
              <a:gd name="connsiteY1" fmla="*/ 3810 h 2764716"/>
              <a:gd name="connsiteX2" fmla="*/ 29662 w 7885210"/>
              <a:gd name="connsiteY2" fmla="*/ 21515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81229 w 7885210"/>
              <a:gd name="connsiteY0" fmla="*/ 0 h 2764716"/>
              <a:gd name="connsiteX1" fmla="*/ 134101 w 7885210"/>
              <a:gd name="connsiteY1" fmla="*/ 3810 h 2764716"/>
              <a:gd name="connsiteX2" fmla="*/ 41092 w 7885210"/>
              <a:gd name="connsiteY2" fmla="*/ 7418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81229 w 7885210"/>
              <a:gd name="connsiteY0" fmla="*/ 0 h 2764716"/>
              <a:gd name="connsiteX1" fmla="*/ 134101 w 7885210"/>
              <a:gd name="connsiteY1" fmla="*/ 3810 h 2764716"/>
              <a:gd name="connsiteX2" fmla="*/ 41092 w 7885210"/>
              <a:gd name="connsiteY2" fmla="*/ 74183 h 2764716"/>
              <a:gd name="connsiteX3" fmla="*/ 31231 w 7885210"/>
              <a:gd name="connsiteY3" fmla="*/ 365088 h 2764716"/>
              <a:gd name="connsiteX4" fmla="*/ 150462 w 7885210"/>
              <a:gd name="connsiteY4" fmla="*/ 441064 h 2764716"/>
              <a:gd name="connsiteX5" fmla="*/ 1602744 w 7885210"/>
              <a:gd name="connsiteY5" fmla="*/ 441064 h 2764716"/>
              <a:gd name="connsiteX6" fmla="*/ 1968504 w 7885210"/>
              <a:gd name="connsiteY6" fmla="*/ 1172584 h 2764716"/>
              <a:gd name="connsiteX7" fmla="*/ 3388513 w 7885210"/>
              <a:gd name="connsiteY7" fmla="*/ 1172584 h 2764716"/>
              <a:gd name="connsiteX8" fmla="*/ 6368382 w 7885210"/>
              <a:gd name="connsiteY8" fmla="*/ 2764716 h 2764716"/>
              <a:gd name="connsiteX9" fmla="*/ 7809906 w 7885210"/>
              <a:gd name="connsiteY9" fmla="*/ 2764716 h 2764716"/>
              <a:gd name="connsiteX10" fmla="*/ 7820664 w 7885210"/>
              <a:gd name="connsiteY10" fmla="*/ 2710927 h 2764716"/>
              <a:gd name="connsiteX11" fmla="*/ 7863695 w 7885210"/>
              <a:gd name="connsiteY11" fmla="*/ 2624866 h 2764716"/>
              <a:gd name="connsiteX12" fmla="*/ 7885210 w 7885210"/>
              <a:gd name="connsiteY12" fmla="*/ 2549563 h 2764716"/>
              <a:gd name="connsiteX13" fmla="*/ 7874452 w 7885210"/>
              <a:gd name="connsiteY13" fmla="*/ 2431229 h 2764716"/>
              <a:gd name="connsiteX14" fmla="*/ 7852937 w 7885210"/>
              <a:gd name="connsiteY14" fmla="*/ 2409713 h 2764716"/>
              <a:gd name="connsiteX15" fmla="*/ 7831422 w 7885210"/>
              <a:gd name="connsiteY15" fmla="*/ 2377440 h 2764716"/>
              <a:gd name="connsiteX16" fmla="*/ 7809906 w 7885210"/>
              <a:gd name="connsiteY16" fmla="*/ 2312894 h 2764716"/>
              <a:gd name="connsiteX17" fmla="*/ 7777633 w 7885210"/>
              <a:gd name="connsiteY17" fmla="*/ 2302137 h 2764716"/>
              <a:gd name="connsiteX18" fmla="*/ 6336109 w 7885210"/>
              <a:gd name="connsiteY18" fmla="*/ 2302137 h 2764716"/>
              <a:gd name="connsiteX19" fmla="*/ 3345483 w 7885210"/>
              <a:gd name="connsiteY19" fmla="*/ 710005 h 2764716"/>
              <a:gd name="connsiteX20" fmla="*/ 1979262 w 7885210"/>
              <a:gd name="connsiteY20" fmla="*/ 710005 h 2764716"/>
              <a:gd name="connsiteX21" fmla="*/ 1581229 w 7885210"/>
              <a:gd name="connsiteY21" fmla="*/ 0 h 2764716"/>
              <a:gd name="connsiteX0" fmla="*/ 1560257 w 7864238"/>
              <a:gd name="connsiteY0" fmla="*/ 0 h 2764716"/>
              <a:gd name="connsiteX1" fmla="*/ 113129 w 7864238"/>
              <a:gd name="connsiteY1" fmla="*/ 3810 h 2764716"/>
              <a:gd name="connsiteX2" fmla="*/ 20120 w 7864238"/>
              <a:gd name="connsiteY2" fmla="*/ 74183 h 2764716"/>
              <a:gd name="connsiteX3" fmla="*/ 10259 w 7864238"/>
              <a:gd name="connsiteY3" fmla="*/ 365088 h 2764716"/>
              <a:gd name="connsiteX4" fmla="*/ 129490 w 7864238"/>
              <a:gd name="connsiteY4" fmla="*/ 441064 h 2764716"/>
              <a:gd name="connsiteX5" fmla="*/ 1581772 w 7864238"/>
              <a:gd name="connsiteY5" fmla="*/ 441064 h 2764716"/>
              <a:gd name="connsiteX6" fmla="*/ 1947532 w 7864238"/>
              <a:gd name="connsiteY6" fmla="*/ 1172584 h 2764716"/>
              <a:gd name="connsiteX7" fmla="*/ 3367541 w 7864238"/>
              <a:gd name="connsiteY7" fmla="*/ 1172584 h 2764716"/>
              <a:gd name="connsiteX8" fmla="*/ 6347410 w 7864238"/>
              <a:gd name="connsiteY8" fmla="*/ 2764716 h 2764716"/>
              <a:gd name="connsiteX9" fmla="*/ 7788934 w 7864238"/>
              <a:gd name="connsiteY9" fmla="*/ 2764716 h 2764716"/>
              <a:gd name="connsiteX10" fmla="*/ 7799692 w 7864238"/>
              <a:gd name="connsiteY10" fmla="*/ 2710927 h 2764716"/>
              <a:gd name="connsiteX11" fmla="*/ 7842723 w 7864238"/>
              <a:gd name="connsiteY11" fmla="*/ 2624866 h 2764716"/>
              <a:gd name="connsiteX12" fmla="*/ 7864238 w 7864238"/>
              <a:gd name="connsiteY12" fmla="*/ 2549563 h 2764716"/>
              <a:gd name="connsiteX13" fmla="*/ 7853480 w 7864238"/>
              <a:gd name="connsiteY13" fmla="*/ 2431229 h 2764716"/>
              <a:gd name="connsiteX14" fmla="*/ 7831965 w 7864238"/>
              <a:gd name="connsiteY14" fmla="*/ 2409713 h 2764716"/>
              <a:gd name="connsiteX15" fmla="*/ 7810450 w 7864238"/>
              <a:gd name="connsiteY15" fmla="*/ 2377440 h 2764716"/>
              <a:gd name="connsiteX16" fmla="*/ 7788934 w 7864238"/>
              <a:gd name="connsiteY16" fmla="*/ 2312894 h 2764716"/>
              <a:gd name="connsiteX17" fmla="*/ 7756661 w 7864238"/>
              <a:gd name="connsiteY17" fmla="*/ 2302137 h 2764716"/>
              <a:gd name="connsiteX18" fmla="*/ 6315137 w 7864238"/>
              <a:gd name="connsiteY18" fmla="*/ 2302137 h 2764716"/>
              <a:gd name="connsiteX19" fmla="*/ 3324511 w 7864238"/>
              <a:gd name="connsiteY19" fmla="*/ 710005 h 2764716"/>
              <a:gd name="connsiteX20" fmla="*/ 1958290 w 7864238"/>
              <a:gd name="connsiteY20" fmla="*/ 710005 h 2764716"/>
              <a:gd name="connsiteX21" fmla="*/ 1560257 w 7864238"/>
              <a:gd name="connsiteY21" fmla="*/ 0 h 2764716"/>
              <a:gd name="connsiteX0" fmla="*/ 1548742 w 7852723"/>
              <a:gd name="connsiteY0" fmla="*/ 0 h 2764716"/>
              <a:gd name="connsiteX1" fmla="*/ 101614 w 7852723"/>
              <a:gd name="connsiteY1" fmla="*/ 3810 h 2764716"/>
              <a:gd name="connsiteX2" fmla="*/ 8605 w 7852723"/>
              <a:gd name="connsiteY2" fmla="*/ 74183 h 2764716"/>
              <a:gd name="connsiteX3" fmla="*/ 17794 w 7852723"/>
              <a:gd name="connsiteY3" fmla="*/ 418428 h 2764716"/>
              <a:gd name="connsiteX4" fmla="*/ 117975 w 7852723"/>
              <a:gd name="connsiteY4" fmla="*/ 441064 h 2764716"/>
              <a:gd name="connsiteX5" fmla="*/ 1570257 w 7852723"/>
              <a:gd name="connsiteY5" fmla="*/ 441064 h 2764716"/>
              <a:gd name="connsiteX6" fmla="*/ 1936017 w 7852723"/>
              <a:gd name="connsiteY6" fmla="*/ 1172584 h 2764716"/>
              <a:gd name="connsiteX7" fmla="*/ 3356026 w 7852723"/>
              <a:gd name="connsiteY7" fmla="*/ 1172584 h 2764716"/>
              <a:gd name="connsiteX8" fmla="*/ 6335895 w 7852723"/>
              <a:gd name="connsiteY8" fmla="*/ 2764716 h 2764716"/>
              <a:gd name="connsiteX9" fmla="*/ 7777419 w 7852723"/>
              <a:gd name="connsiteY9" fmla="*/ 2764716 h 2764716"/>
              <a:gd name="connsiteX10" fmla="*/ 7788177 w 7852723"/>
              <a:gd name="connsiteY10" fmla="*/ 2710927 h 2764716"/>
              <a:gd name="connsiteX11" fmla="*/ 7831208 w 7852723"/>
              <a:gd name="connsiteY11" fmla="*/ 2624866 h 2764716"/>
              <a:gd name="connsiteX12" fmla="*/ 7852723 w 7852723"/>
              <a:gd name="connsiteY12" fmla="*/ 2549563 h 2764716"/>
              <a:gd name="connsiteX13" fmla="*/ 7841965 w 7852723"/>
              <a:gd name="connsiteY13" fmla="*/ 2431229 h 2764716"/>
              <a:gd name="connsiteX14" fmla="*/ 7820450 w 7852723"/>
              <a:gd name="connsiteY14" fmla="*/ 2409713 h 2764716"/>
              <a:gd name="connsiteX15" fmla="*/ 7798935 w 7852723"/>
              <a:gd name="connsiteY15" fmla="*/ 2377440 h 2764716"/>
              <a:gd name="connsiteX16" fmla="*/ 7777419 w 7852723"/>
              <a:gd name="connsiteY16" fmla="*/ 2312894 h 2764716"/>
              <a:gd name="connsiteX17" fmla="*/ 7745146 w 7852723"/>
              <a:gd name="connsiteY17" fmla="*/ 2302137 h 2764716"/>
              <a:gd name="connsiteX18" fmla="*/ 6303622 w 7852723"/>
              <a:gd name="connsiteY18" fmla="*/ 2302137 h 2764716"/>
              <a:gd name="connsiteX19" fmla="*/ 3312996 w 7852723"/>
              <a:gd name="connsiteY19" fmla="*/ 710005 h 2764716"/>
              <a:gd name="connsiteX20" fmla="*/ 1946775 w 7852723"/>
              <a:gd name="connsiteY20" fmla="*/ 710005 h 2764716"/>
              <a:gd name="connsiteX21" fmla="*/ 1548742 w 7852723"/>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978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597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0548 w 7854529"/>
              <a:gd name="connsiteY0" fmla="*/ 0 h 2764716"/>
              <a:gd name="connsiteX1" fmla="*/ 103420 w 7854529"/>
              <a:gd name="connsiteY1" fmla="*/ 3810 h 2764716"/>
              <a:gd name="connsiteX2" fmla="*/ 10411 w 7854529"/>
              <a:gd name="connsiteY2" fmla="*/ 74183 h 2764716"/>
              <a:gd name="connsiteX3" fmla="*/ 15790 w 7854529"/>
              <a:gd name="connsiteY3" fmla="*/ 372708 h 2764716"/>
              <a:gd name="connsiteX4" fmla="*/ 115971 w 7854529"/>
              <a:gd name="connsiteY4" fmla="*/ 441064 h 2764716"/>
              <a:gd name="connsiteX5" fmla="*/ 1572063 w 7854529"/>
              <a:gd name="connsiteY5" fmla="*/ 441064 h 2764716"/>
              <a:gd name="connsiteX6" fmla="*/ 1937823 w 7854529"/>
              <a:gd name="connsiteY6" fmla="*/ 1172584 h 2764716"/>
              <a:gd name="connsiteX7" fmla="*/ 3357832 w 7854529"/>
              <a:gd name="connsiteY7" fmla="*/ 1172584 h 2764716"/>
              <a:gd name="connsiteX8" fmla="*/ 6337701 w 7854529"/>
              <a:gd name="connsiteY8" fmla="*/ 2764716 h 2764716"/>
              <a:gd name="connsiteX9" fmla="*/ 7779225 w 7854529"/>
              <a:gd name="connsiteY9" fmla="*/ 2764716 h 2764716"/>
              <a:gd name="connsiteX10" fmla="*/ 7789983 w 7854529"/>
              <a:gd name="connsiteY10" fmla="*/ 2710927 h 2764716"/>
              <a:gd name="connsiteX11" fmla="*/ 7833014 w 7854529"/>
              <a:gd name="connsiteY11" fmla="*/ 2624866 h 2764716"/>
              <a:gd name="connsiteX12" fmla="*/ 7854529 w 7854529"/>
              <a:gd name="connsiteY12" fmla="*/ 2549563 h 2764716"/>
              <a:gd name="connsiteX13" fmla="*/ 7843771 w 7854529"/>
              <a:gd name="connsiteY13" fmla="*/ 2431229 h 2764716"/>
              <a:gd name="connsiteX14" fmla="*/ 7822256 w 7854529"/>
              <a:gd name="connsiteY14" fmla="*/ 2409713 h 2764716"/>
              <a:gd name="connsiteX15" fmla="*/ 7800741 w 7854529"/>
              <a:gd name="connsiteY15" fmla="*/ 2377440 h 2764716"/>
              <a:gd name="connsiteX16" fmla="*/ 7779225 w 7854529"/>
              <a:gd name="connsiteY16" fmla="*/ 2312894 h 2764716"/>
              <a:gd name="connsiteX17" fmla="*/ 7746952 w 7854529"/>
              <a:gd name="connsiteY17" fmla="*/ 2302137 h 2764716"/>
              <a:gd name="connsiteX18" fmla="*/ 6305428 w 7854529"/>
              <a:gd name="connsiteY18" fmla="*/ 2302137 h 2764716"/>
              <a:gd name="connsiteX19" fmla="*/ 3314802 w 7854529"/>
              <a:gd name="connsiteY19" fmla="*/ 710005 h 2764716"/>
              <a:gd name="connsiteX20" fmla="*/ 1948581 w 7854529"/>
              <a:gd name="connsiteY20" fmla="*/ 710005 h 2764716"/>
              <a:gd name="connsiteX21" fmla="*/ 1550548 w 7854529"/>
              <a:gd name="connsiteY21" fmla="*/ 0 h 2764716"/>
              <a:gd name="connsiteX0" fmla="*/ 1558195 w 7862176"/>
              <a:gd name="connsiteY0" fmla="*/ 0 h 2764716"/>
              <a:gd name="connsiteX1" fmla="*/ 111067 w 7862176"/>
              <a:gd name="connsiteY1" fmla="*/ 3810 h 2764716"/>
              <a:gd name="connsiteX2" fmla="*/ 6628 w 7862176"/>
              <a:gd name="connsiteY2" fmla="*/ 74183 h 2764716"/>
              <a:gd name="connsiteX3" fmla="*/ 23437 w 7862176"/>
              <a:gd name="connsiteY3" fmla="*/ 372708 h 2764716"/>
              <a:gd name="connsiteX4" fmla="*/ 123618 w 7862176"/>
              <a:gd name="connsiteY4" fmla="*/ 441064 h 2764716"/>
              <a:gd name="connsiteX5" fmla="*/ 1579710 w 7862176"/>
              <a:gd name="connsiteY5" fmla="*/ 441064 h 2764716"/>
              <a:gd name="connsiteX6" fmla="*/ 1945470 w 7862176"/>
              <a:gd name="connsiteY6" fmla="*/ 1172584 h 2764716"/>
              <a:gd name="connsiteX7" fmla="*/ 3365479 w 7862176"/>
              <a:gd name="connsiteY7" fmla="*/ 1172584 h 2764716"/>
              <a:gd name="connsiteX8" fmla="*/ 6345348 w 7862176"/>
              <a:gd name="connsiteY8" fmla="*/ 2764716 h 2764716"/>
              <a:gd name="connsiteX9" fmla="*/ 7786872 w 7862176"/>
              <a:gd name="connsiteY9" fmla="*/ 2764716 h 2764716"/>
              <a:gd name="connsiteX10" fmla="*/ 7797630 w 7862176"/>
              <a:gd name="connsiteY10" fmla="*/ 2710927 h 2764716"/>
              <a:gd name="connsiteX11" fmla="*/ 7840661 w 7862176"/>
              <a:gd name="connsiteY11" fmla="*/ 2624866 h 2764716"/>
              <a:gd name="connsiteX12" fmla="*/ 7862176 w 7862176"/>
              <a:gd name="connsiteY12" fmla="*/ 2549563 h 2764716"/>
              <a:gd name="connsiteX13" fmla="*/ 7851418 w 7862176"/>
              <a:gd name="connsiteY13" fmla="*/ 2431229 h 2764716"/>
              <a:gd name="connsiteX14" fmla="*/ 7829903 w 7862176"/>
              <a:gd name="connsiteY14" fmla="*/ 2409713 h 2764716"/>
              <a:gd name="connsiteX15" fmla="*/ 7808388 w 7862176"/>
              <a:gd name="connsiteY15" fmla="*/ 2377440 h 2764716"/>
              <a:gd name="connsiteX16" fmla="*/ 7786872 w 7862176"/>
              <a:gd name="connsiteY16" fmla="*/ 2312894 h 2764716"/>
              <a:gd name="connsiteX17" fmla="*/ 7754599 w 7862176"/>
              <a:gd name="connsiteY17" fmla="*/ 2302137 h 2764716"/>
              <a:gd name="connsiteX18" fmla="*/ 6313075 w 7862176"/>
              <a:gd name="connsiteY18" fmla="*/ 2302137 h 2764716"/>
              <a:gd name="connsiteX19" fmla="*/ 3322449 w 7862176"/>
              <a:gd name="connsiteY19" fmla="*/ 710005 h 2764716"/>
              <a:gd name="connsiteX20" fmla="*/ 1956228 w 7862176"/>
              <a:gd name="connsiteY20" fmla="*/ 710005 h 2764716"/>
              <a:gd name="connsiteX21" fmla="*/ 1558195 w 7862176"/>
              <a:gd name="connsiteY21" fmla="*/ 0 h 2764716"/>
              <a:gd name="connsiteX0" fmla="*/ 1551798 w 7855779"/>
              <a:gd name="connsiteY0" fmla="*/ 0 h 2764716"/>
              <a:gd name="connsiteX1" fmla="*/ 104670 w 7855779"/>
              <a:gd name="connsiteY1" fmla="*/ 3810 h 2764716"/>
              <a:gd name="connsiteX2" fmla="*/ 231 w 7855779"/>
              <a:gd name="connsiteY2" fmla="*/ 74183 h 2764716"/>
              <a:gd name="connsiteX3" fmla="*/ 17040 w 7855779"/>
              <a:gd name="connsiteY3" fmla="*/ 372708 h 2764716"/>
              <a:gd name="connsiteX4" fmla="*/ 117221 w 7855779"/>
              <a:gd name="connsiteY4" fmla="*/ 441064 h 2764716"/>
              <a:gd name="connsiteX5" fmla="*/ 1573313 w 7855779"/>
              <a:gd name="connsiteY5" fmla="*/ 441064 h 2764716"/>
              <a:gd name="connsiteX6" fmla="*/ 1939073 w 7855779"/>
              <a:gd name="connsiteY6" fmla="*/ 1172584 h 2764716"/>
              <a:gd name="connsiteX7" fmla="*/ 3359082 w 7855779"/>
              <a:gd name="connsiteY7" fmla="*/ 1172584 h 2764716"/>
              <a:gd name="connsiteX8" fmla="*/ 6338951 w 7855779"/>
              <a:gd name="connsiteY8" fmla="*/ 2764716 h 2764716"/>
              <a:gd name="connsiteX9" fmla="*/ 7780475 w 7855779"/>
              <a:gd name="connsiteY9" fmla="*/ 2764716 h 2764716"/>
              <a:gd name="connsiteX10" fmla="*/ 7791233 w 7855779"/>
              <a:gd name="connsiteY10" fmla="*/ 2710927 h 2764716"/>
              <a:gd name="connsiteX11" fmla="*/ 7834264 w 7855779"/>
              <a:gd name="connsiteY11" fmla="*/ 2624866 h 2764716"/>
              <a:gd name="connsiteX12" fmla="*/ 7855779 w 7855779"/>
              <a:gd name="connsiteY12" fmla="*/ 2549563 h 2764716"/>
              <a:gd name="connsiteX13" fmla="*/ 7845021 w 7855779"/>
              <a:gd name="connsiteY13" fmla="*/ 2431229 h 2764716"/>
              <a:gd name="connsiteX14" fmla="*/ 7823506 w 7855779"/>
              <a:gd name="connsiteY14" fmla="*/ 2409713 h 2764716"/>
              <a:gd name="connsiteX15" fmla="*/ 7801991 w 7855779"/>
              <a:gd name="connsiteY15" fmla="*/ 2377440 h 2764716"/>
              <a:gd name="connsiteX16" fmla="*/ 7780475 w 7855779"/>
              <a:gd name="connsiteY16" fmla="*/ 2312894 h 2764716"/>
              <a:gd name="connsiteX17" fmla="*/ 7748202 w 7855779"/>
              <a:gd name="connsiteY17" fmla="*/ 2302137 h 2764716"/>
              <a:gd name="connsiteX18" fmla="*/ 6306678 w 7855779"/>
              <a:gd name="connsiteY18" fmla="*/ 2302137 h 2764716"/>
              <a:gd name="connsiteX19" fmla="*/ 3316052 w 7855779"/>
              <a:gd name="connsiteY19" fmla="*/ 710005 h 2764716"/>
              <a:gd name="connsiteX20" fmla="*/ 1949831 w 7855779"/>
              <a:gd name="connsiteY20" fmla="*/ 710005 h 2764716"/>
              <a:gd name="connsiteX21" fmla="*/ 1551798 w 7855779"/>
              <a:gd name="connsiteY21" fmla="*/ 0 h 2764716"/>
              <a:gd name="connsiteX0" fmla="*/ 1544148 w 7848129"/>
              <a:gd name="connsiteY0" fmla="*/ 0 h 2764716"/>
              <a:gd name="connsiteX1" fmla="*/ 97020 w 7848129"/>
              <a:gd name="connsiteY1" fmla="*/ 3810 h 2764716"/>
              <a:gd name="connsiteX2" fmla="*/ 4011 w 7848129"/>
              <a:gd name="connsiteY2" fmla="*/ 58943 h 2764716"/>
              <a:gd name="connsiteX3" fmla="*/ 9390 w 7848129"/>
              <a:gd name="connsiteY3" fmla="*/ 372708 h 2764716"/>
              <a:gd name="connsiteX4" fmla="*/ 109571 w 7848129"/>
              <a:gd name="connsiteY4" fmla="*/ 441064 h 2764716"/>
              <a:gd name="connsiteX5" fmla="*/ 1565663 w 7848129"/>
              <a:gd name="connsiteY5" fmla="*/ 441064 h 2764716"/>
              <a:gd name="connsiteX6" fmla="*/ 1931423 w 7848129"/>
              <a:gd name="connsiteY6" fmla="*/ 1172584 h 2764716"/>
              <a:gd name="connsiteX7" fmla="*/ 3351432 w 7848129"/>
              <a:gd name="connsiteY7" fmla="*/ 1172584 h 2764716"/>
              <a:gd name="connsiteX8" fmla="*/ 6331301 w 7848129"/>
              <a:gd name="connsiteY8" fmla="*/ 2764716 h 2764716"/>
              <a:gd name="connsiteX9" fmla="*/ 7772825 w 7848129"/>
              <a:gd name="connsiteY9" fmla="*/ 2764716 h 2764716"/>
              <a:gd name="connsiteX10" fmla="*/ 7783583 w 7848129"/>
              <a:gd name="connsiteY10" fmla="*/ 2710927 h 2764716"/>
              <a:gd name="connsiteX11" fmla="*/ 7826614 w 7848129"/>
              <a:gd name="connsiteY11" fmla="*/ 2624866 h 2764716"/>
              <a:gd name="connsiteX12" fmla="*/ 7848129 w 7848129"/>
              <a:gd name="connsiteY12" fmla="*/ 2549563 h 2764716"/>
              <a:gd name="connsiteX13" fmla="*/ 7837371 w 7848129"/>
              <a:gd name="connsiteY13" fmla="*/ 2431229 h 2764716"/>
              <a:gd name="connsiteX14" fmla="*/ 7815856 w 7848129"/>
              <a:gd name="connsiteY14" fmla="*/ 2409713 h 2764716"/>
              <a:gd name="connsiteX15" fmla="*/ 7794341 w 7848129"/>
              <a:gd name="connsiteY15" fmla="*/ 2377440 h 2764716"/>
              <a:gd name="connsiteX16" fmla="*/ 7772825 w 7848129"/>
              <a:gd name="connsiteY16" fmla="*/ 2312894 h 2764716"/>
              <a:gd name="connsiteX17" fmla="*/ 7740552 w 7848129"/>
              <a:gd name="connsiteY17" fmla="*/ 2302137 h 2764716"/>
              <a:gd name="connsiteX18" fmla="*/ 6299028 w 7848129"/>
              <a:gd name="connsiteY18" fmla="*/ 2302137 h 2764716"/>
              <a:gd name="connsiteX19" fmla="*/ 3308402 w 7848129"/>
              <a:gd name="connsiteY19" fmla="*/ 710005 h 2764716"/>
              <a:gd name="connsiteX20" fmla="*/ 1942181 w 7848129"/>
              <a:gd name="connsiteY20" fmla="*/ 710005 h 2764716"/>
              <a:gd name="connsiteX21" fmla="*/ 1544148 w 7848129"/>
              <a:gd name="connsiteY21" fmla="*/ 0 h 2764716"/>
              <a:gd name="connsiteX0" fmla="*/ 1545166 w 7849147"/>
              <a:gd name="connsiteY0" fmla="*/ 0 h 2764716"/>
              <a:gd name="connsiteX1" fmla="*/ 98038 w 7849147"/>
              <a:gd name="connsiteY1" fmla="*/ 3810 h 2764716"/>
              <a:gd name="connsiteX2" fmla="*/ 5029 w 7849147"/>
              <a:gd name="connsiteY2" fmla="*/ 58943 h 2764716"/>
              <a:gd name="connsiteX3" fmla="*/ 10408 w 7849147"/>
              <a:gd name="connsiteY3" fmla="*/ 372708 h 2764716"/>
              <a:gd name="connsiteX4" fmla="*/ 110589 w 7849147"/>
              <a:gd name="connsiteY4" fmla="*/ 441064 h 2764716"/>
              <a:gd name="connsiteX5" fmla="*/ 1566681 w 7849147"/>
              <a:gd name="connsiteY5" fmla="*/ 441064 h 2764716"/>
              <a:gd name="connsiteX6" fmla="*/ 1932441 w 7849147"/>
              <a:gd name="connsiteY6" fmla="*/ 1172584 h 2764716"/>
              <a:gd name="connsiteX7" fmla="*/ 3352450 w 7849147"/>
              <a:gd name="connsiteY7" fmla="*/ 1172584 h 2764716"/>
              <a:gd name="connsiteX8" fmla="*/ 6332319 w 7849147"/>
              <a:gd name="connsiteY8" fmla="*/ 2764716 h 2764716"/>
              <a:gd name="connsiteX9" fmla="*/ 7773843 w 7849147"/>
              <a:gd name="connsiteY9" fmla="*/ 2764716 h 2764716"/>
              <a:gd name="connsiteX10" fmla="*/ 7784601 w 7849147"/>
              <a:gd name="connsiteY10" fmla="*/ 2710927 h 2764716"/>
              <a:gd name="connsiteX11" fmla="*/ 7827632 w 7849147"/>
              <a:gd name="connsiteY11" fmla="*/ 2624866 h 2764716"/>
              <a:gd name="connsiteX12" fmla="*/ 7849147 w 7849147"/>
              <a:gd name="connsiteY12" fmla="*/ 2549563 h 2764716"/>
              <a:gd name="connsiteX13" fmla="*/ 7838389 w 7849147"/>
              <a:gd name="connsiteY13" fmla="*/ 2431229 h 2764716"/>
              <a:gd name="connsiteX14" fmla="*/ 7816874 w 7849147"/>
              <a:gd name="connsiteY14" fmla="*/ 2409713 h 2764716"/>
              <a:gd name="connsiteX15" fmla="*/ 7795359 w 7849147"/>
              <a:gd name="connsiteY15" fmla="*/ 2377440 h 2764716"/>
              <a:gd name="connsiteX16" fmla="*/ 7773843 w 7849147"/>
              <a:gd name="connsiteY16" fmla="*/ 2312894 h 2764716"/>
              <a:gd name="connsiteX17" fmla="*/ 7741570 w 7849147"/>
              <a:gd name="connsiteY17" fmla="*/ 2302137 h 2764716"/>
              <a:gd name="connsiteX18" fmla="*/ 6300046 w 7849147"/>
              <a:gd name="connsiteY18" fmla="*/ 2302137 h 2764716"/>
              <a:gd name="connsiteX19" fmla="*/ 3309420 w 7849147"/>
              <a:gd name="connsiteY19" fmla="*/ 710005 h 2764716"/>
              <a:gd name="connsiteX20" fmla="*/ 1943199 w 7849147"/>
              <a:gd name="connsiteY20" fmla="*/ 710005 h 2764716"/>
              <a:gd name="connsiteX21" fmla="*/ 1545166 w 7849147"/>
              <a:gd name="connsiteY21" fmla="*/ 0 h 2764716"/>
              <a:gd name="connsiteX0" fmla="*/ 1552510 w 7856491"/>
              <a:gd name="connsiteY0" fmla="*/ 0 h 2764716"/>
              <a:gd name="connsiteX1" fmla="*/ 105382 w 7856491"/>
              <a:gd name="connsiteY1" fmla="*/ 3810 h 2764716"/>
              <a:gd name="connsiteX2" fmla="*/ 12373 w 7856491"/>
              <a:gd name="connsiteY2" fmla="*/ 58943 h 2764716"/>
              <a:gd name="connsiteX3" fmla="*/ 17752 w 7856491"/>
              <a:gd name="connsiteY3" fmla="*/ 372708 h 2764716"/>
              <a:gd name="connsiteX4" fmla="*/ 117933 w 7856491"/>
              <a:gd name="connsiteY4" fmla="*/ 441064 h 2764716"/>
              <a:gd name="connsiteX5" fmla="*/ 1574025 w 7856491"/>
              <a:gd name="connsiteY5" fmla="*/ 441064 h 2764716"/>
              <a:gd name="connsiteX6" fmla="*/ 1939785 w 7856491"/>
              <a:gd name="connsiteY6" fmla="*/ 1172584 h 2764716"/>
              <a:gd name="connsiteX7" fmla="*/ 3359794 w 7856491"/>
              <a:gd name="connsiteY7" fmla="*/ 1172584 h 2764716"/>
              <a:gd name="connsiteX8" fmla="*/ 6339663 w 7856491"/>
              <a:gd name="connsiteY8" fmla="*/ 2764716 h 2764716"/>
              <a:gd name="connsiteX9" fmla="*/ 7781187 w 7856491"/>
              <a:gd name="connsiteY9" fmla="*/ 2764716 h 2764716"/>
              <a:gd name="connsiteX10" fmla="*/ 7791945 w 7856491"/>
              <a:gd name="connsiteY10" fmla="*/ 2710927 h 2764716"/>
              <a:gd name="connsiteX11" fmla="*/ 7834976 w 7856491"/>
              <a:gd name="connsiteY11" fmla="*/ 2624866 h 2764716"/>
              <a:gd name="connsiteX12" fmla="*/ 7856491 w 7856491"/>
              <a:gd name="connsiteY12" fmla="*/ 2549563 h 2764716"/>
              <a:gd name="connsiteX13" fmla="*/ 7845733 w 7856491"/>
              <a:gd name="connsiteY13" fmla="*/ 2431229 h 2764716"/>
              <a:gd name="connsiteX14" fmla="*/ 7824218 w 7856491"/>
              <a:gd name="connsiteY14" fmla="*/ 2409713 h 2764716"/>
              <a:gd name="connsiteX15" fmla="*/ 7802703 w 7856491"/>
              <a:gd name="connsiteY15" fmla="*/ 2377440 h 2764716"/>
              <a:gd name="connsiteX16" fmla="*/ 7781187 w 7856491"/>
              <a:gd name="connsiteY16" fmla="*/ 2312894 h 2764716"/>
              <a:gd name="connsiteX17" fmla="*/ 7748914 w 7856491"/>
              <a:gd name="connsiteY17" fmla="*/ 2302137 h 2764716"/>
              <a:gd name="connsiteX18" fmla="*/ 6307390 w 7856491"/>
              <a:gd name="connsiteY18" fmla="*/ 2302137 h 2764716"/>
              <a:gd name="connsiteX19" fmla="*/ 3316764 w 7856491"/>
              <a:gd name="connsiteY19" fmla="*/ 710005 h 2764716"/>
              <a:gd name="connsiteX20" fmla="*/ 1950543 w 7856491"/>
              <a:gd name="connsiteY20" fmla="*/ 710005 h 2764716"/>
              <a:gd name="connsiteX21" fmla="*/ 1552510 w 7856491"/>
              <a:gd name="connsiteY21" fmla="*/ 0 h 2764716"/>
              <a:gd name="connsiteX0" fmla="*/ 1546659 w 7850640"/>
              <a:gd name="connsiteY0" fmla="*/ 0 h 2764716"/>
              <a:gd name="connsiteX1" fmla="*/ 99531 w 7850640"/>
              <a:gd name="connsiteY1" fmla="*/ 3810 h 2764716"/>
              <a:gd name="connsiteX2" fmla="*/ 6522 w 7850640"/>
              <a:gd name="connsiteY2" fmla="*/ 58943 h 2764716"/>
              <a:gd name="connsiteX3" fmla="*/ 11901 w 7850640"/>
              <a:gd name="connsiteY3" fmla="*/ 372708 h 2764716"/>
              <a:gd name="connsiteX4" fmla="*/ 112082 w 7850640"/>
              <a:gd name="connsiteY4" fmla="*/ 441064 h 2764716"/>
              <a:gd name="connsiteX5" fmla="*/ 1568174 w 7850640"/>
              <a:gd name="connsiteY5" fmla="*/ 441064 h 2764716"/>
              <a:gd name="connsiteX6" fmla="*/ 1933934 w 7850640"/>
              <a:gd name="connsiteY6" fmla="*/ 1172584 h 2764716"/>
              <a:gd name="connsiteX7" fmla="*/ 3353943 w 7850640"/>
              <a:gd name="connsiteY7" fmla="*/ 1172584 h 2764716"/>
              <a:gd name="connsiteX8" fmla="*/ 6333812 w 7850640"/>
              <a:gd name="connsiteY8" fmla="*/ 2764716 h 2764716"/>
              <a:gd name="connsiteX9" fmla="*/ 7775336 w 7850640"/>
              <a:gd name="connsiteY9" fmla="*/ 2764716 h 2764716"/>
              <a:gd name="connsiteX10" fmla="*/ 7786094 w 7850640"/>
              <a:gd name="connsiteY10" fmla="*/ 2710927 h 2764716"/>
              <a:gd name="connsiteX11" fmla="*/ 7829125 w 7850640"/>
              <a:gd name="connsiteY11" fmla="*/ 2624866 h 2764716"/>
              <a:gd name="connsiteX12" fmla="*/ 7850640 w 7850640"/>
              <a:gd name="connsiteY12" fmla="*/ 2549563 h 2764716"/>
              <a:gd name="connsiteX13" fmla="*/ 7839882 w 7850640"/>
              <a:gd name="connsiteY13" fmla="*/ 2431229 h 2764716"/>
              <a:gd name="connsiteX14" fmla="*/ 7818367 w 7850640"/>
              <a:gd name="connsiteY14" fmla="*/ 2409713 h 2764716"/>
              <a:gd name="connsiteX15" fmla="*/ 7796852 w 7850640"/>
              <a:gd name="connsiteY15" fmla="*/ 2377440 h 2764716"/>
              <a:gd name="connsiteX16" fmla="*/ 7775336 w 7850640"/>
              <a:gd name="connsiteY16" fmla="*/ 2312894 h 2764716"/>
              <a:gd name="connsiteX17" fmla="*/ 7743063 w 7850640"/>
              <a:gd name="connsiteY17" fmla="*/ 2302137 h 2764716"/>
              <a:gd name="connsiteX18" fmla="*/ 6301539 w 7850640"/>
              <a:gd name="connsiteY18" fmla="*/ 2302137 h 2764716"/>
              <a:gd name="connsiteX19" fmla="*/ 3310913 w 7850640"/>
              <a:gd name="connsiteY19" fmla="*/ 710005 h 2764716"/>
              <a:gd name="connsiteX20" fmla="*/ 1944692 w 7850640"/>
              <a:gd name="connsiteY20" fmla="*/ 710005 h 2764716"/>
              <a:gd name="connsiteX21" fmla="*/ 1546659 w 7850640"/>
              <a:gd name="connsiteY21" fmla="*/ 0 h 2764716"/>
              <a:gd name="connsiteX0" fmla="*/ 1541282 w 7845263"/>
              <a:gd name="connsiteY0" fmla="*/ 0 h 2764716"/>
              <a:gd name="connsiteX1" fmla="*/ 94154 w 7845263"/>
              <a:gd name="connsiteY1" fmla="*/ 3810 h 2764716"/>
              <a:gd name="connsiteX2" fmla="*/ 1145 w 7845263"/>
              <a:gd name="connsiteY2" fmla="*/ 58943 h 2764716"/>
              <a:gd name="connsiteX3" fmla="*/ 6524 w 7845263"/>
              <a:gd name="connsiteY3" fmla="*/ 372708 h 2764716"/>
              <a:gd name="connsiteX4" fmla="*/ 106705 w 7845263"/>
              <a:gd name="connsiteY4" fmla="*/ 441064 h 2764716"/>
              <a:gd name="connsiteX5" fmla="*/ 1562797 w 7845263"/>
              <a:gd name="connsiteY5" fmla="*/ 441064 h 2764716"/>
              <a:gd name="connsiteX6" fmla="*/ 1928557 w 7845263"/>
              <a:gd name="connsiteY6" fmla="*/ 1172584 h 2764716"/>
              <a:gd name="connsiteX7" fmla="*/ 3348566 w 7845263"/>
              <a:gd name="connsiteY7" fmla="*/ 1172584 h 2764716"/>
              <a:gd name="connsiteX8" fmla="*/ 6328435 w 7845263"/>
              <a:gd name="connsiteY8" fmla="*/ 2764716 h 2764716"/>
              <a:gd name="connsiteX9" fmla="*/ 7769959 w 7845263"/>
              <a:gd name="connsiteY9" fmla="*/ 2764716 h 2764716"/>
              <a:gd name="connsiteX10" fmla="*/ 7780717 w 7845263"/>
              <a:gd name="connsiteY10" fmla="*/ 2710927 h 2764716"/>
              <a:gd name="connsiteX11" fmla="*/ 7823748 w 7845263"/>
              <a:gd name="connsiteY11" fmla="*/ 2624866 h 2764716"/>
              <a:gd name="connsiteX12" fmla="*/ 7845263 w 7845263"/>
              <a:gd name="connsiteY12" fmla="*/ 2549563 h 2764716"/>
              <a:gd name="connsiteX13" fmla="*/ 7834505 w 7845263"/>
              <a:gd name="connsiteY13" fmla="*/ 2431229 h 2764716"/>
              <a:gd name="connsiteX14" fmla="*/ 7812990 w 7845263"/>
              <a:gd name="connsiteY14" fmla="*/ 2409713 h 2764716"/>
              <a:gd name="connsiteX15" fmla="*/ 7791475 w 7845263"/>
              <a:gd name="connsiteY15" fmla="*/ 2377440 h 2764716"/>
              <a:gd name="connsiteX16" fmla="*/ 7769959 w 7845263"/>
              <a:gd name="connsiteY16" fmla="*/ 2312894 h 2764716"/>
              <a:gd name="connsiteX17" fmla="*/ 7737686 w 7845263"/>
              <a:gd name="connsiteY17" fmla="*/ 2302137 h 2764716"/>
              <a:gd name="connsiteX18" fmla="*/ 6296162 w 7845263"/>
              <a:gd name="connsiteY18" fmla="*/ 2302137 h 2764716"/>
              <a:gd name="connsiteX19" fmla="*/ 3305536 w 7845263"/>
              <a:gd name="connsiteY19" fmla="*/ 710005 h 2764716"/>
              <a:gd name="connsiteX20" fmla="*/ 1939315 w 7845263"/>
              <a:gd name="connsiteY20" fmla="*/ 710005 h 2764716"/>
              <a:gd name="connsiteX21" fmla="*/ 1541282 w 7845263"/>
              <a:gd name="connsiteY21" fmla="*/ 0 h 2764716"/>
              <a:gd name="connsiteX0" fmla="*/ 1548109 w 7852090"/>
              <a:gd name="connsiteY0" fmla="*/ 0 h 2764716"/>
              <a:gd name="connsiteX1" fmla="*/ 100981 w 7852090"/>
              <a:gd name="connsiteY1" fmla="*/ 3810 h 2764716"/>
              <a:gd name="connsiteX2" fmla="*/ 7972 w 7852090"/>
              <a:gd name="connsiteY2" fmla="*/ 5894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5894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69624 w 7852090"/>
              <a:gd name="connsiteY5" fmla="*/ 441064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55393 w 7852090"/>
              <a:gd name="connsiteY7" fmla="*/ 1172584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24913 w 7852090"/>
              <a:gd name="connsiteY7" fmla="*/ 1166488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12363 w 7852090"/>
              <a:gd name="connsiteY19" fmla="*/ 710005 h 2764716"/>
              <a:gd name="connsiteX20" fmla="*/ 1946142 w 7852090"/>
              <a:gd name="connsiteY20" fmla="*/ 710005 h 2764716"/>
              <a:gd name="connsiteX21" fmla="*/ 1548109 w 7852090"/>
              <a:gd name="connsiteY21" fmla="*/ 0 h 2764716"/>
              <a:gd name="connsiteX0" fmla="*/ 1548109 w 7852090"/>
              <a:gd name="connsiteY0" fmla="*/ 0 h 2764716"/>
              <a:gd name="connsiteX1" fmla="*/ 100981 w 7852090"/>
              <a:gd name="connsiteY1" fmla="*/ 3810 h 2764716"/>
              <a:gd name="connsiteX2" fmla="*/ 7972 w 7852090"/>
              <a:gd name="connsiteY2" fmla="*/ 77993 h 2764716"/>
              <a:gd name="connsiteX3" fmla="*/ 5731 w 7852090"/>
              <a:gd name="connsiteY3" fmla="*/ 372708 h 2764716"/>
              <a:gd name="connsiteX4" fmla="*/ 113532 w 7852090"/>
              <a:gd name="connsiteY4" fmla="*/ 441064 h 2764716"/>
              <a:gd name="connsiteX5" fmla="*/ 1526952 w 7852090"/>
              <a:gd name="connsiteY5" fmla="*/ 434968 h 2764716"/>
              <a:gd name="connsiteX6" fmla="*/ 1935384 w 7852090"/>
              <a:gd name="connsiteY6" fmla="*/ 1172584 h 2764716"/>
              <a:gd name="connsiteX7" fmla="*/ 3324913 w 7852090"/>
              <a:gd name="connsiteY7" fmla="*/ 1166488 h 2764716"/>
              <a:gd name="connsiteX8" fmla="*/ 6335262 w 7852090"/>
              <a:gd name="connsiteY8" fmla="*/ 2764716 h 2764716"/>
              <a:gd name="connsiteX9" fmla="*/ 7776786 w 7852090"/>
              <a:gd name="connsiteY9" fmla="*/ 2764716 h 2764716"/>
              <a:gd name="connsiteX10" fmla="*/ 7787544 w 7852090"/>
              <a:gd name="connsiteY10" fmla="*/ 2710927 h 2764716"/>
              <a:gd name="connsiteX11" fmla="*/ 7830575 w 7852090"/>
              <a:gd name="connsiteY11" fmla="*/ 2624866 h 2764716"/>
              <a:gd name="connsiteX12" fmla="*/ 7852090 w 7852090"/>
              <a:gd name="connsiteY12" fmla="*/ 2549563 h 2764716"/>
              <a:gd name="connsiteX13" fmla="*/ 7841332 w 7852090"/>
              <a:gd name="connsiteY13" fmla="*/ 2431229 h 2764716"/>
              <a:gd name="connsiteX14" fmla="*/ 7819817 w 7852090"/>
              <a:gd name="connsiteY14" fmla="*/ 2409713 h 2764716"/>
              <a:gd name="connsiteX15" fmla="*/ 7798302 w 7852090"/>
              <a:gd name="connsiteY15" fmla="*/ 2377440 h 2764716"/>
              <a:gd name="connsiteX16" fmla="*/ 7776786 w 7852090"/>
              <a:gd name="connsiteY16" fmla="*/ 2312894 h 2764716"/>
              <a:gd name="connsiteX17" fmla="*/ 7744513 w 7852090"/>
              <a:gd name="connsiteY17" fmla="*/ 2302137 h 2764716"/>
              <a:gd name="connsiteX18" fmla="*/ 6302989 w 7852090"/>
              <a:gd name="connsiteY18" fmla="*/ 2302137 h 2764716"/>
              <a:gd name="connsiteX19" fmla="*/ 3348939 w 7852090"/>
              <a:gd name="connsiteY19" fmla="*/ 716101 h 2764716"/>
              <a:gd name="connsiteX20" fmla="*/ 1946142 w 7852090"/>
              <a:gd name="connsiteY20" fmla="*/ 710005 h 2764716"/>
              <a:gd name="connsiteX21" fmla="*/ 1548109 w 7852090"/>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35262 w 7857788"/>
              <a:gd name="connsiteY8" fmla="*/ 2764716 h 2764716"/>
              <a:gd name="connsiteX9" fmla="*/ 7776786 w 7857788"/>
              <a:gd name="connsiteY9" fmla="*/ 2764716 h 2764716"/>
              <a:gd name="connsiteX10" fmla="*/ 7787544 w 7857788"/>
              <a:gd name="connsiteY10" fmla="*/ 2710927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787544 w 7857788"/>
              <a:gd name="connsiteY10" fmla="*/ 2710927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787544 w 7857788"/>
              <a:gd name="connsiteY10" fmla="*/ 2686543 h 2764716"/>
              <a:gd name="connsiteX11" fmla="*/ 7830575 w 7857788"/>
              <a:gd name="connsiteY11" fmla="*/ 2624866 h 2764716"/>
              <a:gd name="connsiteX12" fmla="*/ 7852090 w 7857788"/>
              <a:gd name="connsiteY12" fmla="*/ 2549563 h 2764716"/>
              <a:gd name="connsiteX13" fmla="*/ 7841332 w 7857788"/>
              <a:gd name="connsiteY13" fmla="*/ 2431229 h 2764716"/>
              <a:gd name="connsiteX14" fmla="*/ 7819817 w 7857788"/>
              <a:gd name="connsiteY14" fmla="*/ 2409713 h 2764716"/>
              <a:gd name="connsiteX15" fmla="*/ 7798302 w 7857788"/>
              <a:gd name="connsiteY15" fmla="*/ 2377440 h 2764716"/>
              <a:gd name="connsiteX16" fmla="*/ 7776786 w 7857788"/>
              <a:gd name="connsiteY16" fmla="*/ 2312894 h 2764716"/>
              <a:gd name="connsiteX17" fmla="*/ 7744513 w 7857788"/>
              <a:gd name="connsiteY17" fmla="*/ 2302137 h 2764716"/>
              <a:gd name="connsiteX18" fmla="*/ 6333469 w 7857788"/>
              <a:gd name="connsiteY18" fmla="*/ 2283849 h 2764716"/>
              <a:gd name="connsiteX19" fmla="*/ 3348939 w 7857788"/>
              <a:gd name="connsiteY19" fmla="*/ 716101 h 2764716"/>
              <a:gd name="connsiteX20" fmla="*/ 1946142 w 7857788"/>
              <a:gd name="connsiteY20" fmla="*/ 710005 h 2764716"/>
              <a:gd name="connsiteX21" fmla="*/ 1548109 w 7857788"/>
              <a:gd name="connsiteY21"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52090 w 7857788"/>
              <a:gd name="connsiteY11" fmla="*/ 2549563 h 2764716"/>
              <a:gd name="connsiteX12" fmla="*/ 7841332 w 7857788"/>
              <a:gd name="connsiteY12" fmla="*/ 2431229 h 2764716"/>
              <a:gd name="connsiteX13" fmla="*/ 7819817 w 7857788"/>
              <a:gd name="connsiteY13" fmla="*/ 2409713 h 2764716"/>
              <a:gd name="connsiteX14" fmla="*/ 7798302 w 7857788"/>
              <a:gd name="connsiteY14" fmla="*/ 2377440 h 2764716"/>
              <a:gd name="connsiteX15" fmla="*/ 7776786 w 7857788"/>
              <a:gd name="connsiteY15" fmla="*/ 2312894 h 2764716"/>
              <a:gd name="connsiteX16" fmla="*/ 7744513 w 7857788"/>
              <a:gd name="connsiteY16" fmla="*/ 2302137 h 2764716"/>
              <a:gd name="connsiteX17" fmla="*/ 6333469 w 7857788"/>
              <a:gd name="connsiteY17" fmla="*/ 2283849 h 2764716"/>
              <a:gd name="connsiteX18" fmla="*/ 3348939 w 7857788"/>
              <a:gd name="connsiteY18" fmla="*/ 716101 h 2764716"/>
              <a:gd name="connsiteX19" fmla="*/ 1946142 w 7857788"/>
              <a:gd name="connsiteY19" fmla="*/ 710005 h 2764716"/>
              <a:gd name="connsiteX20" fmla="*/ 1548109 w 7857788"/>
              <a:gd name="connsiteY20"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41332 w 7857788"/>
              <a:gd name="connsiteY11" fmla="*/ 2431229 h 2764716"/>
              <a:gd name="connsiteX12" fmla="*/ 7819817 w 7857788"/>
              <a:gd name="connsiteY12" fmla="*/ 2409713 h 2764716"/>
              <a:gd name="connsiteX13" fmla="*/ 7798302 w 7857788"/>
              <a:gd name="connsiteY13" fmla="*/ 2377440 h 2764716"/>
              <a:gd name="connsiteX14" fmla="*/ 7776786 w 7857788"/>
              <a:gd name="connsiteY14" fmla="*/ 2312894 h 2764716"/>
              <a:gd name="connsiteX15" fmla="*/ 7744513 w 7857788"/>
              <a:gd name="connsiteY15" fmla="*/ 2302137 h 2764716"/>
              <a:gd name="connsiteX16" fmla="*/ 6333469 w 7857788"/>
              <a:gd name="connsiteY16" fmla="*/ 2283849 h 2764716"/>
              <a:gd name="connsiteX17" fmla="*/ 3348939 w 7857788"/>
              <a:gd name="connsiteY17" fmla="*/ 716101 h 2764716"/>
              <a:gd name="connsiteX18" fmla="*/ 1946142 w 7857788"/>
              <a:gd name="connsiteY18" fmla="*/ 710005 h 2764716"/>
              <a:gd name="connsiteX19" fmla="*/ 1548109 w 7857788"/>
              <a:gd name="connsiteY19" fmla="*/ 0 h 2764716"/>
              <a:gd name="connsiteX0" fmla="*/ 1548109 w 7857788"/>
              <a:gd name="connsiteY0" fmla="*/ 0 h 2764716"/>
              <a:gd name="connsiteX1" fmla="*/ 100981 w 7857788"/>
              <a:gd name="connsiteY1" fmla="*/ 3810 h 2764716"/>
              <a:gd name="connsiteX2" fmla="*/ 7972 w 7857788"/>
              <a:gd name="connsiteY2" fmla="*/ 77993 h 2764716"/>
              <a:gd name="connsiteX3" fmla="*/ 5731 w 7857788"/>
              <a:gd name="connsiteY3" fmla="*/ 372708 h 2764716"/>
              <a:gd name="connsiteX4" fmla="*/ 113532 w 7857788"/>
              <a:gd name="connsiteY4" fmla="*/ 441064 h 2764716"/>
              <a:gd name="connsiteX5" fmla="*/ 1526952 w 7857788"/>
              <a:gd name="connsiteY5" fmla="*/ 434968 h 2764716"/>
              <a:gd name="connsiteX6" fmla="*/ 1935384 w 7857788"/>
              <a:gd name="connsiteY6" fmla="*/ 1172584 h 2764716"/>
              <a:gd name="connsiteX7" fmla="*/ 3324913 w 7857788"/>
              <a:gd name="connsiteY7" fmla="*/ 1166488 h 2764716"/>
              <a:gd name="connsiteX8" fmla="*/ 6304782 w 7857788"/>
              <a:gd name="connsiteY8" fmla="*/ 2746428 h 2764716"/>
              <a:gd name="connsiteX9" fmla="*/ 7776786 w 7857788"/>
              <a:gd name="connsiteY9" fmla="*/ 2764716 h 2764716"/>
              <a:gd name="connsiteX10" fmla="*/ 7830575 w 7857788"/>
              <a:gd name="connsiteY10" fmla="*/ 2624866 h 2764716"/>
              <a:gd name="connsiteX11" fmla="*/ 7819817 w 7857788"/>
              <a:gd name="connsiteY11" fmla="*/ 2409713 h 2764716"/>
              <a:gd name="connsiteX12" fmla="*/ 7798302 w 7857788"/>
              <a:gd name="connsiteY12" fmla="*/ 2377440 h 2764716"/>
              <a:gd name="connsiteX13" fmla="*/ 7776786 w 7857788"/>
              <a:gd name="connsiteY13" fmla="*/ 2312894 h 2764716"/>
              <a:gd name="connsiteX14" fmla="*/ 7744513 w 7857788"/>
              <a:gd name="connsiteY14" fmla="*/ 2302137 h 2764716"/>
              <a:gd name="connsiteX15" fmla="*/ 6333469 w 7857788"/>
              <a:gd name="connsiteY15" fmla="*/ 2283849 h 2764716"/>
              <a:gd name="connsiteX16" fmla="*/ 3348939 w 7857788"/>
              <a:gd name="connsiteY16" fmla="*/ 716101 h 2764716"/>
              <a:gd name="connsiteX17" fmla="*/ 1946142 w 7857788"/>
              <a:gd name="connsiteY17" fmla="*/ 710005 h 2764716"/>
              <a:gd name="connsiteX18" fmla="*/ 1548109 w 7857788"/>
              <a:gd name="connsiteY18" fmla="*/ 0 h 2764716"/>
              <a:gd name="connsiteX0" fmla="*/ 1548109 w 7857348"/>
              <a:gd name="connsiteY0" fmla="*/ 0 h 2764716"/>
              <a:gd name="connsiteX1" fmla="*/ 100981 w 7857348"/>
              <a:gd name="connsiteY1" fmla="*/ 3810 h 2764716"/>
              <a:gd name="connsiteX2" fmla="*/ 7972 w 7857348"/>
              <a:gd name="connsiteY2" fmla="*/ 77993 h 2764716"/>
              <a:gd name="connsiteX3" fmla="*/ 5731 w 7857348"/>
              <a:gd name="connsiteY3" fmla="*/ 372708 h 2764716"/>
              <a:gd name="connsiteX4" fmla="*/ 113532 w 7857348"/>
              <a:gd name="connsiteY4" fmla="*/ 441064 h 2764716"/>
              <a:gd name="connsiteX5" fmla="*/ 1526952 w 7857348"/>
              <a:gd name="connsiteY5" fmla="*/ 434968 h 2764716"/>
              <a:gd name="connsiteX6" fmla="*/ 1935384 w 7857348"/>
              <a:gd name="connsiteY6" fmla="*/ 1172584 h 2764716"/>
              <a:gd name="connsiteX7" fmla="*/ 3324913 w 7857348"/>
              <a:gd name="connsiteY7" fmla="*/ 1166488 h 2764716"/>
              <a:gd name="connsiteX8" fmla="*/ 6304782 w 7857348"/>
              <a:gd name="connsiteY8" fmla="*/ 2746428 h 2764716"/>
              <a:gd name="connsiteX9" fmla="*/ 7776786 w 7857348"/>
              <a:gd name="connsiteY9" fmla="*/ 2764716 h 2764716"/>
              <a:gd name="connsiteX10" fmla="*/ 7830575 w 7857348"/>
              <a:gd name="connsiteY10" fmla="*/ 2624866 h 2764716"/>
              <a:gd name="connsiteX11" fmla="*/ 7819817 w 7857348"/>
              <a:gd name="connsiteY11" fmla="*/ 2409713 h 2764716"/>
              <a:gd name="connsiteX12" fmla="*/ 7776786 w 7857348"/>
              <a:gd name="connsiteY12" fmla="*/ 2312894 h 2764716"/>
              <a:gd name="connsiteX13" fmla="*/ 7744513 w 7857348"/>
              <a:gd name="connsiteY13" fmla="*/ 2302137 h 2764716"/>
              <a:gd name="connsiteX14" fmla="*/ 6333469 w 7857348"/>
              <a:gd name="connsiteY14" fmla="*/ 2283849 h 2764716"/>
              <a:gd name="connsiteX15" fmla="*/ 3348939 w 7857348"/>
              <a:gd name="connsiteY15" fmla="*/ 716101 h 2764716"/>
              <a:gd name="connsiteX16" fmla="*/ 1946142 w 7857348"/>
              <a:gd name="connsiteY16" fmla="*/ 710005 h 2764716"/>
              <a:gd name="connsiteX17" fmla="*/ 1548109 w 7857348"/>
              <a:gd name="connsiteY17" fmla="*/ 0 h 2764716"/>
              <a:gd name="connsiteX0" fmla="*/ 1548109 w 7873920"/>
              <a:gd name="connsiteY0" fmla="*/ 0 h 2764716"/>
              <a:gd name="connsiteX1" fmla="*/ 100981 w 7873920"/>
              <a:gd name="connsiteY1" fmla="*/ 3810 h 2764716"/>
              <a:gd name="connsiteX2" fmla="*/ 7972 w 7873920"/>
              <a:gd name="connsiteY2" fmla="*/ 77993 h 2764716"/>
              <a:gd name="connsiteX3" fmla="*/ 5731 w 7873920"/>
              <a:gd name="connsiteY3" fmla="*/ 372708 h 2764716"/>
              <a:gd name="connsiteX4" fmla="*/ 113532 w 7873920"/>
              <a:gd name="connsiteY4" fmla="*/ 441064 h 2764716"/>
              <a:gd name="connsiteX5" fmla="*/ 1526952 w 7873920"/>
              <a:gd name="connsiteY5" fmla="*/ 434968 h 2764716"/>
              <a:gd name="connsiteX6" fmla="*/ 1935384 w 7873920"/>
              <a:gd name="connsiteY6" fmla="*/ 1172584 h 2764716"/>
              <a:gd name="connsiteX7" fmla="*/ 3324913 w 7873920"/>
              <a:gd name="connsiteY7" fmla="*/ 1166488 h 2764716"/>
              <a:gd name="connsiteX8" fmla="*/ 6304782 w 7873920"/>
              <a:gd name="connsiteY8" fmla="*/ 2746428 h 2764716"/>
              <a:gd name="connsiteX9" fmla="*/ 7776786 w 7873920"/>
              <a:gd name="connsiteY9" fmla="*/ 2764716 h 2764716"/>
              <a:gd name="connsiteX10" fmla="*/ 7830575 w 7873920"/>
              <a:gd name="connsiteY10" fmla="*/ 2624866 h 2764716"/>
              <a:gd name="connsiteX11" fmla="*/ 7819817 w 7873920"/>
              <a:gd name="connsiteY11" fmla="*/ 2409713 h 2764716"/>
              <a:gd name="connsiteX12" fmla="*/ 7744513 w 7873920"/>
              <a:gd name="connsiteY12" fmla="*/ 2302137 h 2764716"/>
              <a:gd name="connsiteX13" fmla="*/ 6333469 w 7873920"/>
              <a:gd name="connsiteY13" fmla="*/ 2283849 h 2764716"/>
              <a:gd name="connsiteX14" fmla="*/ 3348939 w 7873920"/>
              <a:gd name="connsiteY14" fmla="*/ 716101 h 2764716"/>
              <a:gd name="connsiteX15" fmla="*/ 1946142 w 7873920"/>
              <a:gd name="connsiteY15" fmla="*/ 710005 h 2764716"/>
              <a:gd name="connsiteX16" fmla="*/ 1548109 w 7873920"/>
              <a:gd name="connsiteY16" fmla="*/ 0 h 2764716"/>
              <a:gd name="connsiteX0" fmla="*/ 1548109 w 7881446"/>
              <a:gd name="connsiteY0" fmla="*/ 0 h 2764716"/>
              <a:gd name="connsiteX1" fmla="*/ 100981 w 7881446"/>
              <a:gd name="connsiteY1" fmla="*/ 3810 h 2764716"/>
              <a:gd name="connsiteX2" fmla="*/ 7972 w 7881446"/>
              <a:gd name="connsiteY2" fmla="*/ 77993 h 2764716"/>
              <a:gd name="connsiteX3" fmla="*/ 5731 w 7881446"/>
              <a:gd name="connsiteY3" fmla="*/ 372708 h 2764716"/>
              <a:gd name="connsiteX4" fmla="*/ 113532 w 7881446"/>
              <a:gd name="connsiteY4" fmla="*/ 441064 h 2764716"/>
              <a:gd name="connsiteX5" fmla="*/ 1526952 w 7881446"/>
              <a:gd name="connsiteY5" fmla="*/ 434968 h 2764716"/>
              <a:gd name="connsiteX6" fmla="*/ 1935384 w 7881446"/>
              <a:gd name="connsiteY6" fmla="*/ 1172584 h 2764716"/>
              <a:gd name="connsiteX7" fmla="*/ 3324913 w 7881446"/>
              <a:gd name="connsiteY7" fmla="*/ 1166488 h 2764716"/>
              <a:gd name="connsiteX8" fmla="*/ 6304782 w 7881446"/>
              <a:gd name="connsiteY8" fmla="*/ 2746428 h 2764716"/>
              <a:gd name="connsiteX9" fmla="*/ 7776786 w 7881446"/>
              <a:gd name="connsiteY9" fmla="*/ 2764716 h 2764716"/>
              <a:gd name="connsiteX10" fmla="*/ 7830575 w 7881446"/>
              <a:gd name="connsiteY10" fmla="*/ 2624866 h 2764716"/>
              <a:gd name="connsiteX11" fmla="*/ 7744513 w 7881446"/>
              <a:gd name="connsiteY11" fmla="*/ 2302137 h 2764716"/>
              <a:gd name="connsiteX12" fmla="*/ 6333469 w 7881446"/>
              <a:gd name="connsiteY12" fmla="*/ 2283849 h 2764716"/>
              <a:gd name="connsiteX13" fmla="*/ 3348939 w 7881446"/>
              <a:gd name="connsiteY13" fmla="*/ 716101 h 2764716"/>
              <a:gd name="connsiteX14" fmla="*/ 1946142 w 7881446"/>
              <a:gd name="connsiteY14" fmla="*/ 710005 h 2764716"/>
              <a:gd name="connsiteX15" fmla="*/ 1548109 w 7881446"/>
              <a:gd name="connsiteY15" fmla="*/ 0 h 2764716"/>
              <a:gd name="connsiteX0" fmla="*/ 1548109 w 7895402"/>
              <a:gd name="connsiteY0" fmla="*/ 0 h 2764716"/>
              <a:gd name="connsiteX1" fmla="*/ 100981 w 7895402"/>
              <a:gd name="connsiteY1" fmla="*/ 3810 h 2764716"/>
              <a:gd name="connsiteX2" fmla="*/ 7972 w 7895402"/>
              <a:gd name="connsiteY2" fmla="*/ 77993 h 2764716"/>
              <a:gd name="connsiteX3" fmla="*/ 5731 w 7895402"/>
              <a:gd name="connsiteY3" fmla="*/ 372708 h 2764716"/>
              <a:gd name="connsiteX4" fmla="*/ 113532 w 7895402"/>
              <a:gd name="connsiteY4" fmla="*/ 441064 h 2764716"/>
              <a:gd name="connsiteX5" fmla="*/ 1526952 w 7895402"/>
              <a:gd name="connsiteY5" fmla="*/ 434968 h 2764716"/>
              <a:gd name="connsiteX6" fmla="*/ 1935384 w 7895402"/>
              <a:gd name="connsiteY6" fmla="*/ 1172584 h 2764716"/>
              <a:gd name="connsiteX7" fmla="*/ 3324913 w 7895402"/>
              <a:gd name="connsiteY7" fmla="*/ 1166488 h 2764716"/>
              <a:gd name="connsiteX8" fmla="*/ 6304782 w 7895402"/>
              <a:gd name="connsiteY8" fmla="*/ 2746428 h 2764716"/>
              <a:gd name="connsiteX9" fmla="*/ 7776786 w 7895402"/>
              <a:gd name="connsiteY9" fmla="*/ 2764716 h 2764716"/>
              <a:gd name="connsiteX10" fmla="*/ 7830575 w 7895402"/>
              <a:gd name="connsiteY10" fmla="*/ 2624866 h 2764716"/>
              <a:gd name="connsiteX11" fmla="*/ 7864998 w 7895402"/>
              <a:gd name="connsiteY11" fmla="*/ 2363814 h 2764716"/>
              <a:gd name="connsiteX12" fmla="*/ 7744513 w 7895402"/>
              <a:gd name="connsiteY12" fmla="*/ 2302137 h 2764716"/>
              <a:gd name="connsiteX13" fmla="*/ 6333469 w 7895402"/>
              <a:gd name="connsiteY13" fmla="*/ 2283849 h 2764716"/>
              <a:gd name="connsiteX14" fmla="*/ 3348939 w 7895402"/>
              <a:gd name="connsiteY14" fmla="*/ 716101 h 2764716"/>
              <a:gd name="connsiteX15" fmla="*/ 1946142 w 7895402"/>
              <a:gd name="connsiteY15" fmla="*/ 710005 h 2764716"/>
              <a:gd name="connsiteX16" fmla="*/ 1548109 w 7895402"/>
              <a:gd name="connsiteY16" fmla="*/ 0 h 2764716"/>
              <a:gd name="connsiteX0" fmla="*/ 1548109 w 7883289"/>
              <a:gd name="connsiteY0" fmla="*/ 0 h 2764716"/>
              <a:gd name="connsiteX1" fmla="*/ 100981 w 7883289"/>
              <a:gd name="connsiteY1" fmla="*/ 3810 h 2764716"/>
              <a:gd name="connsiteX2" fmla="*/ 7972 w 7883289"/>
              <a:gd name="connsiteY2" fmla="*/ 77993 h 2764716"/>
              <a:gd name="connsiteX3" fmla="*/ 5731 w 7883289"/>
              <a:gd name="connsiteY3" fmla="*/ 372708 h 2764716"/>
              <a:gd name="connsiteX4" fmla="*/ 113532 w 7883289"/>
              <a:gd name="connsiteY4" fmla="*/ 441064 h 2764716"/>
              <a:gd name="connsiteX5" fmla="*/ 1526952 w 7883289"/>
              <a:gd name="connsiteY5" fmla="*/ 434968 h 2764716"/>
              <a:gd name="connsiteX6" fmla="*/ 1935384 w 7883289"/>
              <a:gd name="connsiteY6" fmla="*/ 1172584 h 2764716"/>
              <a:gd name="connsiteX7" fmla="*/ 3324913 w 7883289"/>
              <a:gd name="connsiteY7" fmla="*/ 1166488 h 2764716"/>
              <a:gd name="connsiteX8" fmla="*/ 6304782 w 7883289"/>
              <a:gd name="connsiteY8" fmla="*/ 2746428 h 2764716"/>
              <a:gd name="connsiteX9" fmla="*/ 7776786 w 7883289"/>
              <a:gd name="connsiteY9" fmla="*/ 2764716 h 2764716"/>
              <a:gd name="connsiteX10" fmla="*/ 7830575 w 7883289"/>
              <a:gd name="connsiteY10" fmla="*/ 2624866 h 2764716"/>
              <a:gd name="connsiteX11" fmla="*/ 7840614 w 7883289"/>
              <a:gd name="connsiteY11" fmla="*/ 2412582 h 2764716"/>
              <a:gd name="connsiteX12" fmla="*/ 7744513 w 7883289"/>
              <a:gd name="connsiteY12" fmla="*/ 2302137 h 2764716"/>
              <a:gd name="connsiteX13" fmla="*/ 6333469 w 7883289"/>
              <a:gd name="connsiteY13" fmla="*/ 2283849 h 2764716"/>
              <a:gd name="connsiteX14" fmla="*/ 3348939 w 7883289"/>
              <a:gd name="connsiteY14" fmla="*/ 716101 h 2764716"/>
              <a:gd name="connsiteX15" fmla="*/ 1946142 w 7883289"/>
              <a:gd name="connsiteY15" fmla="*/ 710005 h 2764716"/>
              <a:gd name="connsiteX16" fmla="*/ 1548109 w 7883289"/>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44513 w 7846785"/>
              <a:gd name="connsiteY12" fmla="*/ 2302137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44513 w 7846785"/>
              <a:gd name="connsiteY12" fmla="*/ 2302137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32321 w 7846785"/>
              <a:gd name="connsiteY12" fmla="*/ 2283849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46785"/>
              <a:gd name="connsiteY0" fmla="*/ 0 h 2764716"/>
              <a:gd name="connsiteX1" fmla="*/ 100981 w 7846785"/>
              <a:gd name="connsiteY1" fmla="*/ 3810 h 2764716"/>
              <a:gd name="connsiteX2" fmla="*/ 7972 w 7846785"/>
              <a:gd name="connsiteY2" fmla="*/ 77993 h 2764716"/>
              <a:gd name="connsiteX3" fmla="*/ 5731 w 7846785"/>
              <a:gd name="connsiteY3" fmla="*/ 372708 h 2764716"/>
              <a:gd name="connsiteX4" fmla="*/ 113532 w 7846785"/>
              <a:gd name="connsiteY4" fmla="*/ 441064 h 2764716"/>
              <a:gd name="connsiteX5" fmla="*/ 1526952 w 7846785"/>
              <a:gd name="connsiteY5" fmla="*/ 434968 h 2764716"/>
              <a:gd name="connsiteX6" fmla="*/ 1935384 w 7846785"/>
              <a:gd name="connsiteY6" fmla="*/ 1172584 h 2764716"/>
              <a:gd name="connsiteX7" fmla="*/ 3324913 w 7846785"/>
              <a:gd name="connsiteY7" fmla="*/ 1166488 h 2764716"/>
              <a:gd name="connsiteX8" fmla="*/ 6304782 w 7846785"/>
              <a:gd name="connsiteY8" fmla="*/ 2746428 h 2764716"/>
              <a:gd name="connsiteX9" fmla="*/ 7776786 w 7846785"/>
              <a:gd name="connsiteY9" fmla="*/ 2764716 h 2764716"/>
              <a:gd name="connsiteX10" fmla="*/ 7830575 w 7846785"/>
              <a:gd name="connsiteY10" fmla="*/ 2624866 h 2764716"/>
              <a:gd name="connsiteX11" fmla="*/ 7840614 w 7846785"/>
              <a:gd name="connsiteY11" fmla="*/ 2412582 h 2764716"/>
              <a:gd name="connsiteX12" fmla="*/ 7732321 w 7846785"/>
              <a:gd name="connsiteY12" fmla="*/ 2283849 h 2764716"/>
              <a:gd name="connsiteX13" fmla="*/ 6333469 w 7846785"/>
              <a:gd name="connsiteY13" fmla="*/ 2283849 h 2764716"/>
              <a:gd name="connsiteX14" fmla="*/ 3348939 w 7846785"/>
              <a:gd name="connsiteY14" fmla="*/ 716101 h 2764716"/>
              <a:gd name="connsiteX15" fmla="*/ 1946142 w 7846785"/>
              <a:gd name="connsiteY15" fmla="*/ 710005 h 2764716"/>
              <a:gd name="connsiteX16" fmla="*/ 1548109 w 7846785"/>
              <a:gd name="connsiteY16" fmla="*/ 0 h 2764716"/>
              <a:gd name="connsiteX0" fmla="*/ 1548109 w 7879245"/>
              <a:gd name="connsiteY0" fmla="*/ 0 h 2764716"/>
              <a:gd name="connsiteX1" fmla="*/ 100981 w 7879245"/>
              <a:gd name="connsiteY1" fmla="*/ 3810 h 2764716"/>
              <a:gd name="connsiteX2" fmla="*/ 7972 w 7879245"/>
              <a:gd name="connsiteY2" fmla="*/ 77993 h 2764716"/>
              <a:gd name="connsiteX3" fmla="*/ 5731 w 7879245"/>
              <a:gd name="connsiteY3" fmla="*/ 372708 h 2764716"/>
              <a:gd name="connsiteX4" fmla="*/ 113532 w 7879245"/>
              <a:gd name="connsiteY4" fmla="*/ 441064 h 2764716"/>
              <a:gd name="connsiteX5" fmla="*/ 1526952 w 7879245"/>
              <a:gd name="connsiteY5" fmla="*/ 434968 h 2764716"/>
              <a:gd name="connsiteX6" fmla="*/ 1935384 w 7879245"/>
              <a:gd name="connsiteY6" fmla="*/ 1172584 h 2764716"/>
              <a:gd name="connsiteX7" fmla="*/ 3324913 w 7879245"/>
              <a:gd name="connsiteY7" fmla="*/ 1166488 h 2764716"/>
              <a:gd name="connsiteX8" fmla="*/ 6304782 w 7879245"/>
              <a:gd name="connsiteY8" fmla="*/ 2746428 h 2764716"/>
              <a:gd name="connsiteX9" fmla="*/ 7776786 w 7879245"/>
              <a:gd name="connsiteY9" fmla="*/ 2764716 h 2764716"/>
              <a:gd name="connsiteX10" fmla="*/ 7830575 w 7879245"/>
              <a:gd name="connsiteY10" fmla="*/ 2624866 h 2764716"/>
              <a:gd name="connsiteX11" fmla="*/ 7846710 w 7879245"/>
              <a:gd name="connsiteY11" fmla="*/ 2382102 h 2764716"/>
              <a:gd name="connsiteX12" fmla="*/ 7732321 w 7879245"/>
              <a:gd name="connsiteY12" fmla="*/ 2283849 h 2764716"/>
              <a:gd name="connsiteX13" fmla="*/ 6333469 w 7879245"/>
              <a:gd name="connsiteY13" fmla="*/ 2283849 h 2764716"/>
              <a:gd name="connsiteX14" fmla="*/ 3348939 w 7879245"/>
              <a:gd name="connsiteY14" fmla="*/ 716101 h 2764716"/>
              <a:gd name="connsiteX15" fmla="*/ 1946142 w 7879245"/>
              <a:gd name="connsiteY15" fmla="*/ 710005 h 2764716"/>
              <a:gd name="connsiteX16" fmla="*/ 1548109 w 7879245"/>
              <a:gd name="connsiteY16" fmla="*/ 0 h 2764716"/>
              <a:gd name="connsiteX0" fmla="*/ 1548109 w 7879245"/>
              <a:gd name="connsiteY0" fmla="*/ 0 h 2764716"/>
              <a:gd name="connsiteX1" fmla="*/ 100981 w 7879245"/>
              <a:gd name="connsiteY1" fmla="*/ 3810 h 2764716"/>
              <a:gd name="connsiteX2" fmla="*/ 7972 w 7879245"/>
              <a:gd name="connsiteY2" fmla="*/ 77993 h 2764716"/>
              <a:gd name="connsiteX3" fmla="*/ 5731 w 7879245"/>
              <a:gd name="connsiteY3" fmla="*/ 372708 h 2764716"/>
              <a:gd name="connsiteX4" fmla="*/ 113532 w 7879245"/>
              <a:gd name="connsiteY4" fmla="*/ 441064 h 2764716"/>
              <a:gd name="connsiteX5" fmla="*/ 1526952 w 7879245"/>
              <a:gd name="connsiteY5" fmla="*/ 434968 h 2764716"/>
              <a:gd name="connsiteX6" fmla="*/ 1935384 w 7879245"/>
              <a:gd name="connsiteY6" fmla="*/ 1172584 h 2764716"/>
              <a:gd name="connsiteX7" fmla="*/ 3324913 w 7879245"/>
              <a:gd name="connsiteY7" fmla="*/ 1166488 h 2764716"/>
              <a:gd name="connsiteX8" fmla="*/ 6304782 w 7879245"/>
              <a:gd name="connsiteY8" fmla="*/ 2746428 h 2764716"/>
              <a:gd name="connsiteX9" fmla="*/ 7776786 w 7879245"/>
              <a:gd name="connsiteY9" fmla="*/ 2764716 h 2764716"/>
              <a:gd name="connsiteX10" fmla="*/ 7842767 w 7879245"/>
              <a:gd name="connsiteY10" fmla="*/ 2691922 h 2764716"/>
              <a:gd name="connsiteX11" fmla="*/ 7846710 w 7879245"/>
              <a:gd name="connsiteY11" fmla="*/ 2382102 h 2764716"/>
              <a:gd name="connsiteX12" fmla="*/ 7732321 w 7879245"/>
              <a:gd name="connsiteY12" fmla="*/ 2283849 h 2764716"/>
              <a:gd name="connsiteX13" fmla="*/ 6333469 w 7879245"/>
              <a:gd name="connsiteY13" fmla="*/ 2283849 h 2764716"/>
              <a:gd name="connsiteX14" fmla="*/ 3348939 w 7879245"/>
              <a:gd name="connsiteY14" fmla="*/ 716101 h 2764716"/>
              <a:gd name="connsiteX15" fmla="*/ 1946142 w 7879245"/>
              <a:gd name="connsiteY15" fmla="*/ 710005 h 2764716"/>
              <a:gd name="connsiteX16" fmla="*/ 1548109 w 7879245"/>
              <a:gd name="connsiteY16" fmla="*/ 0 h 2764716"/>
              <a:gd name="connsiteX0" fmla="*/ 1548109 w 7854875"/>
              <a:gd name="connsiteY0" fmla="*/ 0 h 2764716"/>
              <a:gd name="connsiteX1" fmla="*/ 100981 w 7854875"/>
              <a:gd name="connsiteY1" fmla="*/ 3810 h 2764716"/>
              <a:gd name="connsiteX2" fmla="*/ 7972 w 7854875"/>
              <a:gd name="connsiteY2" fmla="*/ 77993 h 2764716"/>
              <a:gd name="connsiteX3" fmla="*/ 5731 w 7854875"/>
              <a:gd name="connsiteY3" fmla="*/ 372708 h 2764716"/>
              <a:gd name="connsiteX4" fmla="*/ 113532 w 7854875"/>
              <a:gd name="connsiteY4" fmla="*/ 441064 h 2764716"/>
              <a:gd name="connsiteX5" fmla="*/ 1526952 w 7854875"/>
              <a:gd name="connsiteY5" fmla="*/ 434968 h 2764716"/>
              <a:gd name="connsiteX6" fmla="*/ 1935384 w 7854875"/>
              <a:gd name="connsiteY6" fmla="*/ 1172584 h 2764716"/>
              <a:gd name="connsiteX7" fmla="*/ 3324913 w 7854875"/>
              <a:gd name="connsiteY7" fmla="*/ 1166488 h 2764716"/>
              <a:gd name="connsiteX8" fmla="*/ 6304782 w 7854875"/>
              <a:gd name="connsiteY8" fmla="*/ 2746428 h 2764716"/>
              <a:gd name="connsiteX9" fmla="*/ 7776786 w 7854875"/>
              <a:gd name="connsiteY9" fmla="*/ 2764716 h 2764716"/>
              <a:gd name="connsiteX10" fmla="*/ 7842767 w 7854875"/>
              <a:gd name="connsiteY10" fmla="*/ 2691922 h 2764716"/>
              <a:gd name="connsiteX11" fmla="*/ 7846710 w 7854875"/>
              <a:gd name="connsiteY11" fmla="*/ 2382102 h 2764716"/>
              <a:gd name="connsiteX12" fmla="*/ 7732321 w 7854875"/>
              <a:gd name="connsiteY12" fmla="*/ 2283849 h 2764716"/>
              <a:gd name="connsiteX13" fmla="*/ 6333469 w 7854875"/>
              <a:gd name="connsiteY13" fmla="*/ 2283849 h 2764716"/>
              <a:gd name="connsiteX14" fmla="*/ 3348939 w 7854875"/>
              <a:gd name="connsiteY14" fmla="*/ 716101 h 2764716"/>
              <a:gd name="connsiteX15" fmla="*/ 1946142 w 7854875"/>
              <a:gd name="connsiteY15" fmla="*/ 710005 h 2764716"/>
              <a:gd name="connsiteX16" fmla="*/ 1548109 w 7854875"/>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304782 w 7881693"/>
              <a:gd name="connsiteY8" fmla="*/ 2746428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316974 w 7881693"/>
              <a:gd name="connsiteY8" fmla="*/ 2722044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64716"/>
              <a:gd name="connsiteX1" fmla="*/ 100981 w 7881693"/>
              <a:gd name="connsiteY1" fmla="*/ 3810 h 2764716"/>
              <a:gd name="connsiteX2" fmla="*/ 7972 w 7881693"/>
              <a:gd name="connsiteY2" fmla="*/ 77993 h 2764716"/>
              <a:gd name="connsiteX3" fmla="*/ 5731 w 7881693"/>
              <a:gd name="connsiteY3" fmla="*/ 372708 h 2764716"/>
              <a:gd name="connsiteX4" fmla="*/ 113532 w 7881693"/>
              <a:gd name="connsiteY4" fmla="*/ 441064 h 2764716"/>
              <a:gd name="connsiteX5" fmla="*/ 1526952 w 7881693"/>
              <a:gd name="connsiteY5" fmla="*/ 434968 h 2764716"/>
              <a:gd name="connsiteX6" fmla="*/ 1935384 w 7881693"/>
              <a:gd name="connsiteY6" fmla="*/ 1172584 h 2764716"/>
              <a:gd name="connsiteX7" fmla="*/ 3324913 w 7881693"/>
              <a:gd name="connsiteY7" fmla="*/ 1166488 h 2764716"/>
              <a:gd name="connsiteX8" fmla="*/ 6292590 w 7881693"/>
              <a:gd name="connsiteY8" fmla="*/ 2715948 h 2764716"/>
              <a:gd name="connsiteX9" fmla="*/ 7776786 w 7881693"/>
              <a:gd name="connsiteY9" fmla="*/ 2764716 h 2764716"/>
              <a:gd name="connsiteX10" fmla="*/ 7842767 w 7881693"/>
              <a:gd name="connsiteY10" fmla="*/ 2691922 h 2764716"/>
              <a:gd name="connsiteX11" fmla="*/ 7846710 w 7881693"/>
              <a:gd name="connsiteY11" fmla="*/ 2382102 h 2764716"/>
              <a:gd name="connsiteX12" fmla="*/ 7732321 w 7881693"/>
              <a:gd name="connsiteY12" fmla="*/ 2283849 h 2764716"/>
              <a:gd name="connsiteX13" fmla="*/ 6296893 w 7881693"/>
              <a:gd name="connsiteY13" fmla="*/ 2277753 h 2764716"/>
              <a:gd name="connsiteX14" fmla="*/ 3348939 w 7881693"/>
              <a:gd name="connsiteY14" fmla="*/ 716101 h 2764716"/>
              <a:gd name="connsiteX15" fmla="*/ 1946142 w 7881693"/>
              <a:gd name="connsiteY15" fmla="*/ 710005 h 2764716"/>
              <a:gd name="connsiteX16" fmla="*/ 1548109 w 7881693"/>
              <a:gd name="connsiteY16" fmla="*/ 0 h 2764716"/>
              <a:gd name="connsiteX0" fmla="*/ 1548109 w 7881693"/>
              <a:gd name="connsiteY0" fmla="*/ 0 h 2715948"/>
              <a:gd name="connsiteX1" fmla="*/ 100981 w 7881693"/>
              <a:gd name="connsiteY1" fmla="*/ 3810 h 2715948"/>
              <a:gd name="connsiteX2" fmla="*/ 7972 w 7881693"/>
              <a:gd name="connsiteY2" fmla="*/ 77993 h 2715948"/>
              <a:gd name="connsiteX3" fmla="*/ 5731 w 7881693"/>
              <a:gd name="connsiteY3" fmla="*/ 372708 h 2715948"/>
              <a:gd name="connsiteX4" fmla="*/ 113532 w 7881693"/>
              <a:gd name="connsiteY4" fmla="*/ 441064 h 2715948"/>
              <a:gd name="connsiteX5" fmla="*/ 1526952 w 7881693"/>
              <a:gd name="connsiteY5" fmla="*/ 434968 h 2715948"/>
              <a:gd name="connsiteX6" fmla="*/ 1935384 w 7881693"/>
              <a:gd name="connsiteY6" fmla="*/ 1172584 h 2715948"/>
              <a:gd name="connsiteX7" fmla="*/ 3324913 w 7881693"/>
              <a:gd name="connsiteY7" fmla="*/ 1166488 h 2715948"/>
              <a:gd name="connsiteX8" fmla="*/ 6292590 w 7881693"/>
              <a:gd name="connsiteY8" fmla="*/ 2715948 h 2715948"/>
              <a:gd name="connsiteX9" fmla="*/ 7776786 w 7881693"/>
              <a:gd name="connsiteY9" fmla="*/ 2715948 h 2715948"/>
              <a:gd name="connsiteX10" fmla="*/ 7842767 w 7881693"/>
              <a:gd name="connsiteY10" fmla="*/ 2691922 h 2715948"/>
              <a:gd name="connsiteX11" fmla="*/ 7846710 w 7881693"/>
              <a:gd name="connsiteY11" fmla="*/ 2382102 h 2715948"/>
              <a:gd name="connsiteX12" fmla="*/ 7732321 w 7881693"/>
              <a:gd name="connsiteY12" fmla="*/ 2283849 h 2715948"/>
              <a:gd name="connsiteX13" fmla="*/ 6296893 w 7881693"/>
              <a:gd name="connsiteY13" fmla="*/ 2277753 h 2715948"/>
              <a:gd name="connsiteX14" fmla="*/ 3348939 w 7881693"/>
              <a:gd name="connsiteY14" fmla="*/ 716101 h 2715948"/>
              <a:gd name="connsiteX15" fmla="*/ 1946142 w 7881693"/>
              <a:gd name="connsiteY15" fmla="*/ 710005 h 2715948"/>
              <a:gd name="connsiteX16" fmla="*/ 1548109 w 7881693"/>
              <a:gd name="connsiteY16" fmla="*/ 0 h 2715948"/>
              <a:gd name="connsiteX0" fmla="*/ 1548109 w 7888029"/>
              <a:gd name="connsiteY0" fmla="*/ 0 h 2715948"/>
              <a:gd name="connsiteX1" fmla="*/ 100981 w 7888029"/>
              <a:gd name="connsiteY1" fmla="*/ 3810 h 2715948"/>
              <a:gd name="connsiteX2" fmla="*/ 7972 w 7888029"/>
              <a:gd name="connsiteY2" fmla="*/ 77993 h 2715948"/>
              <a:gd name="connsiteX3" fmla="*/ 5731 w 7888029"/>
              <a:gd name="connsiteY3" fmla="*/ 372708 h 2715948"/>
              <a:gd name="connsiteX4" fmla="*/ 113532 w 7888029"/>
              <a:gd name="connsiteY4" fmla="*/ 441064 h 2715948"/>
              <a:gd name="connsiteX5" fmla="*/ 1526952 w 7888029"/>
              <a:gd name="connsiteY5" fmla="*/ 434968 h 2715948"/>
              <a:gd name="connsiteX6" fmla="*/ 1935384 w 7888029"/>
              <a:gd name="connsiteY6" fmla="*/ 1172584 h 2715948"/>
              <a:gd name="connsiteX7" fmla="*/ 3324913 w 7888029"/>
              <a:gd name="connsiteY7" fmla="*/ 1166488 h 2715948"/>
              <a:gd name="connsiteX8" fmla="*/ 6292590 w 7888029"/>
              <a:gd name="connsiteY8" fmla="*/ 2715948 h 2715948"/>
              <a:gd name="connsiteX9" fmla="*/ 7776786 w 7888029"/>
              <a:gd name="connsiteY9" fmla="*/ 2715948 h 2715948"/>
              <a:gd name="connsiteX10" fmla="*/ 7842767 w 7888029"/>
              <a:gd name="connsiteY10" fmla="*/ 2691922 h 2715948"/>
              <a:gd name="connsiteX11" fmla="*/ 7858902 w 7888029"/>
              <a:gd name="connsiteY11" fmla="*/ 2376006 h 2715948"/>
              <a:gd name="connsiteX12" fmla="*/ 7732321 w 7888029"/>
              <a:gd name="connsiteY12" fmla="*/ 2283849 h 2715948"/>
              <a:gd name="connsiteX13" fmla="*/ 6296893 w 7888029"/>
              <a:gd name="connsiteY13" fmla="*/ 2277753 h 2715948"/>
              <a:gd name="connsiteX14" fmla="*/ 3348939 w 7888029"/>
              <a:gd name="connsiteY14" fmla="*/ 716101 h 2715948"/>
              <a:gd name="connsiteX15" fmla="*/ 1946142 w 7888029"/>
              <a:gd name="connsiteY15" fmla="*/ 710005 h 2715948"/>
              <a:gd name="connsiteX16" fmla="*/ 1548109 w 7888029"/>
              <a:gd name="connsiteY16" fmla="*/ 0 h 2715948"/>
              <a:gd name="connsiteX0" fmla="*/ 1548109 w 7864385"/>
              <a:gd name="connsiteY0" fmla="*/ 0 h 2715948"/>
              <a:gd name="connsiteX1" fmla="*/ 100981 w 7864385"/>
              <a:gd name="connsiteY1" fmla="*/ 3810 h 2715948"/>
              <a:gd name="connsiteX2" fmla="*/ 7972 w 7864385"/>
              <a:gd name="connsiteY2" fmla="*/ 77993 h 2715948"/>
              <a:gd name="connsiteX3" fmla="*/ 5731 w 7864385"/>
              <a:gd name="connsiteY3" fmla="*/ 372708 h 2715948"/>
              <a:gd name="connsiteX4" fmla="*/ 113532 w 7864385"/>
              <a:gd name="connsiteY4" fmla="*/ 441064 h 2715948"/>
              <a:gd name="connsiteX5" fmla="*/ 1526952 w 7864385"/>
              <a:gd name="connsiteY5" fmla="*/ 434968 h 2715948"/>
              <a:gd name="connsiteX6" fmla="*/ 1935384 w 7864385"/>
              <a:gd name="connsiteY6" fmla="*/ 1172584 h 2715948"/>
              <a:gd name="connsiteX7" fmla="*/ 3324913 w 7864385"/>
              <a:gd name="connsiteY7" fmla="*/ 1166488 h 2715948"/>
              <a:gd name="connsiteX8" fmla="*/ 6292590 w 7864385"/>
              <a:gd name="connsiteY8" fmla="*/ 2715948 h 2715948"/>
              <a:gd name="connsiteX9" fmla="*/ 7776786 w 7864385"/>
              <a:gd name="connsiteY9" fmla="*/ 2715948 h 2715948"/>
              <a:gd name="connsiteX10" fmla="*/ 7842767 w 7864385"/>
              <a:gd name="connsiteY10" fmla="*/ 2691922 h 2715948"/>
              <a:gd name="connsiteX11" fmla="*/ 7858902 w 7864385"/>
              <a:gd name="connsiteY11" fmla="*/ 2376006 h 2715948"/>
              <a:gd name="connsiteX12" fmla="*/ 7732321 w 7864385"/>
              <a:gd name="connsiteY12" fmla="*/ 2283849 h 2715948"/>
              <a:gd name="connsiteX13" fmla="*/ 6296893 w 7864385"/>
              <a:gd name="connsiteY13" fmla="*/ 2277753 h 2715948"/>
              <a:gd name="connsiteX14" fmla="*/ 3348939 w 7864385"/>
              <a:gd name="connsiteY14" fmla="*/ 716101 h 2715948"/>
              <a:gd name="connsiteX15" fmla="*/ 1946142 w 7864385"/>
              <a:gd name="connsiteY15" fmla="*/ 710005 h 2715948"/>
              <a:gd name="connsiteX16" fmla="*/ 1548109 w 7864385"/>
              <a:gd name="connsiteY16" fmla="*/ 0 h 2715948"/>
              <a:gd name="connsiteX0" fmla="*/ 1548109 w 7884818"/>
              <a:gd name="connsiteY0" fmla="*/ 0 h 2715948"/>
              <a:gd name="connsiteX1" fmla="*/ 100981 w 7884818"/>
              <a:gd name="connsiteY1" fmla="*/ 3810 h 2715948"/>
              <a:gd name="connsiteX2" fmla="*/ 7972 w 7884818"/>
              <a:gd name="connsiteY2" fmla="*/ 77993 h 2715948"/>
              <a:gd name="connsiteX3" fmla="*/ 5731 w 7884818"/>
              <a:gd name="connsiteY3" fmla="*/ 372708 h 2715948"/>
              <a:gd name="connsiteX4" fmla="*/ 113532 w 7884818"/>
              <a:gd name="connsiteY4" fmla="*/ 441064 h 2715948"/>
              <a:gd name="connsiteX5" fmla="*/ 1526952 w 7884818"/>
              <a:gd name="connsiteY5" fmla="*/ 434968 h 2715948"/>
              <a:gd name="connsiteX6" fmla="*/ 1935384 w 7884818"/>
              <a:gd name="connsiteY6" fmla="*/ 1172584 h 2715948"/>
              <a:gd name="connsiteX7" fmla="*/ 3324913 w 7884818"/>
              <a:gd name="connsiteY7" fmla="*/ 1166488 h 2715948"/>
              <a:gd name="connsiteX8" fmla="*/ 6292590 w 7884818"/>
              <a:gd name="connsiteY8" fmla="*/ 2715948 h 2715948"/>
              <a:gd name="connsiteX9" fmla="*/ 7776786 w 7884818"/>
              <a:gd name="connsiteY9" fmla="*/ 2715948 h 2715948"/>
              <a:gd name="connsiteX10" fmla="*/ 7842767 w 7884818"/>
              <a:gd name="connsiteY10" fmla="*/ 2691922 h 2715948"/>
              <a:gd name="connsiteX11" fmla="*/ 7852806 w 7884818"/>
              <a:gd name="connsiteY11" fmla="*/ 2351622 h 2715948"/>
              <a:gd name="connsiteX12" fmla="*/ 7732321 w 7884818"/>
              <a:gd name="connsiteY12" fmla="*/ 2283849 h 2715948"/>
              <a:gd name="connsiteX13" fmla="*/ 6296893 w 7884818"/>
              <a:gd name="connsiteY13" fmla="*/ 2277753 h 2715948"/>
              <a:gd name="connsiteX14" fmla="*/ 3348939 w 7884818"/>
              <a:gd name="connsiteY14" fmla="*/ 716101 h 2715948"/>
              <a:gd name="connsiteX15" fmla="*/ 1946142 w 7884818"/>
              <a:gd name="connsiteY15" fmla="*/ 710005 h 2715948"/>
              <a:gd name="connsiteX16" fmla="*/ 1548109 w 7884818"/>
              <a:gd name="connsiteY16" fmla="*/ 0 h 2715948"/>
              <a:gd name="connsiteX0" fmla="*/ 1548109 w 7881693"/>
              <a:gd name="connsiteY0" fmla="*/ 0 h 2715948"/>
              <a:gd name="connsiteX1" fmla="*/ 100981 w 7881693"/>
              <a:gd name="connsiteY1" fmla="*/ 3810 h 2715948"/>
              <a:gd name="connsiteX2" fmla="*/ 7972 w 7881693"/>
              <a:gd name="connsiteY2" fmla="*/ 77993 h 2715948"/>
              <a:gd name="connsiteX3" fmla="*/ 5731 w 7881693"/>
              <a:gd name="connsiteY3" fmla="*/ 372708 h 2715948"/>
              <a:gd name="connsiteX4" fmla="*/ 113532 w 7881693"/>
              <a:gd name="connsiteY4" fmla="*/ 441064 h 2715948"/>
              <a:gd name="connsiteX5" fmla="*/ 1526952 w 7881693"/>
              <a:gd name="connsiteY5" fmla="*/ 434968 h 2715948"/>
              <a:gd name="connsiteX6" fmla="*/ 1935384 w 7881693"/>
              <a:gd name="connsiteY6" fmla="*/ 1172584 h 2715948"/>
              <a:gd name="connsiteX7" fmla="*/ 3324913 w 7881693"/>
              <a:gd name="connsiteY7" fmla="*/ 1166488 h 2715948"/>
              <a:gd name="connsiteX8" fmla="*/ 6292590 w 7881693"/>
              <a:gd name="connsiteY8" fmla="*/ 2715948 h 2715948"/>
              <a:gd name="connsiteX9" fmla="*/ 7776786 w 7881693"/>
              <a:gd name="connsiteY9" fmla="*/ 2715948 h 2715948"/>
              <a:gd name="connsiteX10" fmla="*/ 7842767 w 7881693"/>
              <a:gd name="connsiteY10" fmla="*/ 2691922 h 2715948"/>
              <a:gd name="connsiteX11" fmla="*/ 7846710 w 7881693"/>
              <a:gd name="connsiteY11" fmla="*/ 2394294 h 2715948"/>
              <a:gd name="connsiteX12" fmla="*/ 7732321 w 7881693"/>
              <a:gd name="connsiteY12" fmla="*/ 2283849 h 2715948"/>
              <a:gd name="connsiteX13" fmla="*/ 6296893 w 7881693"/>
              <a:gd name="connsiteY13" fmla="*/ 2277753 h 2715948"/>
              <a:gd name="connsiteX14" fmla="*/ 3348939 w 7881693"/>
              <a:gd name="connsiteY14" fmla="*/ 716101 h 2715948"/>
              <a:gd name="connsiteX15" fmla="*/ 1946142 w 7881693"/>
              <a:gd name="connsiteY15" fmla="*/ 710005 h 2715948"/>
              <a:gd name="connsiteX16" fmla="*/ 1548109 w 7881693"/>
              <a:gd name="connsiteY16" fmla="*/ 0 h 2715948"/>
              <a:gd name="connsiteX0" fmla="*/ 1548109 w 7854875"/>
              <a:gd name="connsiteY0" fmla="*/ 0 h 2715948"/>
              <a:gd name="connsiteX1" fmla="*/ 100981 w 7854875"/>
              <a:gd name="connsiteY1" fmla="*/ 3810 h 2715948"/>
              <a:gd name="connsiteX2" fmla="*/ 7972 w 7854875"/>
              <a:gd name="connsiteY2" fmla="*/ 77993 h 2715948"/>
              <a:gd name="connsiteX3" fmla="*/ 5731 w 7854875"/>
              <a:gd name="connsiteY3" fmla="*/ 372708 h 2715948"/>
              <a:gd name="connsiteX4" fmla="*/ 113532 w 7854875"/>
              <a:gd name="connsiteY4" fmla="*/ 441064 h 2715948"/>
              <a:gd name="connsiteX5" fmla="*/ 1526952 w 7854875"/>
              <a:gd name="connsiteY5" fmla="*/ 434968 h 2715948"/>
              <a:gd name="connsiteX6" fmla="*/ 1935384 w 7854875"/>
              <a:gd name="connsiteY6" fmla="*/ 1172584 h 2715948"/>
              <a:gd name="connsiteX7" fmla="*/ 3324913 w 7854875"/>
              <a:gd name="connsiteY7" fmla="*/ 1166488 h 2715948"/>
              <a:gd name="connsiteX8" fmla="*/ 6292590 w 7854875"/>
              <a:gd name="connsiteY8" fmla="*/ 2715948 h 2715948"/>
              <a:gd name="connsiteX9" fmla="*/ 7776786 w 7854875"/>
              <a:gd name="connsiteY9" fmla="*/ 2715948 h 2715948"/>
              <a:gd name="connsiteX10" fmla="*/ 7842767 w 7854875"/>
              <a:gd name="connsiteY10" fmla="*/ 2691922 h 2715948"/>
              <a:gd name="connsiteX11" fmla="*/ 7846710 w 7854875"/>
              <a:gd name="connsiteY11" fmla="*/ 2394294 h 2715948"/>
              <a:gd name="connsiteX12" fmla="*/ 7732321 w 7854875"/>
              <a:gd name="connsiteY12" fmla="*/ 2283849 h 2715948"/>
              <a:gd name="connsiteX13" fmla="*/ 6296893 w 7854875"/>
              <a:gd name="connsiteY13" fmla="*/ 2277753 h 2715948"/>
              <a:gd name="connsiteX14" fmla="*/ 3348939 w 7854875"/>
              <a:gd name="connsiteY14" fmla="*/ 716101 h 2715948"/>
              <a:gd name="connsiteX15" fmla="*/ 1946142 w 7854875"/>
              <a:gd name="connsiteY15" fmla="*/ 710005 h 2715948"/>
              <a:gd name="connsiteX16" fmla="*/ 1548109 w 7854875"/>
              <a:gd name="connsiteY16" fmla="*/ 0 h 2715948"/>
              <a:gd name="connsiteX0" fmla="*/ 1548109 w 7872795"/>
              <a:gd name="connsiteY0" fmla="*/ 0 h 2715948"/>
              <a:gd name="connsiteX1" fmla="*/ 100981 w 7872795"/>
              <a:gd name="connsiteY1" fmla="*/ 3810 h 2715948"/>
              <a:gd name="connsiteX2" fmla="*/ 7972 w 7872795"/>
              <a:gd name="connsiteY2" fmla="*/ 77993 h 2715948"/>
              <a:gd name="connsiteX3" fmla="*/ 5731 w 7872795"/>
              <a:gd name="connsiteY3" fmla="*/ 372708 h 2715948"/>
              <a:gd name="connsiteX4" fmla="*/ 113532 w 7872795"/>
              <a:gd name="connsiteY4" fmla="*/ 441064 h 2715948"/>
              <a:gd name="connsiteX5" fmla="*/ 1526952 w 7872795"/>
              <a:gd name="connsiteY5" fmla="*/ 434968 h 2715948"/>
              <a:gd name="connsiteX6" fmla="*/ 1935384 w 7872795"/>
              <a:gd name="connsiteY6" fmla="*/ 1172584 h 2715948"/>
              <a:gd name="connsiteX7" fmla="*/ 3324913 w 7872795"/>
              <a:gd name="connsiteY7" fmla="*/ 1166488 h 2715948"/>
              <a:gd name="connsiteX8" fmla="*/ 6292590 w 7872795"/>
              <a:gd name="connsiteY8" fmla="*/ 2715948 h 2715948"/>
              <a:gd name="connsiteX9" fmla="*/ 7776786 w 7872795"/>
              <a:gd name="connsiteY9" fmla="*/ 2715948 h 2715948"/>
              <a:gd name="connsiteX10" fmla="*/ 7842767 w 7872795"/>
              <a:gd name="connsiteY10" fmla="*/ 2691922 h 2715948"/>
              <a:gd name="connsiteX11" fmla="*/ 7828422 w 7872795"/>
              <a:gd name="connsiteY11" fmla="*/ 2382102 h 2715948"/>
              <a:gd name="connsiteX12" fmla="*/ 7732321 w 7872795"/>
              <a:gd name="connsiteY12" fmla="*/ 2283849 h 2715948"/>
              <a:gd name="connsiteX13" fmla="*/ 6296893 w 7872795"/>
              <a:gd name="connsiteY13" fmla="*/ 2277753 h 2715948"/>
              <a:gd name="connsiteX14" fmla="*/ 3348939 w 7872795"/>
              <a:gd name="connsiteY14" fmla="*/ 716101 h 2715948"/>
              <a:gd name="connsiteX15" fmla="*/ 1946142 w 7872795"/>
              <a:gd name="connsiteY15" fmla="*/ 710005 h 2715948"/>
              <a:gd name="connsiteX16" fmla="*/ 1548109 w 7872795"/>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113532 w 7846200"/>
              <a:gd name="connsiteY4" fmla="*/ 441064 h 2715948"/>
              <a:gd name="connsiteX5" fmla="*/ 1526952 w 7846200"/>
              <a:gd name="connsiteY5" fmla="*/ 434968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91922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113532 w 7846200"/>
              <a:gd name="connsiteY4" fmla="*/ 441064 h 2715948"/>
              <a:gd name="connsiteX5" fmla="*/ 1526952 w 7846200"/>
              <a:gd name="connsiteY5" fmla="*/ 434968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49250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113532 w 7846200"/>
              <a:gd name="connsiteY4" fmla="*/ 441064 h 2715948"/>
              <a:gd name="connsiteX5" fmla="*/ 1505437 w 7846200"/>
              <a:gd name="connsiteY5" fmla="*/ 811486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49250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 name="connsiteX0" fmla="*/ 1548109 w 7846200"/>
              <a:gd name="connsiteY0" fmla="*/ 0 h 2715948"/>
              <a:gd name="connsiteX1" fmla="*/ 100981 w 7846200"/>
              <a:gd name="connsiteY1" fmla="*/ 3810 h 2715948"/>
              <a:gd name="connsiteX2" fmla="*/ 7972 w 7846200"/>
              <a:gd name="connsiteY2" fmla="*/ 77993 h 2715948"/>
              <a:gd name="connsiteX3" fmla="*/ 5731 w 7846200"/>
              <a:gd name="connsiteY3" fmla="*/ 372708 h 2715948"/>
              <a:gd name="connsiteX4" fmla="*/ 70502 w 7846200"/>
              <a:gd name="connsiteY4" fmla="*/ 828339 h 2715948"/>
              <a:gd name="connsiteX5" fmla="*/ 1505437 w 7846200"/>
              <a:gd name="connsiteY5" fmla="*/ 811486 h 2715948"/>
              <a:gd name="connsiteX6" fmla="*/ 1935384 w 7846200"/>
              <a:gd name="connsiteY6" fmla="*/ 1172584 h 2715948"/>
              <a:gd name="connsiteX7" fmla="*/ 3324913 w 7846200"/>
              <a:gd name="connsiteY7" fmla="*/ 1166488 h 2715948"/>
              <a:gd name="connsiteX8" fmla="*/ 6292590 w 7846200"/>
              <a:gd name="connsiteY8" fmla="*/ 2715948 h 2715948"/>
              <a:gd name="connsiteX9" fmla="*/ 7776786 w 7846200"/>
              <a:gd name="connsiteY9" fmla="*/ 2715948 h 2715948"/>
              <a:gd name="connsiteX10" fmla="*/ 7842767 w 7846200"/>
              <a:gd name="connsiteY10" fmla="*/ 2649250 h 2715948"/>
              <a:gd name="connsiteX11" fmla="*/ 7828422 w 7846200"/>
              <a:gd name="connsiteY11" fmla="*/ 2382102 h 2715948"/>
              <a:gd name="connsiteX12" fmla="*/ 7732321 w 7846200"/>
              <a:gd name="connsiteY12" fmla="*/ 2283849 h 2715948"/>
              <a:gd name="connsiteX13" fmla="*/ 6296893 w 7846200"/>
              <a:gd name="connsiteY13" fmla="*/ 2277753 h 2715948"/>
              <a:gd name="connsiteX14" fmla="*/ 3348939 w 7846200"/>
              <a:gd name="connsiteY14" fmla="*/ 716101 h 2715948"/>
              <a:gd name="connsiteX15" fmla="*/ 1946142 w 7846200"/>
              <a:gd name="connsiteY15" fmla="*/ 710005 h 2715948"/>
              <a:gd name="connsiteX16" fmla="*/ 1548109 w 7846200"/>
              <a:gd name="connsiteY16" fmla="*/ 0 h 2715948"/>
              <a:gd name="connsiteX0" fmla="*/ 1548895 w 7846986"/>
              <a:gd name="connsiteY0" fmla="*/ 0 h 2715948"/>
              <a:gd name="connsiteX1" fmla="*/ 112525 w 7846986"/>
              <a:gd name="connsiteY1" fmla="*/ 326539 h 2715948"/>
              <a:gd name="connsiteX2" fmla="*/ 8758 w 7846986"/>
              <a:gd name="connsiteY2" fmla="*/ 77993 h 2715948"/>
              <a:gd name="connsiteX3" fmla="*/ 6517 w 7846986"/>
              <a:gd name="connsiteY3" fmla="*/ 372708 h 2715948"/>
              <a:gd name="connsiteX4" fmla="*/ 71288 w 7846986"/>
              <a:gd name="connsiteY4" fmla="*/ 828339 h 2715948"/>
              <a:gd name="connsiteX5" fmla="*/ 1506223 w 7846986"/>
              <a:gd name="connsiteY5" fmla="*/ 811486 h 2715948"/>
              <a:gd name="connsiteX6" fmla="*/ 1936170 w 7846986"/>
              <a:gd name="connsiteY6" fmla="*/ 1172584 h 2715948"/>
              <a:gd name="connsiteX7" fmla="*/ 3325699 w 7846986"/>
              <a:gd name="connsiteY7" fmla="*/ 1166488 h 2715948"/>
              <a:gd name="connsiteX8" fmla="*/ 6293376 w 7846986"/>
              <a:gd name="connsiteY8" fmla="*/ 2715948 h 2715948"/>
              <a:gd name="connsiteX9" fmla="*/ 7777572 w 7846986"/>
              <a:gd name="connsiteY9" fmla="*/ 2715948 h 2715948"/>
              <a:gd name="connsiteX10" fmla="*/ 7843553 w 7846986"/>
              <a:gd name="connsiteY10" fmla="*/ 2649250 h 2715948"/>
              <a:gd name="connsiteX11" fmla="*/ 7829208 w 7846986"/>
              <a:gd name="connsiteY11" fmla="*/ 2382102 h 2715948"/>
              <a:gd name="connsiteX12" fmla="*/ 7733107 w 7846986"/>
              <a:gd name="connsiteY12" fmla="*/ 2283849 h 2715948"/>
              <a:gd name="connsiteX13" fmla="*/ 6297679 w 7846986"/>
              <a:gd name="connsiteY13" fmla="*/ 2277753 h 2715948"/>
              <a:gd name="connsiteX14" fmla="*/ 3349725 w 7846986"/>
              <a:gd name="connsiteY14" fmla="*/ 716101 h 2715948"/>
              <a:gd name="connsiteX15" fmla="*/ 1946928 w 7846986"/>
              <a:gd name="connsiteY15" fmla="*/ 710005 h 2715948"/>
              <a:gd name="connsiteX16" fmla="*/ 1548895 w 7846986"/>
              <a:gd name="connsiteY16" fmla="*/ 0 h 2715948"/>
              <a:gd name="connsiteX0" fmla="*/ 1548895 w 7846986"/>
              <a:gd name="connsiteY0" fmla="*/ 277165 h 2638111"/>
              <a:gd name="connsiteX1" fmla="*/ 112525 w 7846986"/>
              <a:gd name="connsiteY1" fmla="*/ 248702 h 2638111"/>
              <a:gd name="connsiteX2" fmla="*/ 8758 w 7846986"/>
              <a:gd name="connsiteY2" fmla="*/ 156 h 2638111"/>
              <a:gd name="connsiteX3" fmla="*/ 6517 w 7846986"/>
              <a:gd name="connsiteY3" fmla="*/ 294871 h 2638111"/>
              <a:gd name="connsiteX4" fmla="*/ 71288 w 7846986"/>
              <a:gd name="connsiteY4" fmla="*/ 750502 h 2638111"/>
              <a:gd name="connsiteX5" fmla="*/ 1506223 w 7846986"/>
              <a:gd name="connsiteY5" fmla="*/ 733649 h 2638111"/>
              <a:gd name="connsiteX6" fmla="*/ 1936170 w 7846986"/>
              <a:gd name="connsiteY6" fmla="*/ 1094747 h 2638111"/>
              <a:gd name="connsiteX7" fmla="*/ 3325699 w 7846986"/>
              <a:gd name="connsiteY7" fmla="*/ 1088651 h 2638111"/>
              <a:gd name="connsiteX8" fmla="*/ 6293376 w 7846986"/>
              <a:gd name="connsiteY8" fmla="*/ 2638111 h 2638111"/>
              <a:gd name="connsiteX9" fmla="*/ 7777572 w 7846986"/>
              <a:gd name="connsiteY9" fmla="*/ 2638111 h 2638111"/>
              <a:gd name="connsiteX10" fmla="*/ 7843553 w 7846986"/>
              <a:gd name="connsiteY10" fmla="*/ 2571413 h 2638111"/>
              <a:gd name="connsiteX11" fmla="*/ 7829208 w 7846986"/>
              <a:gd name="connsiteY11" fmla="*/ 2304265 h 2638111"/>
              <a:gd name="connsiteX12" fmla="*/ 7733107 w 7846986"/>
              <a:gd name="connsiteY12" fmla="*/ 2206012 h 2638111"/>
              <a:gd name="connsiteX13" fmla="*/ 6297679 w 7846986"/>
              <a:gd name="connsiteY13" fmla="*/ 2199916 h 2638111"/>
              <a:gd name="connsiteX14" fmla="*/ 3349725 w 7846986"/>
              <a:gd name="connsiteY14" fmla="*/ 638264 h 2638111"/>
              <a:gd name="connsiteX15" fmla="*/ 1946928 w 7846986"/>
              <a:gd name="connsiteY15" fmla="*/ 632168 h 2638111"/>
              <a:gd name="connsiteX16" fmla="*/ 1548895 w 7846986"/>
              <a:gd name="connsiteY16" fmla="*/ 277165 h 2638111"/>
              <a:gd name="connsiteX0" fmla="*/ 1606945 w 7905036"/>
              <a:gd name="connsiteY0" fmla="*/ 288251 h 2649197"/>
              <a:gd name="connsiteX1" fmla="*/ 170575 w 7905036"/>
              <a:gd name="connsiteY1" fmla="*/ 259788 h 2649197"/>
              <a:gd name="connsiteX2" fmla="*/ 66808 w 7905036"/>
              <a:gd name="connsiteY2" fmla="*/ 11242 h 2649197"/>
              <a:gd name="connsiteX3" fmla="*/ 21 w 7905036"/>
              <a:gd name="connsiteY3" fmla="*/ 725505 h 2649197"/>
              <a:gd name="connsiteX4" fmla="*/ 129338 w 7905036"/>
              <a:gd name="connsiteY4" fmla="*/ 761588 h 2649197"/>
              <a:gd name="connsiteX5" fmla="*/ 1564273 w 7905036"/>
              <a:gd name="connsiteY5" fmla="*/ 744735 h 2649197"/>
              <a:gd name="connsiteX6" fmla="*/ 1994220 w 7905036"/>
              <a:gd name="connsiteY6" fmla="*/ 1105833 h 2649197"/>
              <a:gd name="connsiteX7" fmla="*/ 3383749 w 7905036"/>
              <a:gd name="connsiteY7" fmla="*/ 1099737 h 2649197"/>
              <a:gd name="connsiteX8" fmla="*/ 6351426 w 7905036"/>
              <a:gd name="connsiteY8" fmla="*/ 2649197 h 2649197"/>
              <a:gd name="connsiteX9" fmla="*/ 7835622 w 7905036"/>
              <a:gd name="connsiteY9" fmla="*/ 2649197 h 2649197"/>
              <a:gd name="connsiteX10" fmla="*/ 7901603 w 7905036"/>
              <a:gd name="connsiteY10" fmla="*/ 2582499 h 2649197"/>
              <a:gd name="connsiteX11" fmla="*/ 7887258 w 7905036"/>
              <a:gd name="connsiteY11" fmla="*/ 2315351 h 2649197"/>
              <a:gd name="connsiteX12" fmla="*/ 7791157 w 7905036"/>
              <a:gd name="connsiteY12" fmla="*/ 2217098 h 2649197"/>
              <a:gd name="connsiteX13" fmla="*/ 6355729 w 7905036"/>
              <a:gd name="connsiteY13" fmla="*/ 2211002 h 2649197"/>
              <a:gd name="connsiteX14" fmla="*/ 3407775 w 7905036"/>
              <a:gd name="connsiteY14" fmla="*/ 649350 h 2649197"/>
              <a:gd name="connsiteX15" fmla="*/ 2004978 w 7905036"/>
              <a:gd name="connsiteY15" fmla="*/ 643254 h 2649197"/>
              <a:gd name="connsiteX16" fmla="*/ 1606945 w 7905036"/>
              <a:gd name="connsiteY16" fmla="*/ 288251 h 2649197"/>
              <a:gd name="connsiteX0" fmla="*/ 1607027 w 7905118"/>
              <a:gd name="connsiteY0" fmla="*/ 28463 h 2389409"/>
              <a:gd name="connsiteX1" fmla="*/ 170657 w 7905118"/>
              <a:gd name="connsiteY1" fmla="*/ 0 h 2389409"/>
              <a:gd name="connsiteX2" fmla="*/ 34617 w 7905118"/>
              <a:gd name="connsiteY2" fmla="*/ 117214 h 2389409"/>
              <a:gd name="connsiteX3" fmla="*/ 103 w 7905118"/>
              <a:gd name="connsiteY3" fmla="*/ 465717 h 2389409"/>
              <a:gd name="connsiteX4" fmla="*/ 129420 w 7905118"/>
              <a:gd name="connsiteY4" fmla="*/ 501800 h 2389409"/>
              <a:gd name="connsiteX5" fmla="*/ 1564355 w 7905118"/>
              <a:gd name="connsiteY5" fmla="*/ 484947 h 2389409"/>
              <a:gd name="connsiteX6" fmla="*/ 1994302 w 7905118"/>
              <a:gd name="connsiteY6" fmla="*/ 846045 h 2389409"/>
              <a:gd name="connsiteX7" fmla="*/ 3383831 w 7905118"/>
              <a:gd name="connsiteY7" fmla="*/ 839949 h 2389409"/>
              <a:gd name="connsiteX8" fmla="*/ 6351508 w 7905118"/>
              <a:gd name="connsiteY8" fmla="*/ 2389409 h 2389409"/>
              <a:gd name="connsiteX9" fmla="*/ 7835704 w 7905118"/>
              <a:gd name="connsiteY9" fmla="*/ 2389409 h 2389409"/>
              <a:gd name="connsiteX10" fmla="*/ 7901685 w 7905118"/>
              <a:gd name="connsiteY10" fmla="*/ 2322711 h 2389409"/>
              <a:gd name="connsiteX11" fmla="*/ 7887340 w 7905118"/>
              <a:gd name="connsiteY11" fmla="*/ 2055563 h 2389409"/>
              <a:gd name="connsiteX12" fmla="*/ 7791239 w 7905118"/>
              <a:gd name="connsiteY12" fmla="*/ 1957310 h 2389409"/>
              <a:gd name="connsiteX13" fmla="*/ 6355811 w 7905118"/>
              <a:gd name="connsiteY13" fmla="*/ 1951214 h 2389409"/>
              <a:gd name="connsiteX14" fmla="*/ 3407857 w 7905118"/>
              <a:gd name="connsiteY14" fmla="*/ 389562 h 2389409"/>
              <a:gd name="connsiteX15" fmla="*/ 2005060 w 7905118"/>
              <a:gd name="connsiteY15" fmla="*/ 383466 h 2389409"/>
              <a:gd name="connsiteX16" fmla="*/ 1607027 w 7905118"/>
              <a:gd name="connsiteY16" fmla="*/ 28463 h 2389409"/>
              <a:gd name="connsiteX0" fmla="*/ 1607027 w 7905118"/>
              <a:gd name="connsiteY0" fmla="*/ 28463 h 2389409"/>
              <a:gd name="connsiteX1" fmla="*/ 170657 w 7905118"/>
              <a:gd name="connsiteY1" fmla="*/ 0 h 2389409"/>
              <a:gd name="connsiteX2" fmla="*/ 34617 w 7905118"/>
              <a:gd name="connsiteY2" fmla="*/ 117214 h 2389409"/>
              <a:gd name="connsiteX3" fmla="*/ 103 w 7905118"/>
              <a:gd name="connsiteY3" fmla="*/ 465717 h 2389409"/>
              <a:gd name="connsiteX4" fmla="*/ 198000 w 7905118"/>
              <a:gd name="connsiteY4" fmla="*/ 471320 h 2389409"/>
              <a:gd name="connsiteX5" fmla="*/ 1564355 w 7905118"/>
              <a:gd name="connsiteY5" fmla="*/ 484947 h 2389409"/>
              <a:gd name="connsiteX6" fmla="*/ 1994302 w 7905118"/>
              <a:gd name="connsiteY6" fmla="*/ 846045 h 2389409"/>
              <a:gd name="connsiteX7" fmla="*/ 3383831 w 7905118"/>
              <a:gd name="connsiteY7" fmla="*/ 839949 h 2389409"/>
              <a:gd name="connsiteX8" fmla="*/ 6351508 w 7905118"/>
              <a:gd name="connsiteY8" fmla="*/ 2389409 h 2389409"/>
              <a:gd name="connsiteX9" fmla="*/ 7835704 w 7905118"/>
              <a:gd name="connsiteY9" fmla="*/ 2389409 h 2389409"/>
              <a:gd name="connsiteX10" fmla="*/ 7901685 w 7905118"/>
              <a:gd name="connsiteY10" fmla="*/ 2322711 h 2389409"/>
              <a:gd name="connsiteX11" fmla="*/ 7887340 w 7905118"/>
              <a:gd name="connsiteY11" fmla="*/ 2055563 h 2389409"/>
              <a:gd name="connsiteX12" fmla="*/ 7791239 w 7905118"/>
              <a:gd name="connsiteY12" fmla="*/ 1957310 h 2389409"/>
              <a:gd name="connsiteX13" fmla="*/ 6355811 w 7905118"/>
              <a:gd name="connsiteY13" fmla="*/ 1951214 h 2389409"/>
              <a:gd name="connsiteX14" fmla="*/ 3407857 w 7905118"/>
              <a:gd name="connsiteY14" fmla="*/ 389562 h 2389409"/>
              <a:gd name="connsiteX15" fmla="*/ 2005060 w 7905118"/>
              <a:gd name="connsiteY15" fmla="*/ 383466 h 2389409"/>
              <a:gd name="connsiteX16" fmla="*/ 1607027 w 7905118"/>
              <a:gd name="connsiteY16" fmla="*/ 28463 h 2389409"/>
              <a:gd name="connsiteX0" fmla="*/ 1575180 w 7873271"/>
              <a:gd name="connsiteY0" fmla="*/ 28463 h 2389409"/>
              <a:gd name="connsiteX1" fmla="*/ 138810 w 7873271"/>
              <a:gd name="connsiteY1" fmla="*/ 0 h 2389409"/>
              <a:gd name="connsiteX2" fmla="*/ 2770 w 7873271"/>
              <a:gd name="connsiteY2" fmla="*/ 117214 h 2389409"/>
              <a:gd name="connsiteX3" fmla="*/ 44456 w 7873271"/>
              <a:gd name="connsiteY3" fmla="*/ 404757 h 2389409"/>
              <a:gd name="connsiteX4" fmla="*/ 166153 w 7873271"/>
              <a:gd name="connsiteY4" fmla="*/ 471320 h 2389409"/>
              <a:gd name="connsiteX5" fmla="*/ 1532508 w 7873271"/>
              <a:gd name="connsiteY5" fmla="*/ 484947 h 2389409"/>
              <a:gd name="connsiteX6" fmla="*/ 1962455 w 7873271"/>
              <a:gd name="connsiteY6" fmla="*/ 846045 h 2389409"/>
              <a:gd name="connsiteX7" fmla="*/ 3351984 w 7873271"/>
              <a:gd name="connsiteY7" fmla="*/ 839949 h 2389409"/>
              <a:gd name="connsiteX8" fmla="*/ 6319661 w 7873271"/>
              <a:gd name="connsiteY8" fmla="*/ 2389409 h 2389409"/>
              <a:gd name="connsiteX9" fmla="*/ 7803857 w 7873271"/>
              <a:gd name="connsiteY9" fmla="*/ 2389409 h 2389409"/>
              <a:gd name="connsiteX10" fmla="*/ 7869838 w 7873271"/>
              <a:gd name="connsiteY10" fmla="*/ 2322711 h 2389409"/>
              <a:gd name="connsiteX11" fmla="*/ 7855493 w 7873271"/>
              <a:gd name="connsiteY11" fmla="*/ 2055563 h 2389409"/>
              <a:gd name="connsiteX12" fmla="*/ 7759392 w 7873271"/>
              <a:gd name="connsiteY12" fmla="*/ 1957310 h 2389409"/>
              <a:gd name="connsiteX13" fmla="*/ 6323964 w 7873271"/>
              <a:gd name="connsiteY13" fmla="*/ 1951214 h 2389409"/>
              <a:gd name="connsiteX14" fmla="*/ 3376010 w 7873271"/>
              <a:gd name="connsiteY14" fmla="*/ 389562 h 2389409"/>
              <a:gd name="connsiteX15" fmla="*/ 1973213 w 7873271"/>
              <a:gd name="connsiteY15" fmla="*/ 383466 h 2389409"/>
              <a:gd name="connsiteX16" fmla="*/ 1575180 w 7873271"/>
              <a:gd name="connsiteY16" fmla="*/ 28463 h 2389409"/>
              <a:gd name="connsiteX0" fmla="*/ 1530874 w 7828965"/>
              <a:gd name="connsiteY0" fmla="*/ 28463 h 2389409"/>
              <a:gd name="connsiteX1" fmla="*/ 94504 w 7828965"/>
              <a:gd name="connsiteY1" fmla="*/ 0 h 2389409"/>
              <a:gd name="connsiteX2" fmla="*/ 19424 w 7828965"/>
              <a:gd name="connsiteY2" fmla="*/ 98164 h 2389409"/>
              <a:gd name="connsiteX3" fmla="*/ 150 w 7828965"/>
              <a:gd name="connsiteY3" fmla="*/ 404757 h 2389409"/>
              <a:gd name="connsiteX4" fmla="*/ 121847 w 7828965"/>
              <a:gd name="connsiteY4" fmla="*/ 471320 h 2389409"/>
              <a:gd name="connsiteX5" fmla="*/ 1488202 w 7828965"/>
              <a:gd name="connsiteY5" fmla="*/ 484947 h 2389409"/>
              <a:gd name="connsiteX6" fmla="*/ 1918149 w 7828965"/>
              <a:gd name="connsiteY6" fmla="*/ 846045 h 2389409"/>
              <a:gd name="connsiteX7" fmla="*/ 3307678 w 7828965"/>
              <a:gd name="connsiteY7" fmla="*/ 839949 h 2389409"/>
              <a:gd name="connsiteX8" fmla="*/ 6275355 w 7828965"/>
              <a:gd name="connsiteY8" fmla="*/ 2389409 h 2389409"/>
              <a:gd name="connsiteX9" fmla="*/ 7759551 w 7828965"/>
              <a:gd name="connsiteY9" fmla="*/ 2389409 h 2389409"/>
              <a:gd name="connsiteX10" fmla="*/ 7825532 w 7828965"/>
              <a:gd name="connsiteY10" fmla="*/ 2322711 h 2389409"/>
              <a:gd name="connsiteX11" fmla="*/ 7811187 w 7828965"/>
              <a:gd name="connsiteY11" fmla="*/ 2055563 h 2389409"/>
              <a:gd name="connsiteX12" fmla="*/ 7715086 w 7828965"/>
              <a:gd name="connsiteY12" fmla="*/ 1957310 h 2389409"/>
              <a:gd name="connsiteX13" fmla="*/ 6279658 w 7828965"/>
              <a:gd name="connsiteY13" fmla="*/ 1951214 h 2389409"/>
              <a:gd name="connsiteX14" fmla="*/ 3331704 w 7828965"/>
              <a:gd name="connsiteY14" fmla="*/ 389562 h 2389409"/>
              <a:gd name="connsiteX15" fmla="*/ 1928907 w 7828965"/>
              <a:gd name="connsiteY15" fmla="*/ 383466 h 2389409"/>
              <a:gd name="connsiteX16" fmla="*/ 1530874 w 7828965"/>
              <a:gd name="connsiteY16" fmla="*/ 28463 h 2389409"/>
              <a:gd name="connsiteX0" fmla="*/ 1531076 w 7829167"/>
              <a:gd name="connsiteY0" fmla="*/ 5603 h 2366549"/>
              <a:gd name="connsiteX1" fmla="*/ 121376 w 7829167"/>
              <a:gd name="connsiteY1" fmla="*/ 0 h 2366549"/>
              <a:gd name="connsiteX2" fmla="*/ 19626 w 7829167"/>
              <a:gd name="connsiteY2" fmla="*/ 75304 h 2366549"/>
              <a:gd name="connsiteX3" fmla="*/ 352 w 7829167"/>
              <a:gd name="connsiteY3" fmla="*/ 381897 h 2366549"/>
              <a:gd name="connsiteX4" fmla="*/ 122049 w 7829167"/>
              <a:gd name="connsiteY4" fmla="*/ 448460 h 2366549"/>
              <a:gd name="connsiteX5" fmla="*/ 1488404 w 7829167"/>
              <a:gd name="connsiteY5" fmla="*/ 462087 h 2366549"/>
              <a:gd name="connsiteX6" fmla="*/ 1918351 w 7829167"/>
              <a:gd name="connsiteY6" fmla="*/ 823185 h 2366549"/>
              <a:gd name="connsiteX7" fmla="*/ 3307880 w 7829167"/>
              <a:gd name="connsiteY7" fmla="*/ 817089 h 2366549"/>
              <a:gd name="connsiteX8" fmla="*/ 6275557 w 7829167"/>
              <a:gd name="connsiteY8" fmla="*/ 2366549 h 2366549"/>
              <a:gd name="connsiteX9" fmla="*/ 7759753 w 7829167"/>
              <a:gd name="connsiteY9" fmla="*/ 2366549 h 2366549"/>
              <a:gd name="connsiteX10" fmla="*/ 7825734 w 7829167"/>
              <a:gd name="connsiteY10" fmla="*/ 2299851 h 2366549"/>
              <a:gd name="connsiteX11" fmla="*/ 7811389 w 7829167"/>
              <a:gd name="connsiteY11" fmla="*/ 2032703 h 2366549"/>
              <a:gd name="connsiteX12" fmla="*/ 7715288 w 7829167"/>
              <a:gd name="connsiteY12" fmla="*/ 1934450 h 2366549"/>
              <a:gd name="connsiteX13" fmla="*/ 6279860 w 7829167"/>
              <a:gd name="connsiteY13" fmla="*/ 1928354 h 2366549"/>
              <a:gd name="connsiteX14" fmla="*/ 3331906 w 7829167"/>
              <a:gd name="connsiteY14" fmla="*/ 366702 h 2366549"/>
              <a:gd name="connsiteX15" fmla="*/ 1929109 w 7829167"/>
              <a:gd name="connsiteY15" fmla="*/ 360606 h 2366549"/>
              <a:gd name="connsiteX16" fmla="*/ 1531076 w 7829167"/>
              <a:gd name="connsiteY16" fmla="*/ 5603 h 2366549"/>
              <a:gd name="connsiteX0" fmla="*/ 1531030 w 7829121"/>
              <a:gd name="connsiteY0" fmla="*/ 0 h 2360946"/>
              <a:gd name="connsiteX1" fmla="*/ 117520 w 7829121"/>
              <a:gd name="connsiteY1" fmla="*/ 2017 h 2360946"/>
              <a:gd name="connsiteX2" fmla="*/ 19580 w 7829121"/>
              <a:gd name="connsiteY2" fmla="*/ 69701 h 2360946"/>
              <a:gd name="connsiteX3" fmla="*/ 306 w 7829121"/>
              <a:gd name="connsiteY3" fmla="*/ 376294 h 2360946"/>
              <a:gd name="connsiteX4" fmla="*/ 122003 w 7829121"/>
              <a:gd name="connsiteY4" fmla="*/ 442857 h 2360946"/>
              <a:gd name="connsiteX5" fmla="*/ 1488358 w 7829121"/>
              <a:gd name="connsiteY5" fmla="*/ 456484 h 2360946"/>
              <a:gd name="connsiteX6" fmla="*/ 1918305 w 7829121"/>
              <a:gd name="connsiteY6" fmla="*/ 817582 h 2360946"/>
              <a:gd name="connsiteX7" fmla="*/ 3307834 w 7829121"/>
              <a:gd name="connsiteY7" fmla="*/ 811486 h 2360946"/>
              <a:gd name="connsiteX8" fmla="*/ 6275511 w 7829121"/>
              <a:gd name="connsiteY8" fmla="*/ 2360946 h 2360946"/>
              <a:gd name="connsiteX9" fmla="*/ 7759707 w 7829121"/>
              <a:gd name="connsiteY9" fmla="*/ 2360946 h 2360946"/>
              <a:gd name="connsiteX10" fmla="*/ 7825688 w 7829121"/>
              <a:gd name="connsiteY10" fmla="*/ 2294248 h 2360946"/>
              <a:gd name="connsiteX11" fmla="*/ 7811343 w 7829121"/>
              <a:gd name="connsiteY11" fmla="*/ 2027100 h 2360946"/>
              <a:gd name="connsiteX12" fmla="*/ 7715242 w 7829121"/>
              <a:gd name="connsiteY12" fmla="*/ 1928847 h 2360946"/>
              <a:gd name="connsiteX13" fmla="*/ 6279814 w 7829121"/>
              <a:gd name="connsiteY13" fmla="*/ 1922751 h 2360946"/>
              <a:gd name="connsiteX14" fmla="*/ 3331860 w 7829121"/>
              <a:gd name="connsiteY14" fmla="*/ 361099 h 2360946"/>
              <a:gd name="connsiteX15" fmla="*/ 1929063 w 7829121"/>
              <a:gd name="connsiteY15" fmla="*/ 355003 h 2360946"/>
              <a:gd name="connsiteX16" fmla="*/ 1531030 w 7829121"/>
              <a:gd name="connsiteY16" fmla="*/ 0 h 2360946"/>
              <a:gd name="connsiteX0" fmla="*/ 1534567 w 7832658"/>
              <a:gd name="connsiteY0" fmla="*/ 0 h 2360946"/>
              <a:gd name="connsiteX1" fmla="*/ 121057 w 7832658"/>
              <a:gd name="connsiteY1" fmla="*/ 2017 h 2360946"/>
              <a:gd name="connsiteX2" fmla="*/ 11687 w 7832658"/>
              <a:gd name="connsiteY2" fmla="*/ 81131 h 2360946"/>
              <a:gd name="connsiteX3" fmla="*/ 3843 w 7832658"/>
              <a:gd name="connsiteY3" fmla="*/ 376294 h 2360946"/>
              <a:gd name="connsiteX4" fmla="*/ 125540 w 7832658"/>
              <a:gd name="connsiteY4" fmla="*/ 442857 h 2360946"/>
              <a:gd name="connsiteX5" fmla="*/ 1491895 w 7832658"/>
              <a:gd name="connsiteY5" fmla="*/ 456484 h 2360946"/>
              <a:gd name="connsiteX6" fmla="*/ 1921842 w 7832658"/>
              <a:gd name="connsiteY6" fmla="*/ 817582 h 2360946"/>
              <a:gd name="connsiteX7" fmla="*/ 3311371 w 7832658"/>
              <a:gd name="connsiteY7" fmla="*/ 811486 h 2360946"/>
              <a:gd name="connsiteX8" fmla="*/ 6279048 w 7832658"/>
              <a:gd name="connsiteY8" fmla="*/ 2360946 h 2360946"/>
              <a:gd name="connsiteX9" fmla="*/ 7763244 w 7832658"/>
              <a:gd name="connsiteY9" fmla="*/ 2360946 h 2360946"/>
              <a:gd name="connsiteX10" fmla="*/ 7829225 w 7832658"/>
              <a:gd name="connsiteY10" fmla="*/ 2294248 h 2360946"/>
              <a:gd name="connsiteX11" fmla="*/ 7814880 w 7832658"/>
              <a:gd name="connsiteY11" fmla="*/ 2027100 h 2360946"/>
              <a:gd name="connsiteX12" fmla="*/ 7718779 w 7832658"/>
              <a:gd name="connsiteY12" fmla="*/ 1928847 h 2360946"/>
              <a:gd name="connsiteX13" fmla="*/ 6283351 w 7832658"/>
              <a:gd name="connsiteY13" fmla="*/ 1922751 h 2360946"/>
              <a:gd name="connsiteX14" fmla="*/ 3335397 w 7832658"/>
              <a:gd name="connsiteY14" fmla="*/ 361099 h 2360946"/>
              <a:gd name="connsiteX15" fmla="*/ 1932600 w 7832658"/>
              <a:gd name="connsiteY15" fmla="*/ 355003 h 2360946"/>
              <a:gd name="connsiteX16" fmla="*/ 1534567 w 7832658"/>
              <a:gd name="connsiteY16" fmla="*/ 0 h 23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32658" h="2360946">
                <a:moveTo>
                  <a:pt x="1534567" y="0"/>
                </a:moveTo>
                <a:lnTo>
                  <a:pt x="121057" y="2017"/>
                </a:lnTo>
                <a:cubicBezTo>
                  <a:pt x="57408" y="26446"/>
                  <a:pt x="31223" y="18752"/>
                  <a:pt x="11687" y="81131"/>
                </a:cubicBezTo>
                <a:cubicBezTo>
                  <a:pt x="-7849" y="143511"/>
                  <a:pt x="2760" y="346262"/>
                  <a:pt x="3843" y="376294"/>
                </a:cubicBezTo>
                <a:cubicBezTo>
                  <a:pt x="23976" y="425376"/>
                  <a:pt x="51581" y="446704"/>
                  <a:pt x="125540" y="442857"/>
                </a:cubicBezTo>
                <a:lnTo>
                  <a:pt x="1491895" y="456484"/>
                </a:lnTo>
                <a:lnTo>
                  <a:pt x="1921842" y="817582"/>
                </a:lnTo>
                <a:lnTo>
                  <a:pt x="3311371" y="811486"/>
                </a:lnTo>
                <a:lnTo>
                  <a:pt x="6279048" y="2360946"/>
                </a:lnTo>
                <a:lnTo>
                  <a:pt x="7763244" y="2360946"/>
                </a:lnTo>
                <a:cubicBezTo>
                  <a:pt x="7781174" y="2314329"/>
                  <a:pt x="7820619" y="2349889"/>
                  <a:pt x="7829225" y="2294248"/>
                </a:cubicBezTo>
                <a:cubicBezTo>
                  <a:pt x="7837831" y="2238607"/>
                  <a:pt x="7829224" y="2080888"/>
                  <a:pt x="7814880" y="2027100"/>
                </a:cubicBezTo>
                <a:cubicBezTo>
                  <a:pt x="7800536" y="1973312"/>
                  <a:pt x="7803346" y="1934046"/>
                  <a:pt x="7718779" y="1928847"/>
                </a:cubicBezTo>
                <a:cubicBezTo>
                  <a:pt x="7463414" y="1913148"/>
                  <a:pt x="6749635" y="1922751"/>
                  <a:pt x="6283351" y="1922751"/>
                </a:cubicBezTo>
                <a:lnTo>
                  <a:pt x="3335397" y="361099"/>
                </a:lnTo>
                <a:lnTo>
                  <a:pt x="1932600" y="355003"/>
                </a:lnTo>
                <a:lnTo>
                  <a:pt x="1534567" y="0"/>
                </a:lnTo>
                <a:close/>
              </a:path>
            </a:pathLst>
          </a:cu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7533D77-AD57-4F51-8930-B316AFAA79CA}"/>
              </a:ext>
            </a:extLst>
          </p:cNvPr>
          <p:cNvSpPr txBox="1"/>
          <p:nvPr/>
        </p:nvSpPr>
        <p:spPr>
          <a:xfrm rot="1614817" flipH="1">
            <a:off x="4313725" y="3493836"/>
            <a:ext cx="2516966" cy="523220"/>
          </a:xfrm>
          <a:prstGeom prst="rect">
            <a:avLst/>
          </a:prstGeom>
          <a:noFill/>
        </p:spPr>
        <p:txBody>
          <a:bodyPr wrap="square" rtlCol="0">
            <a:spAutoFit/>
          </a:bodyPr>
          <a:lstStyle/>
          <a:p>
            <a:pPr algn="ctr"/>
            <a:r>
              <a:rPr lang="en-US" sz="2800" dirty="0">
                <a:solidFill>
                  <a:schemeClr val="accent2"/>
                </a:solidFill>
              </a:rPr>
              <a:t>RAID group</a:t>
            </a:r>
          </a:p>
        </p:txBody>
      </p:sp>
      <p:sp>
        <p:nvSpPr>
          <p:cNvPr id="40" name="Rectangle: Rounded Corners 39">
            <a:extLst>
              <a:ext uri="{FF2B5EF4-FFF2-40B4-BE49-F238E27FC236}">
                <a16:creationId xmlns:a16="http://schemas.microsoft.com/office/drawing/2014/main" id="{2C20C9C0-8F1C-43AE-8499-63A3C2C2D831}"/>
              </a:ext>
            </a:extLst>
          </p:cNvPr>
          <p:cNvSpPr/>
          <p:nvPr/>
        </p:nvSpPr>
        <p:spPr>
          <a:xfrm>
            <a:off x="510482" y="5820139"/>
            <a:ext cx="8123036" cy="6072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2. Interleave RAID group across MSB/LSB pages</a:t>
            </a:r>
          </a:p>
        </p:txBody>
      </p:sp>
      <p:sp>
        <p:nvSpPr>
          <p:cNvPr id="41" name="Rectangle: Rounded Corners 40">
            <a:extLst>
              <a:ext uri="{FF2B5EF4-FFF2-40B4-BE49-F238E27FC236}">
                <a16:creationId xmlns:a16="http://schemas.microsoft.com/office/drawing/2014/main" id="{64BE4078-AAE0-464A-824F-3ED68E798138}"/>
              </a:ext>
            </a:extLst>
          </p:cNvPr>
          <p:cNvSpPr/>
          <p:nvPr/>
        </p:nvSpPr>
        <p:spPr>
          <a:xfrm>
            <a:off x="510482" y="5175092"/>
            <a:ext cx="8123036" cy="6072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1. Interleave RAID group across layers</a:t>
            </a:r>
          </a:p>
        </p:txBody>
      </p:sp>
    </p:spTree>
    <p:extLst>
      <p:ext uri="{BB962C8B-B14F-4D97-AF65-F5344CB8AC3E}">
        <p14:creationId xmlns:p14="http://schemas.microsoft.com/office/powerpoint/2010/main" val="1086156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831FD0-EEA1-46C1-9ABD-4A3781929876}"/>
              </a:ext>
            </a:extLst>
          </p:cNvPr>
          <p:cNvSpPr>
            <a:spLocks noGrp="1"/>
          </p:cNvSpPr>
          <p:nvPr>
            <p:ph type="title"/>
          </p:nvPr>
        </p:nvSpPr>
        <p:spPr/>
        <p:txBody>
          <a:bodyPr/>
          <a:lstStyle/>
          <a:p>
            <a:r>
              <a:rPr lang="en-US" dirty="0"/>
              <a:t>LI-RAID Evaluation</a:t>
            </a:r>
          </a:p>
        </p:txBody>
      </p:sp>
      <p:sp>
        <p:nvSpPr>
          <p:cNvPr id="5" name="Content Placeholder 4">
            <a:extLst>
              <a:ext uri="{FF2B5EF4-FFF2-40B4-BE49-F238E27FC236}">
                <a16:creationId xmlns:a16="http://schemas.microsoft.com/office/drawing/2014/main" id="{BFAF1956-73CA-4BE8-893F-AC515C4F4114}"/>
              </a:ext>
            </a:extLst>
          </p:cNvPr>
          <p:cNvSpPr>
            <a:spLocks noGrp="1"/>
          </p:cNvSpPr>
          <p:nvPr>
            <p:ph sz="quarter" idx="11"/>
          </p:nvPr>
        </p:nvSpPr>
        <p:spPr/>
        <p:txBody>
          <a:bodyPr>
            <a:normAutofit/>
          </a:bodyPr>
          <a:lstStyle/>
          <a:p>
            <a:r>
              <a:rPr lang="en-US" sz="2800" dirty="0"/>
              <a:t>Methodology</a:t>
            </a:r>
          </a:p>
          <a:p>
            <a:pPr lvl="1"/>
            <a:r>
              <a:rPr lang="en-US" sz="2800" dirty="0"/>
              <a:t>Based on characterization data at 10,000 P/E cycles</a:t>
            </a:r>
          </a:p>
          <a:p>
            <a:endParaRPr lang="en-US" sz="2800" dirty="0"/>
          </a:p>
          <a:p>
            <a:r>
              <a:rPr lang="en-US" sz="2800" dirty="0"/>
              <a:t>Reliability</a:t>
            </a:r>
          </a:p>
          <a:p>
            <a:pPr lvl="1"/>
            <a:r>
              <a:rPr lang="en-US" sz="2800" dirty="0"/>
              <a:t>Improves MTTF by 9.1x over conventional RAID</a:t>
            </a:r>
          </a:p>
          <a:p>
            <a:endParaRPr lang="en-US" sz="2800" dirty="0"/>
          </a:p>
          <a:p>
            <a:r>
              <a:rPr lang="en-US" sz="2800" dirty="0"/>
              <a:t>Overhead</a:t>
            </a:r>
          </a:p>
          <a:p>
            <a:pPr lvl="1"/>
            <a:r>
              <a:rPr lang="en-US" sz="2800" dirty="0"/>
              <a:t>No additional overhead on top of conventional RAID</a:t>
            </a:r>
          </a:p>
        </p:txBody>
      </p:sp>
      <p:sp>
        <p:nvSpPr>
          <p:cNvPr id="3" name="Slide Number Placeholder 2">
            <a:extLst>
              <a:ext uri="{FF2B5EF4-FFF2-40B4-BE49-F238E27FC236}">
                <a16:creationId xmlns:a16="http://schemas.microsoft.com/office/drawing/2014/main" id="{59ECF773-60A5-4ABD-B5A6-5E7B9539CECB}"/>
              </a:ext>
            </a:extLst>
          </p:cNvPr>
          <p:cNvSpPr>
            <a:spLocks noGrp="1"/>
          </p:cNvSpPr>
          <p:nvPr>
            <p:ph type="sldNum" sz="quarter" idx="4"/>
          </p:nvPr>
        </p:nvSpPr>
        <p:spPr/>
        <p:txBody>
          <a:bodyPr/>
          <a:lstStyle/>
          <a:p>
            <a:fld id="{D1A49D29-CB85-4411-9FDD-91CD7B7D33F2}" type="slidenum">
              <a:rPr lang="en-US" smtClean="0"/>
              <a:t>57</a:t>
            </a:fld>
            <a:endParaRPr lang="en-US"/>
          </a:p>
        </p:txBody>
      </p:sp>
    </p:spTree>
    <p:extLst>
      <p:ext uri="{BB962C8B-B14F-4D97-AF65-F5344CB8AC3E}">
        <p14:creationId xmlns:p14="http://schemas.microsoft.com/office/powerpoint/2010/main" val="3141432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834FFD-5AC5-435B-A513-EAC035462D69}"/>
              </a:ext>
            </a:extLst>
          </p:cNvPr>
          <p:cNvSpPr>
            <a:spLocks noGrp="1"/>
          </p:cNvSpPr>
          <p:nvPr>
            <p:ph type="title"/>
          </p:nvPr>
        </p:nvSpPr>
        <p:spPr/>
        <p:txBody>
          <a:bodyPr/>
          <a:lstStyle/>
          <a:p>
            <a:r>
              <a:rPr lang="en-US" dirty="0">
                <a:solidFill>
                  <a:schemeClr val="tx1"/>
                </a:solidFill>
              </a:rPr>
              <a:t>Conclusions and Future Work</a:t>
            </a:r>
          </a:p>
        </p:txBody>
      </p:sp>
      <p:sp>
        <p:nvSpPr>
          <p:cNvPr id="6" name="Text Placeholder 5">
            <a:extLst>
              <a:ext uri="{FF2B5EF4-FFF2-40B4-BE49-F238E27FC236}">
                <a16:creationId xmlns:a16="http://schemas.microsoft.com/office/drawing/2014/main" id="{BF517D58-63F0-4967-A0B2-D9B97B2BB2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276E5F-C363-4B53-A65E-3321716BC676}"/>
              </a:ext>
            </a:extLst>
          </p:cNvPr>
          <p:cNvSpPr>
            <a:spLocks noGrp="1"/>
          </p:cNvSpPr>
          <p:nvPr>
            <p:ph type="sldNum" sz="quarter" idx="12"/>
          </p:nvPr>
        </p:nvSpPr>
        <p:spPr/>
        <p:txBody>
          <a:bodyPr/>
          <a:lstStyle/>
          <a:p>
            <a:fld id="{D1A49D29-CB85-4411-9FDD-91CD7B7D33F2}" type="slidenum">
              <a:rPr lang="en-US" smtClean="0"/>
              <a:pPr/>
              <a:t>58</a:t>
            </a:fld>
            <a:endParaRPr lang="en-US"/>
          </a:p>
        </p:txBody>
      </p:sp>
    </p:spTree>
    <p:extLst>
      <p:ext uri="{BB962C8B-B14F-4D97-AF65-F5344CB8AC3E}">
        <p14:creationId xmlns:p14="http://schemas.microsoft.com/office/powerpoint/2010/main" val="2600558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B28947-3CB8-43EF-8D4D-D6BD4445E218}"/>
              </a:ext>
            </a:extLst>
          </p:cNvPr>
          <p:cNvSpPr>
            <a:spLocks noGrp="1"/>
          </p:cNvSpPr>
          <p:nvPr>
            <p:ph type="sldNum" sz="quarter" idx="12"/>
          </p:nvPr>
        </p:nvSpPr>
        <p:spPr/>
        <p:txBody>
          <a:bodyPr/>
          <a:lstStyle/>
          <a:p>
            <a:fld id="{D1A49D29-CB85-4411-9FDD-91CD7B7D33F2}" type="slidenum">
              <a:rPr lang="en-US" smtClean="0"/>
              <a:pPr/>
              <a:t>59</a:t>
            </a:fld>
            <a:endParaRPr lang="en-US"/>
          </a:p>
        </p:txBody>
      </p:sp>
      <p:pic>
        <p:nvPicPr>
          <p:cNvPr id="5" name="Picture 2" descr="Image result for m.2 ssd">
            <a:extLst>
              <a:ext uri="{FF2B5EF4-FFF2-40B4-BE49-F238E27FC236}">
                <a16:creationId xmlns:a16="http://schemas.microsoft.com/office/drawing/2014/main" id="{0A50185A-65E9-496F-981E-59CC9C04CCCE}"/>
              </a:ext>
            </a:extLst>
          </p:cNvPr>
          <p:cNvPicPr>
            <a:picLocks noChangeAspect="1" noChangeArrowheads="1"/>
          </p:cNvPicPr>
          <p:nvPr/>
        </p:nvPicPr>
        <p:blipFill>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328908" y="3418737"/>
            <a:ext cx="6396463" cy="19489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7B72C5E-7689-4EFA-B5C6-472762DBDE5F}"/>
              </a:ext>
            </a:extLst>
          </p:cNvPr>
          <p:cNvSpPr/>
          <p:nvPr/>
        </p:nvSpPr>
        <p:spPr>
          <a:xfrm>
            <a:off x="465492" y="3555602"/>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869F6B5-6695-4F8C-9E30-7B4AD42C14B1}"/>
              </a:ext>
            </a:extLst>
          </p:cNvPr>
          <p:cNvGrpSpPr/>
          <p:nvPr/>
        </p:nvGrpSpPr>
        <p:grpSpPr>
          <a:xfrm>
            <a:off x="1870957" y="3648671"/>
            <a:ext cx="6874669" cy="762000"/>
            <a:chOff x="1931245" y="2586921"/>
            <a:chExt cx="6874669" cy="762000"/>
          </a:xfrm>
        </p:grpSpPr>
        <p:sp>
          <p:nvSpPr>
            <p:cNvPr id="8" name="Rectangle: Rounded Corners 7">
              <a:extLst>
                <a:ext uri="{FF2B5EF4-FFF2-40B4-BE49-F238E27FC236}">
                  <a16:creationId xmlns:a16="http://schemas.microsoft.com/office/drawing/2014/main" id="{93370143-15DC-403C-B899-8745972BE07A}"/>
                </a:ext>
              </a:extLst>
            </p:cNvPr>
            <p:cNvSpPr/>
            <p:nvPr/>
          </p:nvSpPr>
          <p:spPr bwMode="auto">
            <a:xfrm flipH="1">
              <a:off x="6977114" y="2586921"/>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HOST</a:t>
              </a:r>
            </a:p>
          </p:txBody>
        </p:sp>
        <p:grpSp>
          <p:nvGrpSpPr>
            <p:cNvPr id="9" name="Group 8">
              <a:extLst>
                <a:ext uri="{FF2B5EF4-FFF2-40B4-BE49-F238E27FC236}">
                  <a16:creationId xmlns:a16="http://schemas.microsoft.com/office/drawing/2014/main" id="{442AC4C4-53F9-42A9-BA61-329ED9B42407}"/>
                </a:ext>
              </a:extLst>
            </p:cNvPr>
            <p:cNvGrpSpPr/>
            <p:nvPr/>
          </p:nvGrpSpPr>
          <p:grpSpPr>
            <a:xfrm flipH="1">
              <a:off x="1931245" y="2586921"/>
              <a:ext cx="5045869" cy="762000"/>
              <a:chOff x="2397037" y="3625886"/>
              <a:chExt cx="5045869" cy="762000"/>
            </a:xfrm>
          </p:grpSpPr>
          <p:sp>
            <p:nvSpPr>
              <p:cNvPr id="10" name="Rectangle: Rounded Corners 9">
                <a:extLst>
                  <a:ext uri="{FF2B5EF4-FFF2-40B4-BE49-F238E27FC236}">
                    <a16:creationId xmlns:a16="http://schemas.microsoft.com/office/drawing/2014/main" id="{5CCEE2C0-A81F-4589-AFC5-D1620E14CC76}"/>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kern="0" dirty="0">
                    <a:solidFill>
                      <a:schemeClr val="bg1"/>
                    </a:solidFill>
                    <a:latin typeface="+mj-lt"/>
                  </a:rPr>
                  <a:t>SSD Controller</a:t>
                </a:r>
              </a:p>
            </p:txBody>
          </p:sp>
          <p:cxnSp>
            <p:nvCxnSpPr>
              <p:cNvPr id="11" name="Straight Connector 10">
                <a:extLst>
                  <a:ext uri="{FF2B5EF4-FFF2-40B4-BE49-F238E27FC236}">
                    <a16:creationId xmlns:a16="http://schemas.microsoft.com/office/drawing/2014/main" id="{29AC88BB-B00C-4D1F-8C9F-E7AEF1EA1952}"/>
                  </a:ext>
                </a:extLst>
              </p:cNvPr>
              <p:cNvCxnSpPr>
                <a:cxnSpLocks/>
                <a:stCxn id="8" idx="3"/>
                <a:endCxn id="10"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DB9CB849-D12F-44B2-90EB-0B45A154DF69}"/>
                  </a:ext>
                </a:extLst>
              </p:cNvPr>
              <p:cNvCxnSpPr>
                <a:cxnSpLocks/>
                <a:stCxn id="10" idx="3"/>
              </p:cNvCxnSpPr>
              <p:nvPr/>
            </p:nvCxnSpPr>
            <p:spPr bwMode="auto">
              <a:xfrm>
                <a:off x="4706018" y="4006886"/>
                <a:ext cx="2736888"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grpSp>
      <p:sp>
        <p:nvSpPr>
          <p:cNvPr id="13" name="Rectangle: Rounded Corners 12">
            <a:extLst>
              <a:ext uri="{FF2B5EF4-FFF2-40B4-BE49-F238E27FC236}">
                <a16:creationId xmlns:a16="http://schemas.microsoft.com/office/drawing/2014/main" id="{18195CDF-DB34-4437-90E0-340FD71BDBB1}"/>
              </a:ext>
            </a:extLst>
          </p:cNvPr>
          <p:cNvSpPr/>
          <p:nvPr/>
        </p:nvSpPr>
        <p:spPr>
          <a:xfrm>
            <a:off x="758135" y="3648337"/>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lumMod val="75000"/>
                    <a:lumOff val="25000"/>
                  </a:schemeClr>
                </a:solidFill>
              </a:rPr>
              <a:t>NAND</a:t>
            </a:r>
          </a:p>
        </p:txBody>
      </p:sp>
      <p:sp>
        <p:nvSpPr>
          <p:cNvPr id="14" name="Rectangle: Rounded Corners 13">
            <a:extLst>
              <a:ext uri="{FF2B5EF4-FFF2-40B4-BE49-F238E27FC236}">
                <a16:creationId xmlns:a16="http://schemas.microsoft.com/office/drawing/2014/main" id="{171B8C0B-10DA-43EE-96C8-CD44E0F44006}"/>
              </a:ext>
            </a:extLst>
          </p:cNvPr>
          <p:cNvSpPr/>
          <p:nvPr/>
        </p:nvSpPr>
        <p:spPr>
          <a:xfrm>
            <a:off x="1893782" y="3648337"/>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lumMod val="75000"/>
                    <a:lumOff val="25000"/>
                  </a:schemeClr>
                </a:solidFill>
              </a:rPr>
              <a:t>NAND</a:t>
            </a:r>
          </a:p>
        </p:txBody>
      </p:sp>
      <p:sp>
        <p:nvSpPr>
          <p:cNvPr id="15" name="Rectangle: Rounded Corners 14">
            <a:extLst>
              <a:ext uri="{FF2B5EF4-FFF2-40B4-BE49-F238E27FC236}">
                <a16:creationId xmlns:a16="http://schemas.microsoft.com/office/drawing/2014/main" id="{A326FD07-7BDD-45FC-AB4B-FC6848038864}"/>
              </a:ext>
            </a:extLst>
          </p:cNvPr>
          <p:cNvSpPr/>
          <p:nvPr/>
        </p:nvSpPr>
        <p:spPr>
          <a:xfrm>
            <a:off x="3087849" y="3692231"/>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DRAM</a:t>
            </a:r>
          </a:p>
        </p:txBody>
      </p:sp>
      <p:sp>
        <p:nvSpPr>
          <p:cNvPr id="16" name="Speech Bubble: Rectangle with Corners Rounded 15">
            <a:extLst>
              <a:ext uri="{FF2B5EF4-FFF2-40B4-BE49-F238E27FC236}">
                <a16:creationId xmlns:a16="http://schemas.microsoft.com/office/drawing/2014/main" id="{BFDB7978-E4F6-4B7C-8F55-C2BB38F4FA96}"/>
              </a:ext>
            </a:extLst>
          </p:cNvPr>
          <p:cNvSpPr/>
          <p:nvPr/>
        </p:nvSpPr>
        <p:spPr>
          <a:xfrm>
            <a:off x="573966" y="2051805"/>
            <a:ext cx="3185329" cy="1191466"/>
          </a:xfrm>
          <a:prstGeom prst="wedgeRoundRectCallout">
            <a:avLst>
              <a:gd name="adj1" fmla="val -23357"/>
              <a:gd name="adj2" fmla="val 8611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1. Flash Device Characteristics</a:t>
            </a:r>
          </a:p>
        </p:txBody>
      </p:sp>
      <p:sp>
        <p:nvSpPr>
          <p:cNvPr id="17" name="Speech Bubble: Rectangle with Corners Rounded 16">
            <a:extLst>
              <a:ext uri="{FF2B5EF4-FFF2-40B4-BE49-F238E27FC236}">
                <a16:creationId xmlns:a16="http://schemas.microsoft.com/office/drawing/2014/main" id="{889CDF52-2F90-4B50-9F65-F24A8F92856B}"/>
              </a:ext>
            </a:extLst>
          </p:cNvPr>
          <p:cNvSpPr/>
          <p:nvPr/>
        </p:nvSpPr>
        <p:spPr>
          <a:xfrm>
            <a:off x="5433693" y="2051805"/>
            <a:ext cx="3185329" cy="1191466"/>
          </a:xfrm>
          <a:prstGeom prst="wedgeRoundRectCallout">
            <a:avLst>
              <a:gd name="adj1" fmla="val -12316"/>
              <a:gd name="adj2" fmla="val 1156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2. Workload Characteristics</a:t>
            </a:r>
          </a:p>
        </p:txBody>
      </p:sp>
      <p:sp>
        <p:nvSpPr>
          <p:cNvPr id="18" name="Speech Bubble: Rectangle with Corners Rounded 17">
            <a:extLst>
              <a:ext uri="{FF2B5EF4-FFF2-40B4-BE49-F238E27FC236}">
                <a16:creationId xmlns:a16="http://schemas.microsoft.com/office/drawing/2014/main" id="{2BF094BC-FED3-44A5-81CD-94DFD88BE650}"/>
              </a:ext>
            </a:extLst>
          </p:cNvPr>
          <p:cNvSpPr/>
          <p:nvPr/>
        </p:nvSpPr>
        <p:spPr>
          <a:xfrm>
            <a:off x="4252802" y="5537762"/>
            <a:ext cx="3185329" cy="1191466"/>
          </a:xfrm>
          <a:prstGeom prst="wedgeRoundRectCallout">
            <a:avLst>
              <a:gd name="adj1" fmla="val -19256"/>
              <a:gd name="adj2" fmla="val -14496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3. Powerful Controller</a:t>
            </a:r>
          </a:p>
        </p:txBody>
      </p:sp>
      <p:sp>
        <p:nvSpPr>
          <p:cNvPr id="19" name="TextBox 18">
            <a:extLst>
              <a:ext uri="{FF2B5EF4-FFF2-40B4-BE49-F238E27FC236}">
                <a16:creationId xmlns:a16="http://schemas.microsoft.com/office/drawing/2014/main" id="{7084C24B-F768-4AA4-9B6A-4E7002A1562F}"/>
              </a:ext>
            </a:extLst>
          </p:cNvPr>
          <p:cNvSpPr txBox="1"/>
          <p:nvPr/>
        </p:nvSpPr>
        <p:spPr>
          <a:xfrm>
            <a:off x="5181056" y="1055536"/>
            <a:ext cx="3220753" cy="523220"/>
          </a:xfrm>
          <a:prstGeom prst="rect">
            <a:avLst/>
          </a:prstGeom>
          <a:noFill/>
        </p:spPr>
        <p:txBody>
          <a:bodyPr wrap="none" rtlCol="0">
            <a:spAutoFit/>
          </a:bodyPr>
          <a:lstStyle/>
          <a:p>
            <a:r>
              <a:rPr lang="en-US" sz="2800" dirty="0"/>
              <a:t>WARM [MSST ‘16]</a:t>
            </a:r>
          </a:p>
        </p:txBody>
      </p:sp>
      <p:sp>
        <p:nvSpPr>
          <p:cNvPr id="20" name="TextBox 19">
            <a:extLst>
              <a:ext uri="{FF2B5EF4-FFF2-40B4-BE49-F238E27FC236}">
                <a16:creationId xmlns:a16="http://schemas.microsoft.com/office/drawing/2014/main" id="{0C3EC9DE-AC91-4361-8E0A-89D1C78D5793}"/>
              </a:ext>
            </a:extLst>
          </p:cNvPr>
          <p:cNvSpPr txBox="1"/>
          <p:nvPr/>
        </p:nvSpPr>
        <p:spPr>
          <a:xfrm>
            <a:off x="486103" y="5563843"/>
            <a:ext cx="3714260" cy="954107"/>
          </a:xfrm>
          <a:prstGeom prst="rect">
            <a:avLst/>
          </a:prstGeom>
          <a:noFill/>
        </p:spPr>
        <p:txBody>
          <a:bodyPr wrap="square" rtlCol="0">
            <a:spAutoFit/>
          </a:bodyPr>
          <a:lstStyle/>
          <a:p>
            <a:r>
              <a:rPr lang="en-US" sz="2800" dirty="0"/>
              <a:t>Online Flash Channel Modeling [JSAC ‘16]</a:t>
            </a:r>
          </a:p>
        </p:txBody>
      </p:sp>
      <p:sp>
        <p:nvSpPr>
          <p:cNvPr id="22" name="TextBox 21">
            <a:extLst>
              <a:ext uri="{FF2B5EF4-FFF2-40B4-BE49-F238E27FC236}">
                <a16:creationId xmlns:a16="http://schemas.microsoft.com/office/drawing/2014/main" id="{C04BB14C-D1DE-45A3-A017-439520CAAA80}"/>
              </a:ext>
            </a:extLst>
          </p:cNvPr>
          <p:cNvSpPr txBox="1"/>
          <p:nvPr/>
        </p:nvSpPr>
        <p:spPr>
          <a:xfrm>
            <a:off x="486103" y="1045929"/>
            <a:ext cx="4238297" cy="954107"/>
          </a:xfrm>
          <a:prstGeom prst="rect">
            <a:avLst/>
          </a:prstGeom>
          <a:noFill/>
        </p:spPr>
        <p:txBody>
          <a:bodyPr wrap="square" rtlCol="0">
            <a:spAutoFit/>
          </a:bodyPr>
          <a:lstStyle/>
          <a:p>
            <a:r>
              <a:rPr lang="en-US" sz="2800" dirty="0"/>
              <a:t>3D NAND Errors, LI-RAID [under submission]</a:t>
            </a:r>
          </a:p>
        </p:txBody>
      </p:sp>
      <p:sp>
        <p:nvSpPr>
          <p:cNvPr id="2" name="Rectangle: Rounded Corners 1">
            <a:extLst>
              <a:ext uri="{FF2B5EF4-FFF2-40B4-BE49-F238E27FC236}">
                <a16:creationId xmlns:a16="http://schemas.microsoft.com/office/drawing/2014/main" id="{9908DDAE-3076-49C7-BB09-E6972C1F3F79}"/>
              </a:ext>
            </a:extLst>
          </p:cNvPr>
          <p:cNvSpPr/>
          <p:nvPr/>
        </p:nvSpPr>
        <p:spPr>
          <a:xfrm>
            <a:off x="486103" y="71120"/>
            <a:ext cx="8353097" cy="7764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accent5"/>
                </a:solidFill>
              </a:rPr>
              <a:t>Goal: Improve Flash Reliability At Low Cost</a:t>
            </a:r>
          </a:p>
        </p:txBody>
      </p:sp>
      <p:sp>
        <p:nvSpPr>
          <p:cNvPr id="21" name="TextBox 20">
            <a:extLst>
              <a:ext uri="{FF2B5EF4-FFF2-40B4-BE49-F238E27FC236}">
                <a16:creationId xmlns:a16="http://schemas.microsoft.com/office/drawing/2014/main" id="{29BF8418-05C1-4239-AE67-9A0929A01C2D}"/>
              </a:ext>
            </a:extLst>
          </p:cNvPr>
          <p:cNvSpPr txBox="1"/>
          <p:nvPr/>
        </p:nvSpPr>
        <p:spPr>
          <a:xfrm>
            <a:off x="5181056" y="1476816"/>
            <a:ext cx="3804760" cy="523220"/>
          </a:xfrm>
          <a:prstGeom prst="rect">
            <a:avLst/>
          </a:prstGeom>
          <a:noFill/>
        </p:spPr>
        <p:txBody>
          <a:bodyPr wrap="none" rtlCol="0">
            <a:spAutoFit/>
          </a:bodyPr>
          <a:lstStyle/>
          <a:p>
            <a:r>
              <a:rPr lang="en-US" sz="2800" dirty="0" err="1"/>
              <a:t>HeatWatch</a:t>
            </a:r>
            <a:r>
              <a:rPr lang="en-US" sz="2800" dirty="0"/>
              <a:t> [HPCA ‘18]</a:t>
            </a:r>
          </a:p>
        </p:txBody>
      </p:sp>
    </p:spTree>
    <p:extLst>
      <p:ext uri="{BB962C8B-B14F-4D97-AF65-F5344CB8AC3E}">
        <p14:creationId xmlns:p14="http://schemas.microsoft.com/office/powerpoint/2010/main" val="22144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p:bldP spid="20" grpId="0"/>
      <p:bldP spid="22"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01398-06CE-4F11-A658-FB58E35B01F1}"/>
              </a:ext>
            </a:extLst>
          </p:cNvPr>
          <p:cNvSpPr>
            <a:spLocks noGrp="1"/>
          </p:cNvSpPr>
          <p:nvPr>
            <p:ph type="ctrTitle"/>
          </p:nvPr>
        </p:nvSpPr>
        <p:spPr>
          <a:xfrm>
            <a:off x="452630" y="770467"/>
            <a:ext cx="8086725" cy="3352800"/>
          </a:xfrm>
        </p:spPr>
        <p:txBody>
          <a:bodyPr/>
          <a:lstStyle/>
          <a:p>
            <a:r>
              <a:rPr lang="en-US" b="1" dirty="0">
                <a:solidFill>
                  <a:schemeClr val="tx1"/>
                </a:solidFill>
              </a:rPr>
              <a:t>Problem:</a:t>
            </a:r>
            <a:br>
              <a:rPr lang="en-US" sz="5400" dirty="0"/>
            </a:br>
            <a:r>
              <a:rPr lang="en-US" sz="4800" dirty="0">
                <a:solidFill>
                  <a:schemeClr val="accent5"/>
                </a:solidFill>
              </a:rPr>
              <a:t>The Cost of Flash Reliability</a:t>
            </a:r>
            <a:endParaRPr lang="en-US" sz="5400" dirty="0">
              <a:solidFill>
                <a:schemeClr val="accent5"/>
              </a:solidFill>
            </a:endParaRPr>
          </a:p>
        </p:txBody>
      </p:sp>
      <p:sp>
        <p:nvSpPr>
          <p:cNvPr id="8" name="Subtitle 7">
            <a:extLst>
              <a:ext uri="{FF2B5EF4-FFF2-40B4-BE49-F238E27FC236}">
                <a16:creationId xmlns:a16="http://schemas.microsoft.com/office/drawing/2014/main" id="{4AFBFD5F-DDE3-4008-873C-F9925247DCE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0519061F-E63C-451A-9B75-12760DD175B2}"/>
              </a:ext>
            </a:extLst>
          </p:cNvPr>
          <p:cNvSpPr>
            <a:spLocks noGrp="1"/>
          </p:cNvSpPr>
          <p:nvPr>
            <p:ph type="sldNum" sz="quarter" idx="12"/>
          </p:nvPr>
        </p:nvSpPr>
        <p:spPr/>
        <p:txBody>
          <a:bodyPr/>
          <a:lstStyle/>
          <a:p>
            <a:fld id="{D1A49D29-CB85-4411-9FDD-91CD7B7D33F2}" type="slidenum">
              <a:rPr lang="en-US" smtClean="0"/>
              <a:t>6</a:t>
            </a:fld>
            <a:endParaRPr lang="en-US"/>
          </a:p>
        </p:txBody>
      </p:sp>
    </p:spTree>
    <p:extLst>
      <p:ext uri="{BB962C8B-B14F-4D97-AF65-F5344CB8AC3E}">
        <p14:creationId xmlns:p14="http://schemas.microsoft.com/office/powerpoint/2010/main" val="834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AF54-CD30-4960-9E03-7BFB5CEBC888}"/>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F83C2532-B1A3-48B4-984C-2E2C84DD3F84}"/>
              </a:ext>
            </a:extLst>
          </p:cNvPr>
          <p:cNvSpPr>
            <a:spLocks noGrp="1"/>
          </p:cNvSpPr>
          <p:nvPr>
            <p:ph sz="quarter" idx="11"/>
          </p:nvPr>
        </p:nvSpPr>
        <p:spPr/>
        <p:txBody>
          <a:bodyPr>
            <a:normAutofit/>
          </a:bodyPr>
          <a:lstStyle/>
          <a:p>
            <a:r>
              <a:rPr lang="en-US" sz="2800" dirty="0">
                <a:solidFill>
                  <a:schemeClr val="accent5"/>
                </a:solidFill>
              </a:rPr>
              <a:t>Specialization helps</a:t>
            </a:r>
          </a:p>
          <a:p>
            <a:pPr lvl="1"/>
            <a:r>
              <a:rPr lang="en-US" sz="2800" dirty="0"/>
              <a:t>Device characteristics</a:t>
            </a:r>
          </a:p>
          <a:p>
            <a:pPr lvl="1"/>
            <a:r>
              <a:rPr lang="en-US" sz="2800" dirty="0"/>
              <a:t>Workload characteristics</a:t>
            </a:r>
          </a:p>
          <a:p>
            <a:pPr lvl="1"/>
            <a:endParaRPr lang="en-US" sz="2800" dirty="0"/>
          </a:p>
          <a:p>
            <a:r>
              <a:rPr lang="en-US" sz="2800" dirty="0">
                <a:solidFill>
                  <a:schemeClr val="accent5"/>
                </a:solidFill>
              </a:rPr>
              <a:t>Data-driven approach</a:t>
            </a:r>
          </a:p>
          <a:p>
            <a:pPr lvl="1"/>
            <a:r>
              <a:rPr lang="en-US" sz="2800" dirty="0"/>
              <a:t>Model-based techniques</a:t>
            </a:r>
          </a:p>
          <a:p>
            <a:pPr lvl="1"/>
            <a:r>
              <a:rPr lang="en-US" sz="2800" dirty="0"/>
              <a:t>Online model vs. fixed model</a:t>
            </a:r>
          </a:p>
          <a:p>
            <a:endParaRPr lang="en-US" sz="2800" dirty="0"/>
          </a:p>
          <a:p>
            <a:r>
              <a:rPr lang="en-US" sz="2800" dirty="0">
                <a:solidFill>
                  <a:schemeClr val="accent5"/>
                </a:solidFill>
              </a:rPr>
              <a:t>Observation-driven research</a:t>
            </a:r>
          </a:p>
          <a:p>
            <a:pPr lvl="1"/>
            <a:r>
              <a:rPr lang="en-US" sz="2800" dirty="0"/>
              <a:t>Derive new insights through real characterization</a:t>
            </a:r>
          </a:p>
          <a:p>
            <a:pPr lvl="1"/>
            <a:r>
              <a:rPr lang="en-US" sz="2800" dirty="0"/>
              <a:t>New observation inspires new techniques</a:t>
            </a:r>
          </a:p>
        </p:txBody>
      </p:sp>
      <p:sp>
        <p:nvSpPr>
          <p:cNvPr id="4" name="Slide Number Placeholder 3">
            <a:extLst>
              <a:ext uri="{FF2B5EF4-FFF2-40B4-BE49-F238E27FC236}">
                <a16:creationId xmlns:a16="http://schemas.microsoft.com/office/drawing/2014/main" id="{C111E9CF-8430-48E8-812C-E6561B32522C}"/>
              </a:ext>
            </a:extLst>
          </p:cNvPr>
          <p:cNvSpPr>
            <a:spLocks noGrp="1"/>
          </p:cNvSpPr>
          <p:nvPr>
            <p:ph type="sldNum" sz="quarter" idx="4"/>
          </p:nvPr>
        </p:nvSpPr>
        <p:spPr/>
        <p:txBody>
          <a:bodyPr/>
          <a:lstStyle/>
          <a:p>
            <a:fld id="{D1A49D29-CB85-4411-9FDD-91CD7B7D33F2}" type="slidenum">
              <a:rPr lang="en-US" smtClean="0"/>
              <a:pPr/>
              <a:t>60</a:t>
            </a:fld>
            <a:endParaRPr lang="en-US"/>
          </a:p>
        </p:txBody>
      </p:sp>
    </p:spTree>
    <p:extLst>
      <p:ext uri="{BB962C8B-B14F-4D97-AF65-F5344CB8AC3E}">
        <p14:creationId xmlns:p14="http://schemas.microsoft.com/office/powerpoint/2010/main" val="9526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D428-A9D2-41EF-A6CC-911FED1FE054}"/>
              </a:ext>
            </a:extLst>
          </p:cNvPr>
          <p:cNvSpPr>
            <a:spLocks noGrp="1"/>
          </p:cNvSpPr>
          <p:nvPr>
            <p:ph type="title"/>
          </p:nvPr>
        </p:nvSpPr>
        <p:spPr>
          <a:xfrm>
            <a:off x="0" y="0"/>
            <a:ext cx="9144000" cy="1085850"/>
          </a:xfrm>
        </p:spPr>
        <p:txBody>
          <a:bodyPr/>
          <a:lstStyle/>
          <a:p>
            <a:r>
              <a:rPr lang="en-US" dirty="0"/>
              <a:t>Future Research Directions</a:t>
            </a:r>
          </a:p>
        </p:txBody>
      </p:sp>
      <p:sp>
        <p:nvSpPr>
          <p:cNvPr id="4" name="Slide Number Placeholder 3">
            <a:extLst>
              <a:ext uri="{FF2B5EF4-FFF2-40B4-BE49-F238E27FC236}">
                <a16:creationId xmlns:a16="http://schemas.microsoft.com/office/drawing/2014/main" id="{CD48D8ED-44BB-4D8A-A07F-0583BC08F44A}"/>
              </a:ext>
            </a:extLst>
          </p:cNvPr>
          <p:cNvSpPr>
            <a:spLocks noGrp="1"/>
          </p:cNvSpPr>
          <p:nvPr>
            <p:ph type="sldNum" sz="quarter" idx="12"/>
          </p:nvPr>
        </p:nvSpPr>
        <p:spPr/>
        <p:txBody>
          <a:bodyPr/>
          <a:lstStyle/>
          <a:p>
            <a:fld id="{D1A49D29-CB85-4411-9FDD-91CD7B7D33F2}" type="slidenum">
              <a:rPr lang="en-US" smtClean="0"/>
              <a:pPr/>
              <a:t>61</a:t>
            </a:fld>
            <a:endParaRPr lang="en-US"/>
          </a:p>
        </p:txBody>
      </p:sp>
      <p:grpSp>
        <p:nvGrpSpPr>
          <p:cNvPr id="120" name="Group 119">
            <a:extLst>
              <a:ext uri="{FF2B5EF4-FFF2-40B4-BE49-F238E27FC236}">
                <a16:creationId xmlns:a16="http://schemas.microsoft.com/office/drawing/2014/main" id="{414CE064-F597-4E81-A50C-FC88F7BCDD86}"/>
              </a:ext>
            </a:extLst>
          </p:cNvPr>
          <p:cNvGrpSpPr/>
          <p:nvPr/>
        </p:nvGrpSpPr>
        <p:grpSpPr>
          <a:xfrm>
            <a:off x="5080672" y="1076126"/>
            <a:ext cx="3707505" cy="1402631"/>
            <a:chOff x="664639" y="2544550"/>
            <a:chExt cx="3301529" cy="1249041"/>
          </a:xfrm>
        </p:grpSpPr>
        <p:sp>
          <p:nvSpPr>
            <p:cNvPr id="119" name="Rectangle 118">
              <a:extLst>
                <a:ext uri="{FF2B5EF4-FFF2-40B4-BE49-F238E27FC236}">
                  <a16:creationId xmlns:a16="http://schemas.microsoft.com/office/drawing/2014/main" id="{08FFD23F-F341-4866-B65A-227BB9D93779}"/>
                </a:ext>
              </a:extLst>
            </p:cNvPr>
            <p:cNvSpPr/>
            <p:nvPr/>
          </p:nvSpPr>
          <p:spPr>
            <a:xfrm>
              <a:off x="664639" y="2544550"/>
              <a:ext cx="3301529" cy="1249041"/>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r"/>
              <a:r>
                <a:rPr lang="en-US" sz="3200" dirty="0"/>
                <a:t>SSD</a:t>
              </a:r>
            </a:p>
          </p:txBody>
        </p:sp>
        <p:grpSp>
          <p:nvGrpSpPr>
            <p:cNvPr id="79" name="Group 78">
              <a:extLst>
                <a:ext uri="{FF2B5EF4-FFF2-40B4-BE49-F238E27FC236}">
                  <a16:creationId xmlns:a16="http://schemas.microsoft.com/office/drawing/2014/main" id="{9C15E120-2EB7-4443-A734-35E6A2740EC2}"/>
                </a:ext>
              </a:extLst>
            </p:cNvPr>
            <p:cNvGrpSpPr/>
            <p:nvPr/>
          </p:nvGrpSpPr>
          <p:grpSpPr>
            <a:xfrm>
              <a:off x="753029" y="2626146"/>
              <a:ext cx="1085850" cy="1085850"/>
              <a:chOff x="692080" y="1648495"/>
              <a:chExt cx="2743200" cy="2743200"/>
            </a:xfrm>
          </p:grpSpPr>
          <p:grpSp>
            <p:nvGrpSpPr>
              <p:cNvPr id="41" name="Group 40">
                <a:extLst>
                  <a:ext uri="{FF2B5EF4-FFF2-40B4-BE49-F238E27FC236}">
                    <a16:creationId xmlns:a16="http://schemas.microsoft.com/office/drawing/2014/main" id="{9098E671-89CB-4596-824C-F5F53CF0DEB8}"/>
                  </a:ext>
                </a:extLst>
              </p:cNvPr>
              <p:cNvGrpSpPr/>
              <p:nvPr/>
            </p:nvGrpSpPr>
            <p:grpSpPr>
              <a:xfrm>
                <a:off x="692080" y="1648495"/>
                <a:ext cx="2743200" cy="2743200"/>
                <a:chOff x="5166965" y="1759281"/>
                <a:chExt cx="2743200" cy="2743200"/>
              </a:xfrm>
            </p:grpSpPr>
            <p:sp>
              <p:nvSpPr>
                <p:cNvPr id="42" name="Rectangle: Rounded Corners 41">
                  <a:extLst>
                    <a:ext uri="{FF2B5EF4-FFF2-40B4-BE49-F238E27FC236}">
                      <a16:creationId xmlns:a16="http://schemas.microsoft.com/office/drawing/2014/main" id="{26C6F88D-68E7-45D3-B002-F81CF02B8AEB}"/>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grpSp>
              <p:nvGrpSpPr>
                <p:cNvPr id="43" name="Group 42">
                  <a:extLst>
                    <a:ext uri="{FF2B5EF4-FFF2-40B4-BE49-F238E27FC236}">
                      <a16:creationId xmlns:a16="http://schemas.microsoft.com/office/drawing/2014/main" id="{8EC76713-512D-4BC4-AFDB-0C5B785CB3AC}"/>
                    </a:ext>
                  </a:extLst>
                </p:cNvPr>
                <p:cNvGrpSpPr/>
                <p:nvPr/>
              </p:nvGrpSpPr>
              <p:grpSpPr>
                <a:xfrm>
                  <a:off x="5487711" y="2054238"/>
                  <a:ext cx="2152507" cy="2153285"/>
                  <a:chOff x="5487711" y="2054238"/>
                  <a:chExt cx="2152507" cy="2153285"/>
                </a:xfrm>
              </p:grpSpPr>
              <p:grpSp>
                <p:nvGrpSpPr>
                  <p:cNvPr id="44" name="Group 43">
                    <a:extLst>
                      <a:ext uri="{FF2B5EF4-FFF2-40B4-BE49-F238E27FC236}">
                        <a16:creationId xmlns:a16="http://schemas.microsoft.com/office/drawing/2014/main" id="{C158E2A9-22D7-4F87-8648-E72C2FD2A410}"/>
                      </a:ext>
                    </a:extLst>
                  </p:cNvPr>
                  <p:cNvGrpSpPr/>
                  <p:nvPr/>
                </p:nvGrpSpPr>
                <p:grpSpPr>
                  <a:xfrm>
                    <a:off x="5487711" y="2054238"/>
                    <a:ext cx="274320" cy="2153285"/>
                    <a:chOff x="5375951" y="2054238"/>
                    <a:chExt cx="274320" cy="2153285"/>
                  </a:xfrm>
                </p:grpSpPr>
                <p:sp>
                  <p:nvSpPr>
                    <p:cNvPr id="69" name="Oval 68">
                      <a:extLst>
                        <a:ext uri="{FF2B5EF4-FFF2-40B4-BE49-F238E27FC236}">
                          <a16:creationId xmlns:a16="http://schemas.microsoft.com/office/drawing/2014/main" id="{1E763A41-2493-44AF-8AB3-AF4D559DC9FF}"/>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0" name="Oval 69">
                      <a:extLst>
                        <a:ext uri="{FF2B5EF4-FFF2-40B4-BE49-F238E27FC236}">
                          <a16:creationId xmlns:a16="http://schemas.microsoft.com/office/drawing/2014/main" id="{12EE8C02-E7AD-43EF-8E65-668C43ACED07}"/>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1" name="Oval 70">
                      <a:extLst>
                        <a:ext uri="{FF2B5EF4-FFF2-40B4-BE49-F238E27FC236}">
                          <a16:creationId xmlns:a16="http://schemas.microsoft.com/office/drawing/2014/main" id="{FF8E0161-0959-4201-8C12-ACE69847FA1C}"/>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2" name="Oval 71">
                      <a:extLst>
                        <a:ext uri="{FF2B5EF4-FFF2-40B4-BE49-F238E27FC236}">
                          <a16:creationId xmlns:a16="http://schemas.microsoft.com/office/drawing/2014/main" id="{C6B4B7EF-8401-4279-BCB8-1203A6D9E162}"/>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3" name="Oval 72">
                      <a:extLst>
                        <a:ext uri="{FF2B5EF4-FFF2-40B4-BE49-F238E27FC236}">
                          <a16:creationId xmlns:a16="http://schemas.microsoft.com/office/drawing/2014/main" id="{6114EAA7-2C0C-4712-BD7D-1DBAD932D584}"/>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45" name="Group 44">
                    <a:extLst>
                      <a:ext uri="{FF2B5EF4-FFF2-40B4-BE49-F238E27FC236}">
                        <a16:creationId xmlns:a16="http://schemas.microsoft.com/office/drawing/2014/main" id="{E74F862F-04E6-4EDB-AA31-156B1D4118A8}"/>
                      </a:ext>
                    </a:extLst>
                  </p:cNvPr>
                  <p:cNvGrpSpPr/>
                  <p:nvPr/>
                </p:nvGrpSpPr>
                <p:grpSpPr>
                  <a:xfrm>
                    <a:off x="5957258" y="2054238"/>
                    <a:ext cx="274320" cy="2153285"/>
                    <a:chOff x="5888678" y="2054238"/>
                    <a:chExt cx="274320" cy="2153285"/>
                  </a:xfrm>
                </p:grpSpPr>
                <p:sp>
                  <p:nvSpPr>
                    <p:cNvPr id="64" name="Oval 63">
                      <a:extLst>
                        <a:ext uri="{FF2B5EF4-FFF2-40B4-BE49-F238E27FC236}">
                          <a16:creationId xmlns:a16="http://schemas.microsoft.com/office/drawing/2014/main" id="{D9E78894-3912-45C5-B2B8-AB4E3C04779C}"/>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5" name="Oval 64">
                      <a:extLst>
                        <a:ext uri="{FF2B5EF4-FFF2-40B4-BE49-F238E27FC236}">
                          <a16:creationId xmlns:a16="http://schemas.microsoft.com/office/drawing/2014/main" id="{0E39C09C-F87A-4029-8791-4DBE51F975F5}"/>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6" name="Oval 65">
                      <a:extLst>
                        <a:ext uri="{FF2B5EF4-FFF2-40B4-BE49-F238E27FC236}">
                          <a16:creationId xmlns:a16="http://schemas.microsoft.com/office/drawing/2014/main" id="{D699B5E4-C072-4310-8CBF-9EE4A275174A}"/>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7" name="Oval 66">
                      <a:extLst>
                        <a:ext uri="{FF2B5EF4-FFF2-40B4-BE49-F238E27FC236}">
                          <a16:creationId xmlns:a16="http://schemas.microsoft.com/office/drawing/2014/main" id="{CA751A2A-3449-4DC3-9AEC-43DD7FBFC1D9}"/>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8" name="Oval 67">
                      <a:extLst>
                        <a:ext uri="{FF2B5EF4-FFF2-40B4-BE49-F238E27FC236}">
                          <a16:creationId xmlns:a16="http://schemas.microsoft.com/office/drawing/2014/main" id="{77915C63-C2BC-4249-B2CC-E873F4DAAE26}"/>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46" name="Group 45">
                    <a:extLst>
                      <a:ext uri="{FF2B5EF4-FFF2-40B4-BE49-F238E27FC236}">
                        <a16:creationId xmlns:a16="http://schemas.microsoft.com/office/drawing/2014/main" id="{36C64B25-4D22-4CB1-940A-B158D20512A0}"/>
                      </a:ext>
                    </a:extLst>
                  </p:cNvPr>
                  <p:cNvGrpSpPr/>
                  <p:nvPr/>
                </p:nvGrpSpPr>
                <p:grpSpPr>
                  <a:xfrm>
                    <a:off x="6426805" y="2054238"/>
                    <a:ext cx="274320" cy="2153285"/>
                    <a:chOff x="6401405" y="2054238"/>
                    <a:chExt cx="274320" cy="2153285"/>
                  </a:xfrm>
                </p:grpSpPr>
                <p:sp>
                  <p:nvSpPr>
                    <p:cNvPr id="59" name="Oval 58">
                      <a:extLst>
                        <a:ext uri="{FF2B5EF4-FFF2-40B4-BE49-F238E27FC236}">
                          <a16:creationId xmlns:a16="http://schemas.microsoft.com/office/drawing/2014/main" id="{66062FF2-A7FF-480A-B6BD-B05F22A9C253}"/>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0" name="Oval 59">
                      <a:extLst>
                        <a:ext uri="{FF2B5EF4-FFF2-40B4-BE49-F238E27FC236}">
                          <a16:creationId xmlns:a16="http://schemas.microsoft.com/office/drawing/2014/main" id="{56828861-CE30-4FAB-9E2B-9B6F1780B1DB}"/>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1" name="Oval 60">
                      <a:extLst>
                        <a:ext uri="{FF2B5EF4-FFF2-40B4-BE49-F238E27FC236}">
                          <a16:creationId xmlns:a16="http://schemas.microsoft.com/office/drawing/2014/main" id="{DC652E0B-808E-42D5-A2D5-557B05750DB2}"/>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2" name="Oval 61">
                      <a:extLst>
                        <a:ext uri="{FF2B5EF4-FFF2-40B4-BE49-F238E27FC236}">
                          <a16:creationId xmlns:a16="http://schemas.microsoft.com/office/drawing/2014/main" id="{DC628A88-E5E5-4B47-888C-C3097493567E}"/>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63" name="Oval 62">
                      <a:extLst>
                        <a:ext uri="{FF2B5EF4-FFF2-40B4-BE49-F238E27FC236}">
                          <a16:creationId xmlns:a16="http://schemas.microsoft.com/office/drawing/2014/main" id="{7B110EAA-537F-48D0-BCCE-75E18319582D}"/>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47" name="Group 46">
                    <a:extLst>
                      <a:ext uri="{FF2B5EF4-FFF2-40B4-BE49-F238E27FC236}">
                        <a16:creationId xmlns:a16="http://schemas.microsoft.com/office/drawing/2014/main" id="{537FF5DF-E964-464A-8C40-7BE0FC60792C}"/>
                      </a:ext>
                    </a:extLst>
                  </p:cNvPr>
                  <p:cNvGrpSpPr/>
                  <p:nvPr/>
                </p:nvGrpSpPr>
                <p:grpSpPr>
                  <a:xfrm>
                    <a:off x="6896352" y="2054238"/>
                    <a:ext cx="274320" cy="2153285"/>
                    <a:chOff x="6914132" y="2054238"/>
                    <a:chExt cx="274320" cy="2153285"/>
                  </a:xfrm>
                </p:grpSpPr>
                <p:sp>
                  <p:nvSpPr>
                    <p:cNvPr id="54" name="Oval 53">
                      <a:extLst>
                        <a:ext uri="{FF2B5EF4-FFF2-40B4-BE49-F238E27FC236}">
                          <a16:creationId xmlns:a16="http://schemas.microsoft.com/office/drawing/2014/main" id="{CE9A7F35-D63B-4A31-9584-A0AF1E1D2B4C}"/>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5" name="Oval 54">
                      <a:extLst>
                        <a:ext uri="{FF2B5EF4-FFF2-40B4-BE49-F238E27FC236}">
                          <a16:creationId xmlns:a16="http://schemas.microsoft.com/office/drawing/2014/main" id="{D728B34E-855B-4338-ABB0-8D368F110180}"/>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6" name="Oval 55">
                      <a:extLst>
                        <a:ext uri="{FF2B5EF4-FFF2-40B4-BE49-F238E27FC236}">
                          <a16:creationId xmlns:a16="http://schemas.microsoft.com/office/drawing/2014/main" id="{6D44E921-E7B2-494D-85D0-ED7201D9A0F6}"/>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7" name="Oval 56">
                      <a:extLst>
                        <a:ext uri="{FF2B5EF4-FFF2-40B4-BE49-F238E27FC236}">
                          <a16:creationId xmlns:a16="http://schemas.microsoft.com/office/drawing/2014/main" id="{D573D4A6-3D65-4600-831D-96260A4547DF}"/>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8" name="Oval 57">
                      <a:extLst>
                        <a:ext uri="{FF2B5EF4-FFF2-40B4-BE49-F238E27FC236}">
                          <a16:creationId xmlns:a16="http://schemas.microsoft.com/office/drawing/2014/main" id="{B77B3ED2-41C6-46F6-9C87-9C75825FAFF7}"/>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48" name="Group 47">
                    <a:extLst>
                      <a:ext uri="{FF2B5EF4-FFF2-40B4-BE49-F238E27FC236}">
                        <a16:creationId xmlns:a16="http://schemas.microsoft.com/office/drawing/2014/main" id="{519AFB15-6895-4723-9602-56581B9854CA}"/>
                      </a:ext>
                    </a:extLst>
                  </p:cNvPr>
                  <p:cNvGrpSpPr/>
                  <p:nvPr/>
                </p:nvGrpSpPr>
                <p:grpSpPr>
                  <a:xfrm>
                    <a:off x="7365898" y="2054238"/>
                    <a:ext cx="274320" cy="2153285"/>
                    <a:chOff x="7426858" y="2054238"/>
                    <a:chExt cx="274320" cy="2153285"/>
                  </a:xfrm>
                </p:grpSpPr>
                <p:sp>
                  <p:nvSpPr>
                    <p:cNvPr id="49" name="Oval 48">
                      <a:extLst>
                        <a:ext uri="{FF2B5EF4-FFF2-40B4-BE49-F238E27FC236}">
                          <a16:creationId xmlns:a16="http://schemas.microsoft.com/office/drawing/2014/main" id="{4F7C59FD-9C63-4EFB-92CE-DCFA24F981F0}"/>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0" name="Oval 49">
                      <a:extLst>
                        <a:ext uri="{FF2B5EF4-FFF2-40B4-BE49-F238E27FC236}">
                          <a16:creationId xmlns:a16="http://schemas.microsoft.com/office/drawing/2014/main" id="{CD0C37C0-3831-43E6-A278-8BBD6BB67BAC}"/>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1" name="Oval 50">
                      <a:extLst>
                        <a:ext uri="{FF2B5EF4-FFF2-40B4-BE49-F238E27FC236}">
                          <a16:creationId xmlns:a16="http://schemas.microsoft.com/office/drawing/2014/main" id="{D7C7F095-A7E9-4698-9789-3F758C09295C}"/>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2" name="Oval 51">
                      <a:extLst>
                        <a:ext uri="{FF2B5EF4-FFF2-40B4-BE49-F238E27FC236}">
                          <a16:creationId xmlns:a16="http://schemas.microsoft.com/office/drawing/2014/main" id="{53DFFD15-ECBB-4E67-BD02-64ADE1317A33}"/>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53" name="Oval 52">
                      <a:extLst>
                        <a:ext uri="{FF2B5EF4-FFF2-40B4-BE49-F238E27FC236}">
                          <a16:creationId xmlns:a16="http://schemas.microsoft.com/office/drawing/2014/main" id="{6DAA6F28-D340-4EDF-92A8-023BCA2538EB}"/>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grpSp>
          <p:sp>
            <p:nvSpPr>
              <p:cNvPr id="74" name="Oval 73">
                <a:extLst>
                  <a:ext uri="{FF2B5EF4-FFF2-40B4-BE49-F238E27FC236}">
                    <a16:creationId xmlns:a16="http://schemas.microsoft.com/office/drawing/2014/main" id="{6DB1F4C0-0BBE-4A61-B013-986691D8C087}"/>
                  </a:ext>
                </a:extLst>
              </p:cNvPr>
              <p:cNvSpPr/>
              <p:nvPr/>
            </p:nvSpPr>
            <p:spPr bwMode="auto">
              <a:xfrm>
                <a:off x="1482911" y="3352675"/>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5" name="Oval 74">
                <a:extLst>
                  <a:ext uri="{FF2B5EF4-FFF2-40B4-BE49-F238E27FC236}">
                    <a16:creationId xmlns:a16="http://schemas.microsoft.com/office/drawing/2014/main" id="{781A5B06-A6D8-4357-880D-8D855C513BB2}"/>
                  </a:ext>
                </a:extLst>
              </p:cNvPr>
              <p:cNvSpPr/>
              <p:nvPr/>
            </p:nvSpPr>
            <p:spPr bwMode="auto">
              <a:xfrm>
                <a:off x="1012826" y="2413193"/>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6" name="Oval 75">
                <a:extLst>
                  <a:ext uri="{FF2B5EF4-FFF2-40B4-BE49-F238E27FC236}">
                    <a16:creationId xmlns:a16="http://schemas.microsoft.com/office/drawing/2014/main" id="{AB9629A3-7CEA-497E-AF70-D950A86FEF89}"/>
                  </a:ext>
                </a:extLst>
              </p:cNvPr>
              <p:cNvSpPr/>
              <p:nvPr/>
            </p:nvSpPr>
            <p:spPr bwMode="auto">
              <a:xfrm>
                <a:off x="1951920" y="2882933"/>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7" name="Oval 76">
                <a:extLst>
                  <a:ext uri="{FF2B5EF4-FFF2-40B4-BE49-F238E27FC236}">
                    <a16:creationId xmlns:a16="http://schemas.microsoft.com/office/drawing/2014/main" id="{540215D2-34DA-448D-A8FF-3FE3894F07F3}"/>
                  </a:ext>
                </a:extLst>
              </p:cNvPr>
              <p:cNvSpPr/>
              <p:nvPr/>
            </p:nvSpPr>
            <p:spPr bwMode="auto">
              <a:xfrm>
                <a:off x="2421467" y="1943452"/>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78" name="Oval 77">
                <a:extLst>
                  <a:ext uri="{FF2B5EF4-FFF2-40B4-BE49-F238E27FC236}">
                    <a16:creationId xmlns:a16="http://schemas.microsoft.com/office/drawing/2014/main" id="{1B048F8D-4656-404B-BE42-A4E768E44FA0}"/>
                  </a:ext>
                </a:extLst>
              </p:cNvPr>
              <p:cNvSpPr/>
              <p:nvPr/>
            </p:nvSpPr>
            <p:spPr bwMode="auto">
              <a:xfrm>
                <a:off x="2891013" y="3822417"/>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80" name="Group 79">
              <a:extLst>
                <a:ext uri="{FF2B5EF4-FFF2-40B4-BE49-F238E27FC236}">
                  <a16:creationId xmlns:a16="http://schemas.microsoft.com/office/drawing/2014/main" id="{CE654277-9182-4324-9963-BCFB8681F74D}"/>
                </a:ext>
              </a:extLst>
            </p:cNvPr>
            <p:cNvGrpSpPr/>
            <p:nvPr/>
          </p:nvGrpSpPr>
          <p:grpSpPr>
            <a:xfrm>
              <a:off x="1965295" y="2626146"/>
              <a:ext cx="1085850" cy="1085850"/>
              <a:chOff x="692080" y="1648495"/>
              <a:chExt cx="2743200" cy="2743200"/>
            </a:xfrm>
          </p:grpSpPr>
          <p:grpSp>
            <p:nvGrpSpPr>
              <p:cNvPr id="81" name="Group 80">
                <a:extLst>
                  <a:ext uri="{FF2B5EF4-FFF2-40B4-BE49-F238E27FC236}">
                    <a16:creationId xmlns:a16="http://schemas.microsoft.com/office/drawing/2014/main" id="{B13F5424-6630-4567-A4A5-14C7FE304C83}"/>
                  </a:ext>
                </a:extLst>
              </p:cNvPr>
              <p:cNvGrpSpPr/>
              <p:nvPr/>
            </p:nvGrpSpPr>
            <p:grpSpPr>
              <a:xfrm>
                <a:off x="692080" y="1648495"/>
                <a:ext cx="2743200" cy="2743200"/>
                <a:chOff x="5166965" y="1759281"/>
                <a:chExt cx="2743200" cy="2743200"/>
              </a:xfrm>
            </p:grpSpPr>
            <p:sp>
              <p:nvSpPr>
                <p:cNvPr id="87" name="Rectangle: Rounded Corners 86">
                  <a:extLst>
                    <a:ext uri="{FF2B5EF4-FFF2-40B4-BE49-F238E27FC236}">
                      <a16:creationId xmlns:a16="http://schemas.microsoft.com/office/drawing/2014/main" id="{349482C1-B274-46EF-AEB2-B74D15E63907}"/>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grpSp>
              <p:nvGrpSpPr>
                <p:cNvPr id="88" name="Group 87">
                  <a:extLst>
                    <a:ext uri="{FF2B5EF4-FFF2-40B4-BE49-F238E27FC236}">
                      <a16:creationId xmlns:a16="http://schemas.microsoft.com/office/drawing/2014/main" id="{F9DCBD52-E14C-4704-B15A-290BECDADB1F}"/>
                    </a:ext>
                  </a:extLst>
                </p:cNvPr>
                <p:cNvGrpSpPr/>
                <p:nvPr/>
              </p:nvGrpSpPr>
              <p:grpSpPr>
                <a:xfrm>
                  <a:off x="5487711" y="2054238"/>
                  <a:ext cx="2152507" cy="2153285"/>
                  <a:chOff x="5487711" y="2054238"/>
                  <a:chExt cx="2152507" cy="2153285"/>
                </a:xfrm>
              </p:grpSpPr>
              <p:grpSp>
                <p:nvGrpSpPr>
                  <p:cNvPr id="89" name="Group 88">
                    <a:extLst>
                      <a:ext uri="{FF2B5EF4-FFF2-40B4-BE49-F238E27FC236}">
                        <a16:creationId xmlns:a16="http://schemas.microsoft.com/office/drawing/2014/main" id="{37F9C3F6-E092-4C3C-A8F0-3795D05319F8}"/>
                      </a:ext>
                    </a:extLst>
                  </p:cNvPr>
                  <p:cNvGrpSpPr/>
                  <p:nvPr/>
                </p:nvGrpSpPr>
                <p:grpSpPr>
                  <a:xfrm>
                    <a:off x="5487711" y="2054238"/>
                    <a:ext cx="274320" cy="2153285"/>
                    <a:chOff x="5375951" y="2054238"/>
                    <a:chExt cx="274320" cy="2153285"/>
                  </a:xfrm>
                </p:grpSpPr>
                <p:sp>
                  <p:nvSpPr>
                    <p:cNvPr id="114" name="Oval 113">
                      <a:extLst>
                        <a:ext uri="{FF2B5EF4-FFF2-40B4-BE49-F238E27FC236}">
                          <a16:creationId xmlns:a16="http://schemas.microsoft.com/office/drawing/2014/main" id="{70490FD8-F9DB-48EC-B23D-778D536A99BB}"/>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5" name="Oval 114">
                      <a:extLst>
                        <a:ext uri="{FF2B5EF4-FFF2-40B4-BE49-F238E27FC236}">
                          <a16:creationId xmlns:a16="http://schemas.microsoft.com/office/drawing/2014/main" id="{B9EC9850-C088-401D-8542-421DD6DDB220}"/>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6" name="Oval 115">
                      <a:extLst>
                        <a:ext uri="{FF2B5EF4-FFF2-40B4-BE49-F238E27FC236}">
                          <a16:creationId xmlns:a16="http://schemas.microsoft.com/office/drawing/2014/main" id="{955946F4-C230-451D-9FD7-41AF0B913DB8}"/>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7" name="Oval 116">
                      <a:extLst>
                        <a:ext uri="{FF2B5EF4-FFF2-40B4-BE49-F238E27FC236}">
                          <a16:creationId xmlns:a16="http://schemas.microsoft.com/office/drawing/2014/main" id="{55CD3EAA-5761-49F5-9494-007CFA80E79C}"/>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8" name="Oval 117">
                      <a:extLst>
                        <a:ext uri="{FF2B5EF4-FFF2-40B4-BE49-F238E27FC236}">
                          <a16:creationId xmlns:a16="http://schemas.microsoft.com/office/drawing/2014/main" id="{3AC80384-7BEC-47C3-A252-F645C5B67807}"/>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90" name="Group 89">
                    <a:extLst>
                      <a:ext uri="{FF2B5EF4-FFF2-40B4-BE49-F238E27FC236}">
                        <a16:creationId xmlns:a16="http://schemas.microsoft.com/office/drawing/2014/main" id="{66A55EA1-5764-44CA-9302-BB34F1EE4181}"/>
                      </a:ext>
                    </a:extLst>
                  </p:cNvPr>
                  <p:cNvGrpSpPr/>
                  <p:nvPr/>
                </p:nvGrpSpPr>
                <p:grpSpPr>
                  <a:xfrm>
                    <a:off x="5957258" y="2054238"/>
                    <a:ext cx="274320" cy="2153285"/>
                    <a:chOff x="5888678" y="2054238"/>
                    <a:chExt cx="274320" cy="2153285"/>
                  </a:xfrm>
                </p:grpSpPr>
                <p:sp>
                  <p:nvSpPr>
                    <p:cNvPr id="109" name="Oval 108">
                      <a:extLst>
                        <a:ext uri="{FF2B5EF4-FFF2-40B4-BE49-F238E27FC236}">
                          <a16:creationId xmlns:a16="http://schemas.microsoft.com/office/drawing/2014/main" id="{7B3C4B91-70D1-4622-82AB-7B15825A55A1}"/>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0" name="Oval 109">
                      <a:extLst>
                        <a:ext uri="{FF2B5EF4-FFF2-40B4-BE49-F238E27FC236}">
                          <a16:creationId xmlns:a16="http://schemas.microsoft.com/office/drawing/2014/main" id="{64E58D80-5122-49B4-A6B5-9E019883166E}"/>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1" name="Oval 110">
                      <a:extLst>
                        <a:ext uri="{FF2B5EF4-FFF2-40B4-BE49-F238E27FC236}">
                          <a16:creationId xmlns:a16="http://schemas.microsoft.com/office/drawing/2014/main" id="{D61BDB4B-98B5-42DE-BB55-5D8C7D637EDE}"/>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2" name="Oval 111">
                      <a:extLst>
                        <a:ext uri="{FF2B5EF4-FFF2-40B4-BE49-F238E27FC236}">
                          <a16:creationId xmlns:a16="http://schemas.microsoft.com/office/drawing/2014/main" id="{C92BC338-F8B4-4D64-A0C2-2CDFE0304033}"/>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13" name="Oval 112">
                      <a:extLst>
                        <a:ext uri="{FF2B5EF4-FFF2-40B4-BE49-F238E27FC236}">
                          <a16:creationId xmlns:a16="http://schemas.microsoft.com/office/drawing/2014/main" id="{89D65862-51B6-4757-A5E7-2AAB6725421A}"/>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91" name="Group 90">
                    <a:extLst>
                      <a:ext uri="{FF2B5EF4-FFF2-40B4-BE49-F238E27FC236}">
                        <a16:creationId xmlns:a16="http://schemas.microsoft.com/office/drawing/2014/main" id="{EC44B901-7DDE-4FF6-9BB6-F3DBDA2B5428}"/>
                      </a:ext>
                    </a:extLst>
                  </p:cNvPr>
                  <p:cNvGrpSpPr/>
                  <p:nvPr/>
                </p:nvGrpSpPr>
                <p:grpSpPr>
                  <a:xfrm>
                    <a:off x="6426805" y="2054238"/>
                    <a:ext cx="274320" cy="2153285"/>
                    <a:chOff x="6401405" y="2054238"/>
                    <a:chExt cx="274320" cy="2153285"/>
                  </a:xfrm>
                </p:grpSpPr>
                <p:sp>
                  <p:nvSpPr>
                    <p:cNvPr id="104" name="Oval 103">
                      <a:extLst>
                        <a:ext uri="{FF2B5EF4-FFF2-40B4-BE49-F238E27FC236}">
                          <a16:creationId xmlns:a16="http://schemas.microsoft.com/office/drawing/2014/main" id="{BCF3F21C-47A6-491F-925F-AD10A3338958}"/>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5" name="Oval 104">
                      <a:extLst>
                        <a:ext uri="{FF2B5EF4-FFF2-40B4-BE49-F238E27FC236}">
                          <a16:creationId xmlns:a16="http://schemas.microsoft.com/office/drawing/2014/main" id="{A7899C6A-2312-4DE5-85D1-68576185AC10}"/>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6" name="Oval 105">
                      <a:extLst>
                        <a:ext uri="{FF2B5EF4-FFF2-40B4-BE49-F238E27FC236}">
                          <a16:creationId xmlns:a16="http://schemas.microsoft.com/office/drawing/2014/main" id="{E5538643-E21F-4DF9-A252-7A902BA981E6}"/>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7" name="Oval 106">
                      <a:extLst>
                        <a:ext uri="{FF2B5EF4-FFF2-40B4-BE49-F238E27FC236}">
                          <a16:creationId xmlns:a16="http://schemas.microsoft.com/office/drawing/2014/main" id="{3A1A9BCF-4CB5-44E1-9974-17B0B6AD9381}"/>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8" name="Oval 107">
                      <a:extLst>
                        <a:ext uri="{FF2B5EF4-FFF2-40B4-BE49-F238E27FC236}">
                          <a16:creationId xmlns:a16="http://schemas.microsoft.com/office/drawing/2014/main" id="{DA664218-84FF-494D-80F3-FC7B04DA2389}"/>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92" name="Group 91">
                    <a:extLst>
                      <a:ext uri="{FF2B5EF4-FFF2-40B4-BE49-F238E27FC236}">
                        <a16:creationId xmlns:a16="http://schemas.microsoft.com/office/drawing/2014/main" id="{7ED4ECDB-CA7A-4531-8FF0-F56AB7006194}"/>
                      </a:ext>
                    </a:extLst>
                  </p:cNvPr>
                  <p:cNvGrpSpPr/>
                  <p:nvPr/>
                </p:nvGrpSpPr>
                <p:grpSpPr>
                  <a:xfrm>
                    <a:off x="6896352" y="2054238"/>
                    <a:ext cx="274320" cy="2153285"/>
                    <a:chOff x="6914132" y="2054238"/>
                    <a:chExt cx="274320" cy="2153285"/>
                  </a:xfrm>
                </p:grpSpPr>
                <p:sp>
                  <p:nvSpPr>
                    <p:cNvPr id="99" name="Oval 98">
                      <a:extLst>
                        <a:ext uri="{FF2B5EF4-FFF2-40B4-BE49-F238E27FC236}">
                          <a16:creationId xmlns:a16="http://schemas.microsoft.com/office/drawing/2014/main" id="{09F7B3D1-303A-4B72-80EB-9BE8144C80DA}"/>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0" name="Oval 99">
                      <a:extLst>
                        <a:ext uri="{FF2B5EF4-FFF2-40B4-BE49-F238E27FC236}">
                          <a16:creationId xmlns:a16="http://schemas.microsoft.com/office/drawing/2014/main" id="{728E5064-7242-4BE8-B36A-C104A7CB2508}"/>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1" name="Oval 100">
                      <a:extLst>
                        <a:ext uri="{FF2B5EF4-FFF2-40B4-BE49-F238E27FC236}">
                          <a16:creationId xmlns:a16="http://schemas.microsoft.com/office/drawing/2014/main" id="{EE0C3EEC-5199-445A-BA84-520950455D9E}"/>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2" name="Oval 101">
                      <a:extLst>
                        <a:ext uri="{FF2B5EF4-FFF2-40B4-BE49-F238E27FC236}">
                          <a16:creationId xmlns:a16="http://schemas.microsoft.com/office/drawing/2014/main" id="{41A949DF-D8D9-48F7-82D8-2FFB7F534072}"/>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103" name="Oval 102">
                      <a:extLst>
                        <a:ext uri="{FF2B5EF4-FFF2-40B4-BE49-F238E27FC236}">
                          <a16:creationId xmlns:a16="http://schemas.microsoft.com/office/drawing/2014/main" id="{7EDFEB19-AC5E-4CEC-A92F-B548D2EB7859}"/>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nvGrpSpPr>
                  <p:cNvPr id="93" name="Group 92">
                    <a:extLst>
                      <a:ext uri="{FF2B5EF4-FFF2-40B4-BE49-F238E27FC236}">
                        <a16:creationId xmlns:a16="http://schemas.microsoft.com/office/drawing/2014/main" id="{0D4E3EEA-5585-4E06-B29C-6F5AA4B83C1F}"/>
                      </a:ext>
                    </a:extLst>
                  </p:cNvPr>
                  <p:cNvGrpSpPr/>
                  <p:nvPr/>
                </p:nvGrpSpPr>
                <p:grpSpPr>
                  <a:xfrm>
                    <a:off x="7365898" y="2054238"/>
                    <a:ext cx="274320" cy="2153285"/>
                    <a:chOff x="7426858" y="2054238"/>
                    <a:chExt cx="274320" cy="2153285"/>
                  </a:xfrm>
                </p:grpSpPr>
                <p:sp>
                  <p:nvSpPr>
                    <p:cNvPr id="94" name="Oval 93">
                      <a:extLst>
                        <a:ext uri="{FF2B5EF4-FFF2-40B4-BE49-F238E27FC236}">
                          <a16:creationId xmlns:a16="http://schemas.microsoft.com/office/drawing/2014/main" id="{A5FB1D9D-00C3-4C0C-83EC-40BE3B3F0413}"/>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95" name="Oval 94">
                      <a:extLst>
                        <a:ext uri="{FF2B5EF4-FFF2-40B4-BE49-F238E27FC236}">
                          <a16:creationId xmlns:a16="http://schemas.microsoft.com/office/drawing/2014/main" id="{F5AF4F09-DAD2-403A-8B65-E2A2BC9BCD69}"/>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96" name="Oval 95">
                      <a:extLst>
                        <a:ext uri="{FF2B5EF4-FFF2-40B4-BE49-F238E27FC236}">
                          <a16:creationId xmlns:a16="http://schemas.microsoft.com/office/drawing/2014/main" id="{F10E1083-667C-4F31-8FB6-3C6E47E8631F}"/>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97" name="Oval 96">
                      <a:extLst>
                        <a:ext uri="{FF2B5EF4-FFF2-40B4-BE49-F238E27FC236}">
                          <a16:creationId xmlns:a16="http://schemas.microsoft.com/office/drawing/2014/main" id="{8646147E-B9E5-4B31-A07D-4E148F7DA64A}"/>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98" name="Oval 97">
                      <a:extLst>
                        <a:ext uri="{FF2B5EF4-FFF2-40B4-BE49-F238E27FC236}">
                          <a16:creationId xmlns:a16="http://schemas.microsoft.com/office/drawing/2014/main" id="{22247F30-CF5C-4EAC-9969-D0D9A2253FF9}"/>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grpSp>
          <p:sp>
            <p:nvSpPr>
              <p:cNvPr id="82" name="Oval 81">
                <a:extLst>
                  <a:ext uri="{FF2B5EF4-FFF2-40B4-BE49-F238E27FC236}">
                    <a16:creationId xmlns:a16="http://schemas.microsoft.com/office/drawing/2014/main" id="{7CE3547C-A2FE-4335-8E29-8644CC88E445}"/>
                  </a:ext>
                </a:extLst>
              </p:cNvPr>
              <p:cNvSpPr/>
              <p:nvPr/>
            </p:nvSpPr>
            <p:spPr bwMode="auto">
              <a:xfrm>
                <a:off x="1482911" y="3352675"/>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83" name="Oval 82">
                <a:extLst>
                  <a:ext uri="{FF2B5EF4-FFF2-40B4-BE49-F238E27FC236}">
                    <a16:creationId xmlns:a16="http://schemas.microsoft.com/office/drawing/2014/main" id="{F5717FA7-49CA-4521-9D32-DDDC0C761C37}"/>
                  </a:ext>
                </a:extLst>
              </p:cNvPr>
              <p:cNvSpPr/>
              <p:nvPr/>
            </p:nvSpPr>
            <p:spPr bwMode="auto">
              <a:xfrm>
                <a:off x="1012826" y="2413193"/>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84" name="Oval 83">
                <a:extLst>
                  <a:ext uri="{FF2B5EF4-FFF2-40B4-BE49-F238E27FC236}">
                    <a16:creationId xmlns:a16="http://schemas.microsoft.com/office/drawing/2014/main" id="{82DC1411-FEE1-47D6-A902-F0A872DF9E9B}"/>
                  </a:ext>
                </a:extLst>
              </p:cNvPr>
              <p:cNvSpPr/>
              <p:nvPr/>
            </p:nvSpPr>
            <p:spPr bwMode="auto">
              <a:xfrm>
                <a:off x="1951920" y="2882933"/>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85" name="Oval 84">
                <a:extLst>
                  <a:ext uri="{FF2B5EF4-FFF2-40B4-BE49-F238E27FC236}">
                    <a16:creationId xmlns:a16="http://schemas.microsoft.com/office/drawing/2014/main" id="{9B21B4F1-BE93-4DF1-9412-96559AC275A6}"/>
                  </a:ext>
                </a:extLst>
              </p:cNvPr>
              <p:cNvSpPr/>
              <p:nvPr/>
            </p:nvSpPr>
            <p:spPr bwMode="auto">
              <a:xfrm>
                <a:off x="2421467" y="1943452"/>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sp>
            <p:nvSpPr>
              <p:cNvPr id="86" name="Oval 85">
                <a:extLst>
                  <a:ext uri="{FF2B5EF4-FFF2-40B4-BE49-F238E27FC236}">
                    <a16:creationId xmlns:a16="http://schemas.microsoft.com/office/drawing/2014/main" id="{D956DA7C-EFDD-4416-A43F-62B4E9288457}"/>
                  </a:ext>
                </a:extLst>
              </p:cNvPr>
              <p:cNvSpPr/>
              <p:nvPr/>
            </p:nvSpPr>
            <p:spPr bwMode="auto">
              <a:xfrm>
                <a:off x="2891013" y="3822417"/>
                <a:ext cx="274320" cy="27432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kern="0">
                  <a:solidFill>
                    <a:srgbClr val="000000"/>
                  </a:solidFill>
                  <a:latin typeface="+mj-lt"/>
                </a:endParaRPr>
              </a:p>
            </p:txBody>
          </p:sp>
        </p:grpSp>
      </p:grpSp>
      <p:sp>
        <p:nvSpPr>
          <p:cNvPr id="122" name="Rectangle: Rounded Corners 121">
            <a:extLst>
              <a:ext uri="{FF2B5EF4-FFF2-40B4-BE49-F238E27FC236}">
                <a16:creationId xmlns:a16="http://schemas.microsoft.com/office/drawing/2014/main" id="{89D10506-BB86-4E54-90E8-97A94046ACE7}"/>
              </a:ext>
            </a:extLst>
          </p:cNvPr>
          <p:cNvSpPr/>
          <p:nvPr/>
        </p:nvSpPr>
        <p:spPr>
          <a:xfrm>
            <a:off x="302475" y="1245334"/>
            <a:ext cx="4240769" cy="10642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Manage unreliable cells in an SSD</a:t>
            </a:r>
          </a:p>
        </p:txBody>
      </p:sp>
      <p:sp>
        <p:nvSpPr>
          <p:cNvPr id="123" name="Rectangle: Rounded Corners 122">
            <a:extLst>
              <a:ext uri="{FF2B5EF4-FFF2-40B4-BE49-F238E27FC236}">
                <a16:creationId xmlns:a16="http://schemas.microsoft.com/office/drawing/2014/main" id="{DA24B071-EF96-448D-93D3-79BB9839F93B}"/>
              </a:ext>
            </a:extLst>
          </p:cNvPr>
          <p:cNvSpPr/>
          <p:nvPr/>
        </p:nvSpPr>
        <p:spPr>
          <a:xfrm>
            <a:off x="302475" y="3971137"/>
            <a:ext cx="4240769" cy="10642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Manage unreliable SSDs in a data center</a:t>
            </a:r>
          </a:p>
        </p:txBody>
      </p:sp>
      <p:cxnSp>
        <p:nvCxnSpPr>
          <p:cNvPr id="125" name="Straight Arrow Connector 124">
            <a:extLst>
              <a:ext uri="{FF2B5EF4-FFF2-40B4-BE49-F238E27FC236}">
                <a16:creationId xmlns:a16="http://schemas.microsoft.com/office/drawing/2014/main" id="{0B90D063-3180-4EE2-93F9-127693BD3B77}"/>
              </a:ext>
            </a:extLst>
          </p:cNvPr>
          <p:cNvCxnSpPr>
            <a:stCxn id="122" idx="2"/>
            <a:endCxn id="123" idx="0"/>
          </p:cNvCxnSpPr>
          <p:nvPr/>
        </p:nvCxnSpPr>
        <p:spPr>
          <a:xfrm>
            <a:off x="2422860" y="2309547"/>
            <a:ext cx="0" cy="166159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5F290F6-BF15-470B-A157-A58563B11101}"/>
              </a:ext>
            </a:extLst>
          </p:cNvPr>
          <p:cNvGrpSpPr/>
          <p:nvPr/>
        </p:nvGrpSpPr>
        <p:grpSpPr>
          <a:xfrm>
            <a:off x="5080671" y="2796680"/>
            <a:ext cx="3707501" cy="3870121"/>
            <a:chOff x="5080671" y="2888120"/>
            <a:chExt cx="3707501" cy="3870121"/>
          </a:xfrm>
        </p:grpSpPr>
        <p:sp>
          <p:nvSpPr>
            <p:cNvPr id="155" name="Rectangle: Rounded Corners 154">
              <a:extLst>
                <a:ext uri="{FF2B5EF4-FFF2-40B4-BE49-F238E27FC236}">
                  <a16:creationId xmlns:a16="http://schemas.microsoft.com/office/drawing/2014/main" id="{814BA60D-E53A-4D13-8550-061EA5A991F0}"/>
                </a:ext>
              </a:extLst>
            </p:cNvPr>
            <p:cNvSpPr/>
            <p:nvPr/>
          </p:nvSpPr>
          <p:spPr>
            <a:xfrm>
              <a:off x="5080671" y="2888120"/>
              <a:ext cx="3707501" cy="3870121"/>
            </a:xfrm>
            <a:prstGeom prst="roundRect">
              <a:avLst>
                <a:gd name="adj" fmla="val 2749"/>
              </a:avLst>
            </a:prstGeom>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2800" dirty="0">
                  <a:solidFill>
                    <a:schemeClr val="accent1"/>
                  </a:solidFill>
                </a:rPr>
                <a:t>Data Center</a:t>
              </a:r>
            </a:p>
          </p:txBody>
        </p:sp>
        <p:grpSp>
          <p:nvGrpSpPr>
            <p:cNvPr id="146" name="Group 145">
              <a:extLst>
                <a:ext uri="{FF2B5EF4-FFF2-40B4-BE49-F238E27FC236}">
                  <a16:creationId xmlns:a16="http://schemas.microsoft.com/office/drawing/2014/main" id="{4F82CA8A-7309-4F51-866C-319986A01A4B}"/>
                </a:ext>
              </a:extLst>
            </p:cNvPr>
            <p:cNvGrpSpPr/>
            <p:nvPr/>
          </p:nvGrpSpPr>
          <p:grpSpPr>
            <a:xfrm>
              <a:off x="5444442" y="3456931"/>
              <a:ext cx="2972662" cy="1540296"/>
              <a:chOff x="5622177" y="3576974"/>
              <a:chExt cx="2972662" cy="1540296"/>
            </a:xfrm>
          </p:grpSpPr>
          <p:sp>
            <p:nvSpPr>
              <p:cNvPr id="40" name="Rectangle 39">
                <a:extLst>
                  <a:ext uri="{FF2B5EF4-FFF2-40B4-BE49-F238E27FC236}">
                    <a16:creationId xmlns:a16="http://schemas.microsoft.com/office/drawing/2014/main" id="{FCCA3AD2-C858-4613-AABB-814F5C27DA6C}"/>
                  </a:ext>
                </a:extLst>
              </p:cNvPr>
              <p:cNvSpPr/>
              <p:nvPr/>
            </p:nvSpPr>
            <p:spPr>
              <a:xfrm>
                <a:off x="7640644" y="3576974"/>
                <a:ext cx="954195" cy="4341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SSD</a:t>
                </a:r>
              </a:p>
            </p:txBody>
          </p:sp>
          <p:sp>
            <p:nvSpPr>
              <p:cNvPr id="126" name="Rectangle: Rounded Corners 125">
                <a:extLst>
                  <a:ext uri="{FF2B5EF4-FFF2-40B4-BE49-F238E27FC236}">
                    <a16:creationId xmlns:a16="http://schemas.microsoft.com/office/drawing/2014/main" id="{297E1935-6E1F-4045-A669-4B72D830D599}"/>
                  </a:ext>
                </a:extLst>
              </p:cNvPr>
              <p:cNvSpPr/>
              <p:nvPr/>
            </p:nvSpPr>
            <p:spPr>
              <a:xfrm>
                <a:off x="5622177" y="4063360"/>
                <a:ext cx="1381013" cy="566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Server</a:t>
                </a:r>
              </a:p>
            </p:txBody>
          </p:sp>
          <p:sp>
            <p:nvSpPr>
              <p:cNvPr id="127" name="Rectangle 126">
                <a:extLst>
                  <a:ext uri="{FF2B5EF4-FFF2-40B4-BE49-F238E27FC236}">
                    <a16:creationId xmlns:a16="http://schemas.microsoft.com/office/drawing/2014/main" id="{9AFE5A8E-CF94-43C4-9BD7-2D41C9D76D0B}"/>
                  </a:ext>
                </a:extLst>
              </p:cNvPr>
              <p:cNvSpPr/>
              <p:nvPr/>
            </p:nvSpPr>
            <p:spPr>
              <a:xfrm>
                <a:off x="7640644" y="4129301"/>
                <a:ext cx="954195" cy="434146"/>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SSD</a:t>
                </a:r>
              </a:p>
            </p:txBody>
          </p:sp>
          <p:sp>
            <p:nvSpPr>
              <p:cNvPr id="128" name="Rectangle 127">
                <a:extLst>
                  <a:ext uri="{FF2B5EF4-FFF2-40B4-BE49-F238E27FC236}">
                    <a16:creationId xmlns:a16="http://schemas.microsoft.com/office/drawing/2014/main" id="{FFD1E2B6-9D89-4769-9693-459A63359552}"/>
                  </a:ext>
                </a:extLst>
              </p:cNvPr>
              <p:cNvSpPr/>
              <p:nvPr/>
            </p:nvSpPr>
            <p:spPr>
              <a:xfrm>
                <a:off x="7640644" y="4683124"/>
                <a:ext cx="954195" cy="434146"/>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SSD</a:t>
                </a:r>
              </a:p>
            </p:txBody>
          </p:sp>
          <p:cxnSp>
            <p:nvCxnSpPr>
              <p:cNvPr id="130" name="Connector: Elbow 129">
                <a:extLst>
                  <a:ext uri="{FF2B5EF4-FFF2-40B4-BE49-F238E27FC236}">
                    <a16:creationId xmlns:a16="http://schemas.microsoft.com/office/drawing/2014/main" id="{9198B727-1277-4691-8E3F-A9D435A0CFFA}"/>
                  </a:ext>
                </a:extLst>
              </p:cNvPr>
              <p:cNvCxnSpPr>
                <a:cxnSpLocks/>
                <a:stCxn id="40" idx="1"/>
                <a:endCxn id="126" idx="3"/>
              </p:cNvCxnSpPr>
              <p:nvPr/>
            </p:nvCxnSpPr>
            <p:spPr>
              <a:xfrm rot="10800000" flipV="1">
                <a:off x="7003190" y="3794046"/>
                <a:ext cx="637454" cy="552327"/>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D348AC52-33E3-48E8-BB8F-96227C779259}"/>
                  </a:ext>
                </a:extLst>
              </p:cNvPr>
              <p:cNvCxnSpPr>
                <a:cxnSpLocks/>
                <a:stCxn id="127" idx="1"/>
                <a:endCxn id="126" idx="3"/>
              </p:cNvCxnSpPr>
              <p:nvPr/>
            </p:nvCxnSpPr>
            <p:spPr>
              <a:xfrm rot="10800000">
                <a:off x="7003190" y="4346374"/>
                <a:ext cx="637454" cy="12700"/>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7FAA7F0A-2C4B-4312-8DA7-C376902373E0}"/>
                  </a:ext>
                </a:extLst>
              </p:cNvPr>
              <p:cNvCxnSpPr>
                <a:cxnSpLocks/>
                <a:stCxn id="128" idx="1"/>
                <a:endCxn id="126" idx="3"/>
              </p:cNvCxnSpPr>
              <p:nvPr/>
            </p:nvCxnSpPr>
            <p:spPr>
              <a:xfrm rot="10800000">
                <a:off x="7003190" y="4346375"/>
                <a:ext cx="637454" cy="553823"/>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CC62728C-C0EB-49AD-8F30-17E53DC48878}"/>
                </a:ext>
              </a:extLst>
            </p:cNvPr>
            <p:cNvGrpSpPr/>
            <p:nvPr/>
          </p:nvGrpSpPr>
          <p:grpSpPr>
            <a:xfrm>
              <a:off x="5444442" y="5090120"/>
              <a:ext cx="2972662" cy="1540296"/>
              <a:chOff x="5622177" y="3576974"/>
              <a:chExt cx="2972662" cy="1540296"/>
            </a:xfrm>
          </p:grpSpPr>
          <p:sp>
            <p:nvSpPr>
              <p:cNvPr id="148" name="Rectangle 147">
                <a:extLst>
                  <a:ext uri="{FF2B5EF4-FFF2-40B4-BE49-F238E27FC236}">
                    <a16:creationId xmlns:a16="http://schemas.microsoft.com/office/drawing/2014/main" id="{45C21999-1DA1-46F5-912A-3AF7CC8421BE}"/>
                  </a:ext>
                </a:extLst>
              </p:cNvPr>
              <p:cNvSpPr/>
              <p:nvPr/>
            </p:nvSpPr>
            <p:spPr>
              <a:xfrm>
                <a:off x="7640644" y="3576974"/>
                <a:ext cx="954195" cy="434146"/>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SSD</a:t>
                </a:r>
              </a:p>
            </p:txBody>
          </p:sp>
          <p:sp>
            <p:nvSpPr>
              <p:cNvPr id="149" name="Rectangle: Rounded Corners 148">
                <a:extLst>
                  <a:ext uri="{FF2B5EF4-FFF2-40B4-BE49-F238E27FC236}">
                    <a16:creationId xmlns:a16="http://schemas.microsoft.com/office/drawing/2014/main" id="{2F51B9CE-5152-47F3-B5EB-64EBEC9E9CCB}"/>
                  </a:ext>
                </a:extLst>
              </p:cNvPr>
              <p:cNvSpPr/>
              <p:nvPr/>
            </p:nvSpPr>
            <p:spPr>
              <a:xfrm>
                <a:off x="5622177" y="4063360"/>
                <a:ext cx="1381013" cy="566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Server</a:t>
                </a:r>
              </a:p>
            </p:txBody>
          </p:sp>
          <p:sp>
            <p:nvSpPr>
              <p:cNvPr id="150" name="Rectangle 149">
                <a:extLst>
                  <a:ext uri="{FF2B5EF4-FFF2-40B4-BE49-F238E27FC236}">
                    <a16:creationId xmlns:a16="http://schemas.microsoft.com/office/drawing/2014/main" id="{D2E13B44-341E-42EE-B0FF-74F7C2DE0E1E}"/>
                  </a:ext>
                </a:extLst>
              </p:cNvPr>
              <p:cNvSpPr/>
              <p:nvPr/>
            </p:nvSpPr>
            <p:spPr>
              <a:xfrm>
                <a:off x="7640644" y="4129301"/>
                <a:ext cx="954195" cy="434146"/>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SSD</a:t>
                </a:r>
              </a:p>
            </p:txBody>
          </p:sp>
          <p:sp>
            <p:nvSpPr>
              <p:cNvPr id="151" name="Rectangle 150">
                <a:extLst>
                  <a:ext uri="{FF2B5EF4-FFF2-40B4-BE49-F238E27FC236}">
                    <a16:creationId xmlns:a16="http://schemas.microsoft.com/office/drawing/2014/main" id="{A0C37C05-FD9A-4A7A-969C-7D86AC28F5B9}"/>
                  </a:ext>
                </a:extLst>
              </p:cNvPr>
              <p:cNvSpPr/>
              <p:nvPr/>
            </p:nvSpPr>
            <p:spPr>
              <a:xfrm>
                <a:off x="7640644" y="4683124"/>
                <a:ext cx="954195" cy="434146"/>
              </a:xfrm>
              <a:prstGeom prst="rec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SSD</a:t>
                </a:r>
              </a:p>
            </p:txBody>
          </p:sp>
          <p:cxnSp>
            <p:nvCxnSpPr>
              <p:cNvPr id="152" name="Connector: Elbow 151">
                <a:extLst>
                  <a:ext uri="{FF2B5EF4-FFF2-40B4-BE49-F238E27FC236}">
                    <a16:creationId xmlns:a16="http://schemas.microsoft.com/office/drawing/2014/main" id="{D7232647-66E7-4000-9CC6-0161D4428DBB}"/>
                  </a:ext>
                </a:extLst>
              </p:cNvPr>
              <p:cNvCxnSpPr>
                <a:cxnSpLocks/>
                <a:stCxn id="148" idx="1"/>
                <a:endCxn id="149" idx="3"/>
              </p:cNvCxnSpPr>
              <p:nvPr/>
            </p:nvCxnSpPr>
            <p:spPr>
              <a:xfrm rot="10800000" flipV="1">
                <a:off x="7003190" y="3794046"/>
                <a:ext cx="637454" cy="552327"/>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8910184D-8A05-45CE-B2F8-99AB1E2C6F8E}"/>
                  </a:ext>
                </a:extLst>
              </p:cNvPr>
              <p:cNvCxnSpPr>
                <a:cxnSpLocks/>
                <a:stCxn id="150" idx="1"/>
                <a:endCxn id="149" idx="3"/>
              </p:cNvCxnSpPr>
              <p:nvPr/>
            </p:nvCxnSpPr>
            <p:spPr>
              <a:xfrm rot="10800000">
                <a:off x="7003190" y="4346374"/>
                <a:ext cx="637454" cy="12700"/>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D26799D9-7DC6-4FEC-8DCA-E9FA69343DE6}"/>
                  </a:ext>
                </a:extLst>
              </p:cNvPr>
              <p:cNvCxnSpPr>
                <a:cxnSpLocks/>
                <a:stCxn id="151" idx="1"/>
                <a:endCxn id="149" idx="3"/>
              </p:cNvCxnSpPr>
              <p:nvPr/>
            </p:nvCxnSpPr>
            <p:spPr>
              <a:xfrm rot="10800000">
                <a:off x="7003190" y="4346375"/>
                <a:ext cx="637454" cy="553823"/>
              </a:xfrm>
              <a:prstGeom prst="bentConnector3">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0077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0175-DDEA-4DAA-BD4F-C2A5CA0D1FFE}"/>
              </a:ext>
            </a:extLst>
          </p:cNvPr>
          <p:cNvSpPr>
            <a:spLocks noGrp="1"/>
          </p:cNvSpPr>
          <p:nvPr>
            <p:ph type="title"/>
          </p:nvPr>
        </p:nvSpPr>
        <p:spPr/>
        <p:txBody>
          <a:bodyPr/>
          <a:lstStyle/>
          <a:p>
            <a:r>
              <a:rPr lang="en-US" dirty="0"/>
              <a:t>Future Research Directions</a:t>
            </a:r>
          </a:p>
        </p:txBody>
      </p:sp>
      <p:sp>
        <p:nvSpPr>
          <p:cNvPr id="3" name="Slide Number Placeholder 2">
            <a:extLst>
              <a:ext uri="{FF2B5EF4-FFF2-40B4-BE49-F238E27FC236}">
                <a16:creationId xmlns:a16="http://schemas.microsoft.com/office/drawing/2014/main" id="{FBE306AB-4616-41AE-9D6C-C8CF699A9FE6}"/>
              </a:ext>
            </a:extLst>
          </p:cNvPr>
          <p:cNvSpPr>
            <a:spLocks noGrp="1"/>
          </p:cNvSpPr>
          <p:nvPr>
            <p:ph type="sldNum" sz="quarter" idx="12"/>
          </p:nvPr>
        </p:nvSpPr>
        <p:spPr/>
        <p:txBody>
          <a:bodyPr/>
          <a:lstStyle/>
          <a:p>
            <a:fld id="{D1A49D29-CB85-4411-9FDD-91CD7B7D33F2}" type="slidenum">
              <a:rPr lang="en-US" smtClean="0"/>
              <a:t>62</a:t>
            </a:fld>
            <a:endParaRPr lang="en-US"/>
          </a:p>
        </p:txBody>
      </p:sp>
      <p:sp>
        <p:nvSpPr>
          <p:cNvPr id="4" name="Rectangle: Rounded Corners 3">
            <a:extLst>
              <a:ext uri="{FF2B5EF4-FFF2-40B4-BE49-F238E27FC236}">
                <a16:creationId xmlns:a16="http://schemas.microsoft.com/office/drawing/2014/main" id="{8638D80F-BB44-48F5-8995-E7CEF338FEB7}"/>
              </a:ext>
            </a:extLst>
          </p:cNvPr>
          <p:cNvSpPr/>
          <p:nvPr/>
        </p:nvSpPr>
        <p:spPr>
          <a:xfrm>
            <a:off x="282153" y="1626696"/>
            <a:ext cx="3355127" cy="9006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Data </a:t>
            </a:r>
            <a:r>
              <a:rPr lang="en-US" sz="2800" dirty="0">
                <a:solidFill>
                  <a:schemeClr val="accent5"/>
                </a:solidFill>
                <a:sym typeface="Wingdings" panose="05000000000000000000" pitchFamily="2" charset="2"/>
              </a:rPr>
              <a:t>helps storage</a:t>
            </a:r>
            <a:endParaRPr lang="en-US" sz="2800" dirty="0">
              <a:solidFill>
                <a:schemeClr val="accent5"/>
              </a:solidFill>
            </a:endParaRPr>
          </a:p>
        </p:txBody>
      </p:sp>
      <p:sp>
        <p:nvSpPr>
          <p:cNvPr id="5" name="Rectangle: Rounded Corners 4">
            <a:extLst>
              <a:ext uri="{FF2B5EF4-FFF2-40B4-BE49-F238E27FC236}">
                <a16:creationId xmlns:a16="http://schemas.microsoft.com/office/drawing/2014/main" id="{3BAE8470-B2F5-4DCD-975C-7648C9E74AB4}"/>
              </a:ext>
            </a:extLst>
          </p:cNvPr>
          <p:cNvSpPr/>
          <p:nvPr/>
        </p:nvSpPr>
        <p:spPr>
          <a:xfrm>
            <a:off x="282153" y="4313655"/>
            <a:ext cx="3355127" cy="9006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Storage </a:t>
            </a:r>
            <a:r>
              <a:rPr lang="en-US" sz="2800" dirty="0">
                <a:solidFill>
                  <a:schemeClr val="accent5"/>
                </a:solidFill>
                <a:sym typeface="Wingdings" panose="05000000000000000000" pitchFamily="2" charset="2"/>
              </a:rPr>
              <a:t>helps data</a:t>
            </a:r>
            <a:endParaRPr lang="en-US" sz="2800" dirty="0">
              <a:solidFill>
                <a:schemeClr val="accent5"/>
              </a:solidFill>
            </a:endParaRPr>
          </a:p>
        </p:txBody>
      </p:sp>
      <p:sp>
        <p:nvSpPr>
          <p:cNvPr id="8" name="TextBox 7">
            <a:extLst>
              <a:ext uri="{FF2B5EF4-FFF2-40B4-BE49-F238E27FC236}">
                <a16:creationId xmlns:a16="http://schemas.microsoft.com/office/drawing/2014/main" id="{9D33BA41-88EB-4139-9FA6-A182C8427CC9}"/>
              </a:ext>
            </a:extLst>
          </p:cNvPr>
          <p:cNvSpPr txBox="1"/>
          <p:nvPr/>
        </p:nvSpPr>
        <p:spPr>
          <a:xfrm>
            <a:off x="3840481" y="1292168"/>
            <a:ext cx="5161280"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t>New models using</a:t>
            </a:r>
            <a:br>
              <a:rPr lang="en-US" sz="2400" dirty="0"/>
            </a:br>
            <a:r>
              <a:rPr lang="en-US" sz="2400" dirty="0"/>
              <a:t>machine learning/deep learning</a:t>
            </a:r>
          </a:p>
          <a:p>
            <a:pPr marL="457200" indent="-457200">
              <a:buFont typeface="Arial" panose="020B0604020202020204" pitchFamily="34" charset="0"/>
              <a:buChar char="•"/>
            </a:pPr>
            <a:r>
              <a:rPr lang="en-US" sz="2400" dirty="0"/>
              <a:t>New techniques using reinforcement learning</a:t>
            </a:r>
          </a:p>
        </p:txBody>
      </p:sp>
      <p:sp>
        <p:nvSpPr>
          <p:cNvPr id="9" name="TextBox 8">
            <a:extLst>
              <a:ext uri="{FF2B5EF4-FFF2-40B4-BE49-F238E27FC236}">
                <a16:creationId xmlns:a16="http://schemas.microsoft.com/office/drawing/2014/main" id="{D94E3D95-6639-44B4-B59E-9873B304CFE2}"/>
              </a:ext>
            </a:extLst>
          </p:cNvPr>
          <p:cNvSpPr txBox="1"/>
          <p:nvPr/>
        </p:nvSpPr>
        <p:spPr>
          <a:xfrm>
            <a:off x="3840480" y="3421518"/>
            <a:ext cx="5161280"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t>Accommodate new applications: e.g., AI, DNA sequencing</a:t>
            </a:r>
          </a:p>
          <a:p>
            <a:pPr marL="457200" indent="-457200">
              <a:buFont typeface="Arial" panose="020B0604020202020204" pitchFamily="34" charset="0"/>
              <a:buChar char="•"/>
            </a:pPr>
            <a:r>
              <a:rPr lang="en-US" sz="2400" dirty="0"/>
              <a:t>Accommodate new technologies: NVM, NVDIMM-F, </a:t>
            </a:r>
            <a:r>
              <a:rPr lang="en-US" sz="2400" dirty="0" err="1"/>
              <a:t>zNAND</a:t>
            </a:r>
            <a:endParaRPr lang="en-US" sz="2400" dirty="0"/>
          </a:p>
          <a:p>
            <a:pPr marL="457200" indent="-457200">
              <a:buFont typeface="Arial" panose="020B0604020202020204" pitchFamily="34" charset="0"/>
              <a:buChar char="•"/>
            </a:pPr>
            <a:r>
              <a:rPr lang="en-US" sz="2400" dirty="0"/>
              <a:t>Accommodate new storage architectures: distributed storage, single-level storage</a:t>
            </a:r>
          </a:p>
        </p:txBody>
      </p:sp>
    </p:spTree>
    <p:extLst>
      <p:ext uri="{BB962C8B-B14F-4D97-AF65-F5344CB8AC3E}">
        <p14:creationId xmlns:p14="http://schemas.microsoft.com/office/powerpoint/2010/main" val="69370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85D2-919D-4BEA-A9A0-E600F7984AFB}"/>
              </a:ext>
            </a:extLst>
          </p:cNvPr>
          <p:cNvSpPr>
            <a:spLocks noGrp="1"/>
          </p:cNvSpPr>
          <p:nvPr>
            <p:ph type="title"/>
          </p:nvPr>
        </p:nvSpPr>
        <p:spPr/>
        <p:txBody>
          <a:bodyPr/>
          <a:lstStyle/>
          <a:p>
            <a:r>
              <a:rPr lang="en-US" dirty="0"/>
              <a:t>Other Works During PhD</a:t>
            </a:r>
          </a:p>
        </p:txBody>
      </p:sp>
      <p:sp>
        <p:nvSpPr>
          <p:cNvPr id="3" name="Content Placeholder 2">
            <a:extLst>
              <a:ext uri="{FF2B5EF4-FFF2-40B4-BE49-F238E27FC236}">
                <a16:creationId xmlns:a16="http://schemas.microsoft.com/office/drawing/2014/main" id="{F1785886-BCC6-48FF-AE0D-266F02ECD634}"/>
              </a:ext>
            </a:extLst>
          </p:cNvPr>
          <p:cNvSpPr>
            <a:spLocks noGrp="1"/>
          </p:cNvSpPr>
          <p:nvPr>
            <p:ph sz="quarter" idx="11"/>
          </p:nvPr>
        </p:nvSpPr>
        <p:spPr/>
        <p:txBody>
          <a:bodyPr>
            <a:normAutofit/>
          </a:bodyPr>
          <a:lstStyle/>
          <a:p>
            <a:r>
              <a:rPr lang="en-US" sz="2200" dirty="0">
                <a:solidFill>
                  <a:schemeClr val="accent5"/>
                </a:solidFill>
              </a:rPr>
              <a:t>Other NAND Flash Memory Reliability Works</a:t>
            </a:r>
          </a:p>
          <a:p>
            <a:pPr lvl="1"/>
            <a:r>
              <a:rPr lang="en-US" sz="2200" dirty="0"/>
              <a:t>[</a:t>
            </a:r>
            <a:r>
              <a:rPr lang="en-US" sz="2200" dirty="0" err="1"/>
              <a:t>ProcIEEE</a:t>
            </a:r>
            <a:r>
              <a:rPr lang="en-US" sz="2200" dirty="0"/>
              <a:t> ‘17], [HPCA ‘17], [DFRWS EU ‘17], [DSN ‘15], [HPCA ‘15]</a:t>
            </a:r>
          </a:p>
          <a:p>
            <a:endParaRPr lang="en-US" sz="2200" dirty="0"/>
          </a:p>
          <a:p>
            <a:r>
              <a:rPr lang="en-US" sz="2200" dirty="0">
                <a:solidFill>
                  <a:schemeClr val="accent5"/>
                </a:solidFill>
              </a:rPr>
              <a:t>Heterogeneous-Reliability Memory</a:t>
            </a:r>
          </a:p>
          <a:p>
            <a:pPr lvl="1"/>
            <a:r>
              <a:rPr lang="en-US" sz="2200" dirty="0"/>
              <a:t>[DSN ‘14] [</a:t>
            </a:r>
            <a:r>
              <a:rPr lang="en-US" sz="2200" dirty="0" err="1"/>
              <a:t>arXiv</a:t>
            </a:r>
            <a:r>
              <a:rPr lang="en-US" sz="2200" dirty="0"/>
              <a:t> ‘17]</a:t>
            </a:r>
          </a:p>
          <a:p>
            <a:endParaRPr lang="en-US" sz="2200" dirty="0"/>
          </a:p>
          <a:p>
            <a:r>
              <a:rPr lang="en-US" sz="2200" dirty="0">
                <a:solidFill>
                  <a:schemeClr val="accent5"/>
                </a:solidFill>
              </a:rPr>
              <a:t>Single-Level Storage</a:t>
            </a:r>
          </a:p>
          <a:p>
            <a:pPr lvl="1"/>
            <a:r>
              <a:rPr lang="en-US" sz="2200" dirty="0"/>
              <a:t>[WEED ‘13]</a:t>
            </a:r>
          </a:p>
          <a:p>
            <a:endParaRPr lang="en-US" sz="2200" dirty="0"/>
          </a:p>
          <a:p>
            <a:r>
              <a:rPr lang="en-US" sz="2200" dirty="0">
                <a:solidFill>
                  <a:schemeClr val="accent5"/>
                </a:solidFill>
              </a:rPr>
              <a:t>Processing In Memory</a:t>
            </a:r>
          </a:p>
          <a:p>
            <a:pPr lvl="1"/>
            <a:r>
              <a:rPr lang="en-US" sz="2200" dirty="0"/>
              <a:t>[MICRO ‘13]</a:t>
            </a:r>
          </a:p>
        </p:txBody>
      </p:sp>
      <p:sp>
        <p:nvSpPr>
          <p:cNvPr id="4" name="Slide Number Placeholder 3">
            <a:extLst>
              <a:ext uri="{FF2B5EF4-FFF2-40B4-BE49-F238E27FC236}">
                <a16:creationId xmlns:a16="http://schemas.microsoft.com/office/drawing/2014/main" id="{7E6F3C1F-2BAD-46CC-960A-5195CE71D826}"/>
              </a:ext>
            </a:extLst>
          </p:cNvPr>
          <p:cNvSpPr>
            <a:spLocks noGrp="1"/>
          </p:cNvSpPr>
          <p:nvPr>
            <p:ph type="sldNum" sz="quarter" idx="4"/>
          </p:nvPr>
        </p:nvSpPr>
        <p:spPr/>
        <p:txBody>
          <a:bodyPr/>
          <a:lstStyle/>
          <a:p>
            <a:fld id="{D1A49D29-CB85-4411-9FDD-91CD7B7D33F2}" type="slidenum">
              <a:rPr lang="en-US" smtClean="0"/>
              <a:pPr/>
              <a:t>63</a:t>
            </a:fld>
            <a:endParaRPr lang="en-US"/>
          </a:p>
        </p:txBody>
      </p:sp>
    </p:spTree>
    <p:extLst>
      <p:ext uri="{BB962C8B-B14F-4D97-AF65-F5344CB8AC3E}">
        <p14:creationId xmlns:p14="http://schemas.microsoft.com/office/powerpoint/2010/main" val="1061418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333-658C-4D68-A634-0F532BBF7EF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B529D63-A70F-40C7-8B54-D5E3D375EE91}"/>
              </a:ext>
            </a:extLst>
          </p:cNvPr>
          <p:cNvSpPr>
            <a:spLocks noGrp="1"/>
          </p:cNvSpPr>
          <p:nvPr>
            <p:ph sz="quarter" idx="11"/>
          </p:nvPr>
        </p:nvSpPr>
        <p:spPr/>
        <p:txBody>
          <a:bodyPr>
            <a:normAutofit/>
          </a:bodyPr>
          <a:lstStyle/>
          <a:p>
            <a:r>
              <a:rPr lang="en-US" sz="2800" dirty="0"/>
              <a:t>Onur Mutlu</a:t>
            </a:r>
          </a:p>
          <a:p>
            <a:r>
              <a:rPr lang="en-US" sz="2800" dirty="0"/>
              <a:t>Erich Haratsch and Yu Cai</a:t>
            </a:r>
          </a:p>
          <a:p>
            <a:r>
              <a:rPr lang="en-US" sz="2800" dirty="0"/>
              <a:t>Phil Gibbons and James Hoe</a:t>
            </a:r>
          </a:p>
          <a:p>
            <a:r>
              <a:rPr lang="en-US" sz="2800" dirty="0"/>
              <a:t>SAFARI</a:t>
            </a:r>
          </a:p>
          <a:p>
            <a:r>
              <a:rPr lang="en-US" sz="2800" dirty="0"/>
              <a:t>Saugata Ghose</a:t>
            </a:r>
          </a:p>
          <a:p>
            <a:r>
              <a:rPr lang="en-US" sz="2800" dirty="0"/>
              <a:t>Intern mentors and colleagues @ Seagate &amp; MSR</a:t>
            </a:r>
          </a:p>
          <a:p>
            <a:r>
              <a:rPr lang="en-US" sz="2800" dirty="0"/>
              <a:t>Deb!</a:t>
            </a:r>
          </a:p>
          <a:p>
            <a:r>
              <a:rPr lang="en-US" sz="2800" dirty="0"/>
              <a:t>PDL and CALCM</a:t>
            </a:r>
          </a:p>
          <a:p>
            <a:r>
              <a:rPr lang="en-US" sz="2800" dirty="0"/>
              <a:t>Friends</a:t>
            </a:r>
          </a:p>
          <a:p>
            <a:r>
              <a:rPr lang="en-US" sz="2800" dirty="0"/>
              <a:t>Family</a:t>
            </a:r>
          </a:p>
        </p:txBody>
      </p:sp>
      <p:sp>
        <p:nvSpPr>
          <p:cNvPr id="4" name="Slide Number Placeholder 3">
            <a:extLst>
              <a:ext uri="{FF2B5EF4-FFF2-40B4-BE49-F238E27FC236}">
                <a16:creationId xmlns:a16="http://schemas.microsoft.com/office/drawing/2014/main" id="{CEA548C6-A1F8-45CA-ACE2-4CB2CDE7CBDD}"/>
              </a:ext>
            </a:extLst>
          </p:cNvPr>
          <p:cNvSpPr>
            <a:spLocks noGrp="1"/>
          </p:cNvSpPr>
          <p:nvPr>
            <p:ph type="sldNum" sz="quarter" idx="4"/>
          </p:nvPr>
        </p:nvSpPr>
        <p:spPr/>
        <p:txBody>
          <a:bodyPr/>
          <a:lstStyle/>
          <a:p>
            <a:fld id="{D1A49D29-CB85-4411-9FDD-91CD7B7D33F2}" type="slidenum">
              <a:rPr lang="en-US" smtClean="0"/>
              <a:pPr/>
              <a:t>64</a:t>
            </a:fld>
            <a:endParaRPr lang="en-US"/>
          </a:p>
        </p:txBody>
      </p:sp>
    </p:spTree>
    <p:extLst>
      <p:ext uri="{BB962C8B-B14F-4D97-AF65-F5344CB8AC3E}">
        <p14:creationId xmlns:p14="http://schemas.microsoft.com/office/powerpoint/2010/main" val="40739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3C398-C5D1-4993-89BC-ED2E06C3184D}"/>
              </a:ext>
            </a:extLst>
          </p:cNvPr>
          <p:cNvSpPr>
            <a:spLocks noGrp="1"/>
          </p:cNvSpPr>
          <p:nvPr>
            <p:ph type="title"/>
          </p:nvPr>
        </p:nvSpPr>
        <p:spPr/>
        <p:txBody>
          <a:bodyPr/>
          <a:lstStyle/>
          <a:p>
            <a:r>
              <a:rPr lang="en-US" dirty="0"/>
              <a:t>References (In Thesis)</a:t>
            </a:r>
          </a:p>
        </p:txBody>
      </p:sp>
      <p:sp>
        <p:nvSpPr>
          <p:cNvPr id="2" name="Content Placeholder 1">
            <a:extLst>
              <a:ext uri="{FF2B5EF4-FFF2-40B4-BE49-F238E27FC236}">
                <a16:creationId xmlns:a16="http://schemas.microsoft.com/office/drawing/2014/main" id="{1A71E295-3C7F-4234-B637-8412D9014BC0}"/>
              </a:ext>
            </a:extLst>
          </p:cNvPr>
          <p:cNvSpPr>
            <a:spLocks noGrp="1"/>
          </p:cNvSpPr>
          <p:nvPr>
            <p:ph sz="quarter" idx="11"/>
          </p:nvPr>
        </p:nvSpPr>
        <p:spPr/>
        <p:txBody>
          <a:bodyPr>
            <a:normAutofit fontScale="70000" lnSpcReduction="20000"/>
          </a:bodyPr>
          <a:lstStyle/>
          <a:p>
            <a:pPr>
              <a:lnSpc>
                <a:spcPct val="120000"/>
              </a:lnSpc>
            </a:pPr>
            <a:r>
              <a:rPr lang="en-US" sz="2900" dirty="0">
                <a:solidFill>
                  <a:schemeClr val="accent5"/>
                </a:solidFill>
              </a:rPr>
              <a:t>NAND flash-based SSD reliability</a:t>
            </a:r>
          </a:p>
          <a:p>
            <a:pPr lvl="1">
              <a:lnSpc>
                <a:spcPct val="120000"/>
              </a:lnSpc>
            </a:pPr>
            <a:r>
              <a:rPr lang="en-US" sz="2600" dirty="0">
                <a:hlinkClick r:id="rId3"/>
              </a:rPr>
              <a:t>Enabling Accurate and Practical Online Flash Channel Modeling for Modern MLC NAND Flash Memory</a:t>
            </a:r>
            <a:br>
              <a:rPr lang="en-US" sz="2600" dirty="0"/>
            </a:br>
            <a:r>
              <a:rPr lang="en-US" sz="2600" u="sng" dirty="0"/>
              <a:t>Yixin Luo</a:t>
            </a:r>
            <a:r>
              <a:rPr lang="en-US" sz="2600" dirty="0"/>
              <a:t>, Saugata Ghose, Yu Cai, Erich F. Haratsch, and Onur Mutlu </a:t>
            </a:r>
            <a:br>
              <a:rPr lang="en-US" sz="2600" dirty="0"/>
            </a:br>
            <a:r>
              <a:rPr lang="en-US" sz="2600" i="1" dirty="0"/>
              <a:t>IEEE JSAC, 2016</a:t>
            </a:r>
          </a:p>
          <a:p>
            <a:pPr lvl="1">
              <a:lnSpc>
                <a:spcPct val="120000"/>
              </a:lnSpc>
            </a:pPr>
            <a:r>
              <a:rPr lang="en-US" sz="2600" dirty="0">
                <a:hlinkClick r:id="rId4"/>
              </a:rPr>
              <a:t>WARM: Improving NAND Flash Memory Lifetime with Write-hotness Aware Retention Management</a:t>
            </a:r>
            <a:br>
              <a:rPr lang="en-US" sz="2600" dirty="0"/>
            </a:br>
            <a:r>
              <a:rPr lang="en-US" sz="2600" u="sng" dirty="0"/>
              <a:t>Yixin Luo</a:t>
            </a:r>
            <a:r>
              <a:rPr lang="en-US" sz="2600" dirty="0"/>
              <a:t>, Yu Cai, Saugata Ghose, Jongmoo Choi, and Onur Mutlu </a:t>
            </a:r>
            <a:br>
              <a:rPr lang="en-US" sz="2600" dirty="0"/>
            </a:br>
            <a:r>
              <a:rPr lang="en-US" sz="2600" i="1" dirty="0"/>
              <a:t>MSST-31, 2015</a:t>
            </a:r>
          </a:p>
          <a:p>
            <a:pPr lvl="1">
              <a:lnSpc>
                <a:spcPct val="120000"/>
              </a:lnSpc>
            </a:pPr>
            <a:r>
              <a:rPr lang="en-US" sz="2600" dirty="0">
                <a:hlinkClick r:id="rId5"/>
              </a:rPr>
              <a:t>Error Patterns in 3D NAND Flash Memory Devices: Characterization, Modeling, and Mitigation</a:t>
            </a:r>
            <a:br>
              <a:rPr lang="en-US" sz="2600" dirty="0"/>
            </a:br>
            <a:r>
              <a:rPr lang="en-US" sz="2600" u="sng" dirty="0"/>
              <a:t>Yixin Luo</a:t>
            </a:r>
            <a:r>
              <a:rPr lang="en-US" sz="2600" dirty="0"/>
              <a:t>, Saugata Ghose, Yu Cai, Erich F. Haratsch, and Onur Mutlu </a:t>
            </a:r>
            <a:br>
              <a:rPr lang="en-US" sz="2600" dirty="0"/>
            </a:br>
            <a:r>
              <a:rPr lang="en-US" sz="2600" i="1" dirty="0"/>
              <a:t>under submission, 2017</a:t>
            </a:r>
          </a:p>
          <a:p>
            <a:pPr lvl="1">
              <a:lnSpc>
                <a:spcPct val="120000"/>
              </a:lnSpc>
            </a:pPr>
            <a:r>
              <a:rPr lang="en-US" sz="2600" dirty="0" err="1">
                <a:hlinkClick r:id="rId6"/>
              </a:rPr>
              <a:t>HeatWatch</a:t>
            </a:r>
            <a:r>
              <a:rPr lang="en-US" sz="2600" dirty="0">
                <a:hlinkClick r:id="rId6"/>
              </a:rPr>
              <a:t>: Improving 3D NAND Flash Memory Device Reliability by Exploiting Self-Recovery and Temperature-Awareness</a:t>
            </a:r>
            <a:br>
              <a:rPr lang="en-US" sz="2600" dirty="0"/>
            </a:br>
            <a:r>
              <a:rPr lang="en-US" sz="2600" u="sng" dirty="0"/>
              <a:t>Yixin Luo</a:t>
            </a:r>
            <a:r>
              <a:rPr lang="en-US" sz="2600" dirty="0"/>
              <a:t>, Saugata Ghose, Yu Cai, Erich F. Haratsch, and Onur Mutlu </a:t>
            </a:r>
            <a:br>
              <a:rPr lang="en-US" sz="2600" dirty="0"/>
            </a:br>
            <a:r>
              <a:rPr lang="en-US" sz="2600" i="1" dirty="0"/>
              <a:t>HPCA-24, 2018</a:t>
            </a:r>
          </a:p>
        </p:txBody>
      </p:sp>
      <p:sp>
        <p:nvSpPr>
          <p:cNvPr id="5" name="Slide Number Placeholder 4">
            <a:extLst>
              <a:ext uri="{FF2B5EF4-FFF2-40B4-BE49-F238E27FC236}">
                <a16:creationId xmlns:a16="http://schemas.microsoft.com/office/drawing/2014/main" id="{B3F28DD7-23E9-477A-AFAC-216466212117}"/>
              </a:ext>
            </a:extLst>
          </p:cNvPr>
          <p:cNvSpPr>
            <a:spLocks noGrp="1"/>
          </p:cNvSpPr>
          <p:nvPr>
            <p:ph type="sldNum" sz="quarter" idx="4"/>
          </p:nvPr>
        </p:nvSpPr>
        <p:spPr/>
        <p:txBody>
          <a:bodyPr/>
          <a:lstStyle/>
          <a:p>
            <a:fld id="{90F2D276-9331-4C32-A117-6B3FDC0DF3D6}" type="slidenum">
              <a:rPr lang="en-US" smtClean="0"/>
              <a:t>65</a:t>
            </a:fld>
            <a:endParaRPr lang="en-US" dirty="0"/>
          </a:p>
        </p:txBody>
      </p:sp>
    </p:spTree>
    <p:extLst>
      <p:ext uri="{BB962C8B-B14F-4D97-AF65-F5344CB8AC3E}">
        <p14:creationId xmlns:p14="http://schemas.microsoft.com/office/powerpoint/2010/main" val="3221919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3C398-C5D1-4993-89BC-ED2E06C3184D}"/>
              </a:ext>
            </a:extLst>
          </p:cNvPr>
          <p:cNvSpPr>
            <a:spLocks noGrp="1"/>
          </p:cNvSpPr>
          <p:nvPr>
            <p:ph type="title"/>
          </p:nvPr>
        </p:nvSpPr>
        <p:spPr/>
        <p:txBody>
          <a:bodyPr/>
          <a:lstStyle/>
          <a:p>
            <a:r>
              <a:rPr lang="en-US" dirty="0"/>
              <a:t>References (Thesis Related)</a:t>
            </a:r>
          </a:p>
        </p:txBody>
      </p:sp>
      <p:sp>
        <p:nvSpPr>
          <p:cNvPr id="2" name="Content Placeholder 1">
            <a:extLst>
              <a:ext uri="{FF2B5EF4-FFF2-40B4-BE49-F238E27FC236}">
                <a16:creationId xmlns:a16="http://schemas.microsoft.com/office/drawing/2014/main" id="{1A71E295-3C7F-4234-B637-8412D9014BC0}"/>
              </a:ext>
            </a:extLst>
          </p:cNvPr>
          <p:cNvSpPr>
            <a:spLocks noGrp="1"/>
          </p:cNvSpPr>
          <p:nvPr>
            <p:ph sz="quarter" idx="11"/>
          </p:nvPr>
        </p:nvSpPr>
        <p:spPr/>
        <p:txBody>
          <a:bodyPr>
            <a:noAutofit/>
          </a:bodyPr>
          <a:lstStyle/>
          <a:p>
            <a:r>
              <a:rPr lang="en-US" sz="2000" dirty="0">
                <a:solidFill>
                  <a:schemeClr val="accent5"/>
                </a:solidFill>
              </a:rPr>
              <a:t>NAND flash-based SSD reliability</a:t>
            </a:r>
            <a:endParaRPr lang="en-US" sz="2000" dirty="0">
              <a:solidFill>
                <a:schemeClr val="accent5"/>
              </a:solidFill>
              <a:hlinkClick r:id="rId3"/>
            </a:endParaRPr>
          </a:p>
          <a:p>
            <a:pPr lvl="1"/>
            <a:r>
              <a:rPr lang="en-US" sz="1800" dirty="0">
                <a:hlinkClick r:id="rId3"/>
              </a:rPr>
              <a:t>Error Characterization, Mitigation, and Recovery in Flash Memory Based Solid-State Drives</a:t>
            </a:r>
            <a:br>
              <a:rPr lang="en-US" sz="1800" dirty="0"/>
            </a:br>
            <a:r>
              <a:rPr lang="en-US" sz="1800" dirty="0"/>
              <a:t>Yu Cai, Saugata Ghose, Erich F. Haratsch, </a:t>
            </a:r>
            <a:r>
              <a:rPr lang="en-US" sz="1800" u="sng" dirty="0"/>
              <a:t>Yixin Luo</a:t>
            </a:r>
            <a:r>
              <a:rPr lang="en-US" sz="1800" dirty="0"/>
              <a:t>, and Onur Mutlu </a:t>
            </a:r>
            <a:br>
              <a:rPr lang="en-US" sz="1800" dirty="0"/>
            </a:br>
            <a:r>
              <a:rPr lang="en-US" sz="1800" i="1" dirty="0"/>
              <a:t>Proceedings of the IEEE, 2017 </a:t>
            </a:r>
            <a:r>
              <a:rPr lang="en-US" sz="1800" i="1" dirty="0">
                <a:solidFill>
                  <a:schemeClr val="accent1"/>
                </a:solidFill>
              </a:rPr>
              <a:t>(Invited Paper)</a:t>
            </a:r>
          </a:p>
          <a:p>
            <a:pPr lvl="1"/>
            <a:r>
              <a:rPr lang="en-US" sz="1800" dirty="0">
                <a:hlinkClick r:id="rId4"/>
              </a:rPr>
              <a:t>Vulnerabilities in MLC NAND Flash Memory Programming: Experimental Analysis, Exploits, and Mitigation Techniques</a:t>
            </a:r>
            <a:br>
              <a:rPr lang="en-US" sz="1800" dirty="0"/>
            </a:br>
            <a:r>
              <a:rPr lang="en-US" sz="1800" dirty="0"/>
              <a:t>Yu Cai, Saugata Ghose, </a:t>
            </a:r>
            <a:r>
              <a:rPr lang="en-US" sz="1800" u="sng" dirty="0"/>
              <a:t>Yixin Luo</a:t>
            </a:r>
            <a:r>
              <a:rPr lang="en-US" sz="1800" dirty="0"/>
              <a:t>, Ken Mai, Onur Mutlu, and Erich F. Haratsch </a:t>
            </a:r>
            <a:br>
              <a:rPr lang="en-US" sz="1800" dirty="0"/>
            </a:br>
            <a:r>
              <a:rPr lang="en-US" sz="1800" i="1" dirty="0"/>
              <a:t>HPCA-23, 2017</a:t>
            </a:r>
          </a:p>
          <a:p>
            <a:pPr lvl="1"/>
            <a:r>
              <a:rPr lang="en-US" sz="1800" dirty="0">
                <a:hlinkClick r:id="rId5"/>
              </a:rPr>
              <a:t>Improving the Reliability of Chip-Off Forensic Analysis of NAND Flash Memory Devices</a:t>
            </a:r>
            <a:br>
              <a:rPr lang="en-US" sz="1800" dirty="0"/>
            </a:br>
            <a:r>
              <a:rPr lang="en-US" sz="1800" dirty="0" err="1"/>
              <a:t>Aya</a:t>
            </a:r>
            <a:r>
              <a:rPr lang="en-US" sz="1800" dirty="0"/>
              <a:t> </a:t>
            </a:r>
            <a:r>
              <a:rPr lang="en-US" sz="1800" dirty="0" err="1"/>
              <a:t>Fukami</a:t>
            </a:r>
            <a:r>
              <a:rPr lang="en-US" sz="1800" dirty="0"/>
              <a:t>, Saugata Ghose, </a:t>
            </a:r>
            <a:r>
              <a:rPr lang="en-US" sz="1800" u="sng" dirty="0"/>
              <a:t>Yixin Luo</a:t>
            </a:r>
            <a:r>
              <a:rPr lang="en-US" sz="1800" dirty="0"/>
              <a:t>, Yu Cai, and Onur Mutlu </a:t>
            </a:r>
            <a:br>
              <a:rPr lang="en-US" sz="1800" dirty="0"/>
            </a:br>
            <a:r>
              <a:rPr lang="en-US" sz="1800" i="1" dirty="0"/>
              <a:t>DFRWS EU, 2017 — </a:t>
            </a:r>
            <a:r>
              <a:rPr lang="en-US" sz="1800" i="1" dirty="0">
                <a:solidFill>
                  <a:schemeClr val="accent1"/>
                </a:solidFill>
              </a:rPr>
              <a:t>Best Paper Award</a:t>
            </a:r>
          </a:p>
          <a:p>
            <a:pPr lvl="1"/>
            <a:r>
              <a:rPr lang="en-US" sz="1800" dirty="0">
                <a:hlinkClick r:id="rId6"/>
              </a:rPr>
              <a:t>Data Retention in MLC NAND Flash Memory: Characterization, Optimization and Recovery</a:t>
            </a:r>
            <a:br>
              <a:rPr lang="en-US" sz="1800" dirty="0"/>
            </a:br>
            <a:r>
              <a:rPr lang="en-US" sz="1800" dirty="0"/>
              <a:t>Yu Cai, </a:t>
            </a:r>
            <a:r>
              <a:rPr lang="en-US" sz="1800" u="sng" dirty="0"/>
              <a:t>Yixin Luo</a:t>
            </a:r>
            <a:r>
              <a:rPr lang="en-US" sz="1800" dirty="0"/>
              <a:t>, Erich F. Haratsch, Ken Mai, and Onur Mutlu </a:t>
            </a:r>
            <a:br>
              <a:rPr lang="en-US" sz="1800" dirty="0"/>
            </a:br>
            <a:r>
              <a:rPr lang="en-US" sz="1800" i="1" dirty="0"/>
              <a:t>HPCA-21, 2015 — </a:t>
            </a:r>
            <a:r>
              <a:rPr lang="en-US" sz="1800" i="1" dirty="0">
                <a:solidFill>
                  <a:schemeClr val="accent1"/>
                </a:solidFill>
              </a:rPr>
              <a:t>Best Paper Runner Up</a:t>
            </a:r>
          </a:p>
          <a:p>
            <a:pPr lvl="1"/>
            <a:r>
              <a:rPr lang="en-US" sz="1800" dirty="0">
                <a:hlinkClick r:id="rId7"/>
              </a:rPr>
              <a:t>Read Disturb Errors in MLC NAND Flash Memory: Characterization, Mitigation, and Recovery</a:t>
            </a:r>
            <a:br>
              <a:rPr lang="en-US" sz="1800" dirty="0"/>
            </a:br>
            <a:r>
              <a:rPr lang="en-US" sz="1800" dirty="0"/>
              <a:t>Yu Cai, </a:t>
            </a:r>
            <a:r>
              <a:rPr lang="en-US" sz="1800" u="sng" dirty="0"/>
              <a:t>Yixin Luo</a:t>
            </a:r>
            <a:r>
              <a:rPr lang="en-US" sz="1800" dirty="0"/>
              <a:t>, Saugata Ghose, Erich F. Haratsch, Ken Mai, and Onur Mutlu </a:t>
            </a:r>
            <a:br>
              <a:rPr lang="en-US" sz="1800" dirty="0"/>
            </a:br>
            <a:r>
              <a:rPr lang="en-US" sz="1800" i="1" dirty="0"/>
              <a:t>DSN-45, 2015</a:t>
            </a:r>
            <a:endParaRPr lang="en-US" sz="1800" i="1" dirty="0">
              <a:solidFill>
                <a:schemeClr val="accent1"/>
              </a:solidFill>
            </a:endParaRPr>
          </a:p>
        </p:txBody>
      </p:sp>
      <p:sp>
        <p:nvSpPr>
          <p:cNvPr id="5" name="Slide Number Placeholder 4">
            <a:extLst>
              <a:ext uri="{FF2B5EF4-FFF2-40B4-BE49-F238E27FC236}">
                <a16:creationId xmlns:a16="http://schemas.microsoft.com/office/drawing/2014/main" id="{B3F28DD7-23E9-477A-AFAC-216466212117}"/>
              </a:ext>
            </a:extLst>
          </p:cNvPr>
          <p:cNvSpPr>
            <a:spLocks noGrp="1"/>
          </p:cNvSpPr>
          <p:nvPr>
            <p:ph type="sldNum" sz="quarter" idx="4"/>
          </p:nvPr>
        </p:nvSpPr>
        <p:spPr/>
        <p:txBody>
          <a:bodyPr/>
          <a:lstStyle/>
          <a:p>
            <a:fld id="{90F2D276-9331-4C32-A117-6B3FDC0DF3D6}" type="slidenum">
              <a:rPr lang="en-US" smtClean="0"/>
              <a:t>66</a:t>
            </a:fld>
            <a:endParaRPr lang="en-US" dirty="0"/>
          </a:p>
        </p:txBody>
      </p:sp>
    </p:spTree>
    <p:extLst>
      <p:ext uri="{BB962C8B-B14F-4D97-AF65-F5344CB8AC3E}">
        <p14:creationId xmlns:p14="http://schemas.microsoft.com/office/powerpoint/2010/main" val="4051127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3C398-C5D1-4993-89BC-ED2E06C3184D}"/>
              </a:ext>
            </a:extLst>
          </p:cNvPr>
          <p:cNvSpPr>
            <a:spLocks noGrp="1"/>
          </p:cNvSpPr>
          <p:nvPr>
            <p:ph type="title"/>
          </p:nvPr>
        </p:nvSpPr>
        <p:spPr/>
        <p:txBody>
          <a:bodyPr/>
          <a:lstStyle/>
          <a:p>
            <a:r>
              <a:rPr lang="en-US" dirty="0"/>
              <a:t>References (Other Works During PhD)</a:t>
            </a:r>
          </a:p>
        </p:txBody>
      </p:sp>
      <p:sp>
        <p:nvSpPr>
          <p:cNvPr id="2" name="Content Placeholder 1">
            <a:extLst>
              <a:ext uri="{FF2B5EF4-FFF2-40B4-BE49-F238E27FC236}">
                <a16:creationId xmlns:a16="http://schemas.microsoft.com/office/drawing/2014/main" id="{1A71E295-3C7F-4234-B637-8412D9014BC0}"/>
              </a:ext>
            </a:extLst>
          </p:cNvPr>
          <p:cNvSpPr>
            <a:spLocks noGrp="1"/>
          </p:cNvSpPr>
          <p:nvPr>
            <p:ph sz="quarter" idx="11"/>
          </p:nvPr>
        </p:nvSpPr>
        <p:spPr/>
        <p:txBody>
          <a:bodyPr>
            <a:noAutofit/>
          </a:bodyPr>
          <a:lstStyle/>
          <a:p>
            <a:r>
              <a:rPr lang="en-US" sz="2000" dirty="0">
                <a:solidFill>
                  <a:schemeClr val="accent5"/>
                </a:solidFill>
              </a:rPr>
              <a:t>Heterogeneous-Reliability Memory</a:t>
            </a:r>
            <a:endParaRPr lang="en-US" sz="2000" i="1" dirty="0">
              <a:solidFill>
                <a:schemeClr val="accent5"/>
              </a:solidFill>
            </a:endParaRPr>
          </a:p>
          <a:p>
            <a:pPr lvl="1"/>
            <a:r>
              <a:rPr lang="en-US" sz="1800" dirty="0">
                <a:hlinkClick r:id="rId3"/>
              </a:rPr>
              <a:t>Characterizing Application Memory Error Vulnerability to Optimize Data Center Cost via Heterogeneous-Reliability Memory</a:t>
            </a:r>
            <a:br>
              <a:rPr lang="en-US" sz="1800" dirty="0"/>
            </a:br>
            <a:r>
              <a:rPr lang="en-US" sz="1800" u="sng" dirty="0"/>
              <a:t>Yixin Luo</a:t>
            </a:r>
            <a:r>
              <a:rPr lang="en-US" sz="1800" dirty="0"/>
              <a:t>, Sriram Govindan, Bikash Sharma, Mark Santaniello, Justin Meza, Aman </a:t>
            </a:r>
            <a:r>
              <a:rPr lang="en-US" sz="1800" dirty="0" err="1"/>
              <a:t>Kansal</a:t>
            </a:r>
            <a:r>
              <a:rPr lang="en-US" sz="1800" dirty="0"/>
              <a:t>, </a:t>
            </a:r>
            <a:r>
              <a:rPr lang="en-US" sz="1800" dirty="0" err="1"/>
              <a:t>Jie</a:t>
            </a:r>
            <a:r>
              <a:rPr lang="en-US" sz="1800" dirty="0"/>
              <a:t> Liu, Badriddine Khessib, </a:t>
            </a:r>
            <a:r>
              <a:rPr lang="en-US" sz="1800" dirty="0" err="1"/>
              <a:t>Kushagra</a:t>
            </a:r>
            <a:r>
              <a:rPr lang="en-US" sz="1800" dirty="0"/>
              <a:t> </a:t>
            </a:r>
            <a:r>
              <a:rPr lang="en-US" sz="1800" dirty="0" err="1"/>
              <a:t>Vaid</a:t>
            </a:r>
            <a:r>
              <a:rPr lang="en-US" sz="1800" dirty="0"/>
              <a:t>, and Onur Mutlu </a:t>
            </a:r>
            <a:br>
              <a:rPr lang="en-US" sz="1800" dirty="0"/>
            </a:br>
            <a:r>
              <a:rPr lang="en-US" sz="1800" i="1" dirty="0"/>
              <a:t>DSN-44, 2014</a:t>
            </a:r>
          </a:p>
          <a:p>
            <a:pPr lvl="1"/>
            <a:r>
              <a:rPr lang="en-US" sz="1800" dirty="0">
                <a:hlinkClick r:id="rId4"/>
              </a:rPr>
              <a:t>Using ECC DRAM to Adaptively Increase Memory Capacity</a:t>
            </a:r>
            <a:br>
              <a:rPr lang="en-US" sz="1800" dirty="0"/>
            </a:br>
            <a:r>
              <a:rPr lang="en-US" sz="1800" u="sng" dirty="0"/>
              <a:t>Yixin Luo</a:t>
            </a:r>
            <a:r>
              <a:rPr lang="en-US" sz="1800" dirty="0"/>
              <a:t>, Saugata Ghose, </a:t>
            </a:r>
            <a:r>
              <a:rPr lang="en-US" sz="1800" dirty="0" err="1"/>
              <a:t>Tianshi</a:t>
            </a:r>
            <a:r>
              <a:rPr lang="en-US" sz="1800" dirty="0"/>
              <a:t> Li, Sriram Govindan, Bikash Sharma, Bryan Kelly, Amirali Boroumand, Onur Mutlu</a:t>
            </a:r>
            <a:br>
              <a:rPr lang="en-US" sz="1800" dirty="0"/>
            </a:br>
            <a:r>
              <a:rPr lang="en-US" sz="1800" i="1" dirty="0"/>
              <a:t>under submission, 2017</a:t>
            </a:r>
          </a:p>
          <a:p>
            <a:r>
              <a:rPr lang="en-US" sz="2000" dirty="0">
                <a:solidFill>
                  <a:schemeClr val="accent5"/>
                </a:solidFill>
              </a:rPr>
              <a:t>Processing in memory</a:t>
            </a:r>
          </a:p>
          <a:p>
            <a:pPr lvl="1"/>
            <a:r>
              <a:rPr lang="en-US" sz="1800" dirty="0" err="1">
                <a:hlinkClick r:id="rId5"/>
              </a:rPr>
              <a:t>RowClone</a:t>
            </a:r>
            <a:r>
              <a:rPr lang="en-US" sz="1800" dirty="0">
                <a:hlinkClick r:id="rId5"/>
              </a:rPr>
              <a:t>: Fast and Energy-Efficient In-DRAM Bulk Data Copy and Initialization</a:t>
            </a:r>
            <a:br>
              <a:rPr lang="en-US" sz="1800" dirty="0"/>
            </a:br>
            <a:r>
              <a:rPr lang="en-US" sz="1800" dirty="0"/>
              <a:t>Vivek Seshadri, Yoongu Kim, Chris Fallin, Donghyuk Lee, Rachata Ausavarungnirun, Gennady Pekhimenko, </a:t>
            </a:r>
            <a:r>
              <a:rPr lang="en-US" sz="1800" u="sng" dirty="0"/>
              <a:t>Yixin Luo</a:t>
            </a:r>
            <a:r>
              <a:rPr lang="en-US" sz="1800" dirty="0"/>
              <a:t>, Onur Mutlu, Michael A. </a:t>
            </a:r>
            <a:r>
              <a:rPr lang="en-US" sz="1800" dirty="0" err="1"/>
              <a:t>Kozuch</a:t>
            </a:r>
            <a:r>
              <a:rPr lang="en-US" sz="1800" dirty="0"/>
              <a:t>, Phillip B. Gibbons, and Todd C. Mowry </a:t>
            </a:r>
            <a:br>
              <a:rPr lang="en-US" sz="1800" dirty="0"/>
            </a:br>
            <a:r>
              <a:rPr lang="en-US" sz="1800" i="1" dirty="0"/>
              <a:t>MICRO-46, 2013</a:t>
            </a:r>
          </a:p>
          <a:p>
            <a:r>
              <a:rPr lang="en-US" sz="2000" dirty="0">
                <a:solidFill>
                  <a:schemeClr val="accent5"/>
                </a:solidFill>
              </a:rPr>
              <a:t>Single-Level Storage</a:t>
            </a:r>
          </a:p>
          <a:p>
            <a:pPr lvl="1"/>
            <a:r>
              <a:rPr lang="en-US" sz="1800" dirty="0">
                <a:hlinkClick r:id="rId6"/>
              </a:rPr>
              <a:t>A Case for Efficient Hardware-Software Cooperative Management of Storage and Memory</a:t>
            </a:r>
            <a:br>
              <a:rPr lang="en-US" sz="1800" dirty="0"/>
            </a:br>
            <a:r>
              <a:rPr lang="en-US" sz="1800" dirty="0"/>
              <a:t>Justin Meza, </a:t>
            </a:r>
            <a:r>
              <a:rPr lang="en-US" sz="1800" u="sng" dirty="0"/>
              <a:t>Yixin Luo</a:t>
            </a:r>
            <a:r>
              <a:rPr lang="en-US" sz="1800" dirty="0"/>
              <a:t>, Samira Khan, Jishen Zhao, Yuan </a:t>
            </a:r>
            <a:r>
              <a:rPr lang="en-US" sz="1800" dirty="0" err="1"/>
              <a:t>Xie</a:t>
            </a:r>
            <a:r>
              <a:rPr lang="en-US" sz="1800" dirty="0"/>
              <a:t>, and Onur Mutlu </a:t>
            </a:r>
            <a:br>
              <a:rPr lang="en-US" sz="1800" dirty="0"/>
            </a:br>
            <a:r>
              <a:rPr lang="en-US" sz="1800" i="1" dirty="0"/>
              <a:t>WEED-5, 2013</a:t>
            </a:r>
          </a:p>
        </p:txBody>
      </p:sp>
      <p:sp>
        <p:nvSpPr>
          <p:cNvPr id="5" name="Slide Number Placeholder 4">
            <a:extLst>
              <a:ext uri="{FF2B5EF4-FFF2-40B4-BE49-F238E27FC236}">
                <a16:creationId xmlns:a16="http://schemas.microsoft.com/office/drawing/2014/main" id="{B3F28DD7-23E9-477A-AFAC-216466212117}"/>
              </a:ext>
            </a:extLst>
          </p:cNvPr>
          <p:cNvSpPr>
            <a:spLocks noGrp="1"/>
          </p:cNvSpPr>
          <p:nvPr>
            <p:ph type="sldNum" sz="quarter" idx="4"/>
          </p:nvPr>
        </p:nvSpPr>
        <p:spPr/>
        <p:txBody>
          <a:bodyPr/>
          <a:lstStyle/>
          <a:p>
            <a:fld id="{90F2D276-9331-4C32-A117-6B3FDC0DF3D6}" type="slidenum">
              <a:rPr lang="en-US" smtClean="0"/>
              <a:t>67</a:t>
            </a:fld>
            <a:endParaRPr lang="en-US" dirty="0"/>
          </a:p>
        </p:txBody>
      </p:sp>
    </p:spTree>
    <p:extLst>
      <p:ext uri="{BB962C8B-B14F-4D97-AF65-F5344CB8AC3E}">
        <p14:creationId xmlns:p14="http://schemas.microsoft.com/office/powerpoint/2010/main" val="3508058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E7E1-288C-4088-BD5B-E6C895EE0544}"/>
              </a:ext>
            </a:extLst>
          </p:cNvPr>
          <p:cNvSpPr>
            <a:spLocks noGrp="1"/>
          </p:cNvSpPr>
          <p:nvPr>
            <p:ph type="title"/>
          </p:nvPr>
        </p:nvSpPr>
        <p:spPr>
          <a:xfrm>
            <a:off x="452628" y="767419"/>
            <a:ext cx="8085582" cy="2890181"/>
          </a:xfrm>
        </p:spPr>
        <p:txBody>
          <a:bodyPr>
            <a:noAutofit/>
          </a:bodyPr>
          <a:lstStyle/>
          <a:p>
            <a:pPr algn="ctr">
              <a:lnSpc>
                <a:spcPct val="100000"/>
              </a:lnSpc>
            </a:pPr>
            <a:r>
              <a:rPr lang="en-US" sz="4400" b="0" dirty="0">
                <a:solidFill>
                  <a:schemeClr val="accent5"/>
                </a:solidFill>
              </a:rPr>
              <a:t>Architectural Techniques for Improving NAND Flash Memory Reliability</a:t>
            </a:r>
            <a:br>
              <a:rPr lang="en-US" sz="4000" b="0" dirty="0">
                <a:solidFill>
                  <a:schemeClr val="tx1"/>
                </a:solidFill>
              </a:rPr>
            </a:br>
            <a:br>
              <a:rPr lang="en-US" sz="2000" b="0" dirty="0">
                <a:solidFill>
                  <a:schemeClr val="tx1"/>
                </a:solidFill>
              </a:rPr>
            </a:br>
            <a:r>
              <a:rPr lang="en-US" sz="2400" b="0" dirty="0">
                <a:solidFill>
                  <a:schemeClr val="tx1">
                    <a:lumMod val="50000"/>
                    <a:lumOff val="50000"/>
                  </a:schemeClr>
                </a:solidFill>
              </a:rPr>
              <a:t>Thesis Oral</a:t>
            </a:r>
            <a:br>
              <a:rPr lang="en-US" sz="1200" b="0" dirty="0"/>
            </a:br>
            <a:r>
              <a:rPr lang="en-US" sz="2400" b="0" dirty="0">
                <a:solidFill>
                  <a:schemeClr val="tx1">
                    <a:lumMod val="85000"/>
                    <a:lumOff val="15000"/>
                  </a:schemeClr>
                </a:solidFill>
              </a:rPr>
              <a:t>Yixin Luo</a:t>
            </a:r>
            <a:endParaRPr lang="en-US" sz="2800" b="0" dirty="0">
              <a:solidFill>
                <a:schemeClr val="tx1">
                  <a:lumMod val="85000"/>
                  <a:lumOff val="15000"/>
                </a:schemeClr>
              </a:solidFill>
            </a:endParaRPr>
          </a:p>
        </p:txBody>
      </p:sp>
      <p:sp>
        <p:nvSpPr>
          <p:cNvPr id="5" name="Subtitle 4">
            <a:extLst>
              <a:ext uri="{FF2B5EF4-FFF2-40B4-BE49-F238E27FC236}">
                <a16:creationId xmlns:a16="http://schemas.microsoft.com/office/drawing/2014/main" id="{002BF628-E45F-4B2B-8C74-F83ED69F9A18}"/>
              </a:ext>
            </a:extLst>
          </p:cNvPr>
          <p:cNvSpPr>
            <a:spLocks noGrp="1"/>
          </p:cNvSpPr>
          <p:nvPr>
            <p:ph type="body" idx="1"/>
          </p:nvPr>
        </p:nvSpPr>
        <p:spPr>
          <a:xfrm>
            <a:off x="500634" y="3840480"/>
            <a:ext cx="6919722" cy="2336800"/>
          </a:xfrm>
        </p:spPr>
        <p:txBody>
          <a:bodyPr anchor="b">
            <a:normAutofit fontScale="92500" lnSpcReduction="10000"/>
          </a:bodyPr>
          <a:lstStyle/>
          <a:p>
            <a:r>
              <a:rPr lang="en-US" sz="2400" b="0" dirty="0"/>
              <a:t>Committee:</a:t>
            </a:r>
          </a:p>
          <a:p>
            <a:r>
              <a:rPr lang="en-US" sz="2400" b="0" dirty="0">
                <a:solidFill>
                  <a:schemeClr val="tx1">
                    <a:lumMod val="50000"/>
                    <a:lumOff val="50000"/>
                  </a:schemeClr>
                </a:solidFill>
              </a:rPr>
              <a:t>Onur Mutlu (Chair) </a:t>
            </a:r>
          </a:p>
          <a:p>
            <a:r>
              <a:rPr lang="en-US" sz="2400" b="0" dirty="0">
                <a:solidFill>
                  <a:schemeClr val="tx1">
                    <a:lumMod val="50000"/>
                    <a:lumOff val="50000"/>
                  </a:schemeClr>
                </a:solidFill>
              </a:rPr>
              <a:t>Phillip B. Gibbons</a:t>
            </a:r>
          </a:p>
          <a:p>
            <a:r>
              <a:rPr lang="en-US" sz="2400" b="0" dirty="0">
                <a:solidFill>
                  <a:schemeClr val="tx1">
                    <a:lumMod val="50000"/>
                    <a:lumOff val="50000"/>
                  </a:schemeClr>
                </a:solidFill>
              </a:rPr>
              <a:t>James C. Hoe</a:t>
            </a:r>
          </a:p>
          <a:p>
            <a:r>
              <a:rPr lang="en-US" sz="2400" b="0" dirty="0">
                <a:solidFill>
                  <a:schemeClr val="tx1">
                    <a:lumMod val="50000"/>
                    <a:lumOff val="50000"/>
                  </a:schemeClr>
                </a:solidFill>
              </a:rPr>
              <a:t>Erich F. Haratsch, Seagate</a:t>
            </a:r>
          </a:p>
          <a:p>
            <a:r>
              <a:rPr lang="en-US" sz="2400" b="0" dirty="0">
                <a:solidFill>
                  <a:schemeClr val="tx1">
                    <a:lumMod val="50000"/>
                    <a:lumOff val="50000"/>
                  </a:schemeClr>
                </a:solidFill>
              </a:rPr>
              <a:t>Yu Cai, SK Hynix</a:t>
            </a:r>
          </a:p>
        </p:txBody>
      </p:sp>
      <p:pic>
        <p:nvPicPr>
          <p:cNvPr id="6" name="Picture 5" descr="Burgundy_CMU_JPG_Logo.jpg">
            <a:extLst>
              <a:ext uri="{FF2B5EF4-FFF2-40B4-BE49-F238E27FC236}">
                <a16:creationId xmlns:a16="http://schemas.microsoft.com/office/drawing/2014/main" id="{01F5E9A1-0E73-4EFD-B216-14EF334A400E}"/>
              </a:ext>
            </a:extLst>
          </p:cNvPr>
          <p:cNvPicPr>
            <a:picLocks noChangeAspect="1"/>
          </p:cNvPicPr>
          <p:nvPr/>
        </p:nvPicPr>
        <p:blipFill rotWithShape="1">
          <a:blip r:embed="rId3" cstate="print">
            <a:clrChange>
              <a:clrFrom>
                <a:srgbClr val="FFFFFF"/>
              </a:clrFrom>
              <a:clrTo>
                <a:srgbClr val="FFFFFF">
                  <a:alpha val="0"/>
                </a:srgbClr>
              </a:clrTo>
            </a:clrChange>
          </a:blip>
          <a:srcRect t="26333" b="26267"/>
          <a:stretch/>
        </p:blipFill>
        <p:spPr>
          <a:xfrm>
            <a:off x="5848830" y="5665865"/>
            <a:ext cx="2987824" cy="511415"/>
          </a:xfrm>
          <a:prstGeom prst="rect">
            <a:avLst/>
          </a:prstGeom>
        </p:spPr>
      </p:pic>
      <p:sp>
        <p:nvSpPr>
          <p:cNvPr id="8" name="TextBox 7">
            <a:extLst>
              <a:ext uri="{FF2B5EF4-FFF2-40B4-BE49-F238E27FC236}">
                <a16:creationId xmlns:a16="http://schemas.microsoft.com/office/drawing/2014/main" id="{9B2DC66D-7BEA-4528-AEE8-10F1B4B6EC9C}"/>
              </a:ext>
            </a:extLst>
          </p:cNvPr>
          <p:cNvSpPr txBox="1"/>
          <p:nvPr/>
        </p:nvSpPr>
        <p:spPr>
          <a:xfrm>
            <a:off x="452628" y="6360160"/>
            <a:ext cx="8384026" cy="338554"/>
          </a:xfrm>
          <a:prstGeom prst="rect">
            <a:avLst/>
          </a:prstGeom>
          <a:noFill/>
        </p:spPr>
        <p:txBody>
          <a:bodyPr wrap="none" rtlCol="0">
            <a:spAutoFit/>
          </a:bodyPr>
          <a:lstStyle/>
          <a:p>
            <a:r>
              <a:rPr lang="en-US" sz="1600" i="1" dirty="0">
                <a:solidFill>
                  <a:schemeClr val="tx1">
                    <a:lumMod val="50000"/>
                    <a:lumOff val="50000"/>
                  </a:schemeClr>
                </a:solidFill>
              </a:rPr>
              <a:t>Presented in partial fulfilment of the requirements for the degree of Doctor of Philosophy</a:t>
            </a:r>
          </a:p>
        </p:txBody>
      </p:sp>
    </p:spTree>
    <p:extLst>
      <p:ext uri="{BB962C8B-B14F-4D97-AF65-F5344CB8AC3E}">
        <p14:creationId xmlns:p14="http://schemas.microsoft.com/office/powerpoint/2010/main" val="3783456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C7519-786B-48C7-A5B7-77358804A1C3}"/>
              </a:ext>
            </a:extLst>
          </p:cNvPr>
          <p:cNvSpPr>
            <a:spLocks noGrp="1"/>
          </p:cNvSpPr>
          <p:nvPr>
            <p:ph type="title"/>
          </p:nvPr>
        </p:nvSpPr>
        <p:spPr/>
        <p:txBody>
          <a:bodyPr>
            <a:normAutofit/>
          </a:bodyPr>
          <a:lstStyle/>
          <a:p>
            <a:r>
              <a:rPr lang="en-US" dirty="0">
                <a:solidFill>
                  <a:schemeClr val="tx1"/>
                </a:solidFill>
              </a:rPr>
              <a:t>Backup Slides</a:t>
            </a:r>
          </a:p>
        </p:txBody>
      </p:sp>
      <p:sp>
        <p:nvSpPr>
          <p:cNvPr id="2" name="Text Placeholder 1">
            <a:extLst>
              <a:ext uri="{FF2B5EF4-FFF2-40B4-BE49-F238E27FC236}">
                <a16:creationId xmlns:a16="http://schemas.microsoft.com/office/drawing/2014/main" id="{2735232B-4F24-4007-B95B-3578C99095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0EC640-14BE-48B5-8133-59D3E7C57EE9}"/>
              </a:ext>
            </a:extLst>
          </p:cNvPr>
          <p:cNvSpPr>
            <a:spLocks noGrp="1"/>
          </p:cNvSpPr>
          <p:nvPr>
            <p:ph type="sldNum" sz="quarter" idx="12"/>
          </p:nvPr>
        </p:nvSpPr>
        <p:spPr/>
        <p:txBody>
          <a:bodyPr/>
          <a:lstStyle/>
          <a:p>
            <a:fld id="{D1A49D29-CB85-4411-9FDD-91CD7B7D33F2}" type="slidenum">
              <a:rPr lang="en-US" smtClean="0"/>
              <a:t>69</a:t>
            </a:fld>
            <a:endParaRPr lang="en-US"/>
          </a:p>
        </p:txBody>
      </p:sp>
    </p:spTree>
    <p:extLst>
      <p:ext uri="{BB962C8B-B14F-4D97-AF65-F5344CB8AC3E}">
        <p14:creationId xmlns:p14="http://schemas.microsoft.com/office/powerpoint/2010/main" val="127908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A7F-4E8A-4A1E-B00F-A8BA67885F70}"/>
              </a:ext>
            </a:extLst>
          </p:cNvPr>
          <p:cNvSpPr>
            <a:spLocks noGrp="1"/>
          </p:cNvSpPr>
          <p:nvPr>
            <p:ph type="title"/>
          </p:nvPr>
        </p:nvSpPr>
        <p:spPr/>
        <p:txBody>
          <a:bodyPr/>
          <a:lstStyle/>
          <a:p>
            <a:r>
              <a:rPr lang="en-US" dirty="0"/>
              <a:t>Error Correction Code (ECC)</a:t>
            </a:r>
          </a:p>
        </p:txBody>
      </p:sp>
      <p:sp>
        <p:nvSpPr>
          <p:cNvPr id="4" name="Slide Number Placeholder 3">
            <a:extLst>
              <a:ext uri="{FF2B5EF4-FFF2-40B4-BE49-F238E27FC236}">
                <a16:creationId xmlns:a16="http://schemas.microsoft.com/office/drawing/2014/main" id="{73EC4C1E-85B8-4356-B9D6-1534B22DD077}"/>
              </a:ext>
            </a:extLst>
          </p:cNvPr>
          <p:cNvSpPr>
            <a:spLocks noGrp="1"/>
          </p:cNvSpPr>
          <p:nvPr>
            <p:ph type="sldNum" sz="quarter" idx="12"/>
          </p:nvPr>
        </p:nvSpPr>
        <p:spPr/>
        <p:txBody>
          <a:bodyPr/>
          <a:lstStyle/>
          <a:p>
            <a:fld id="{D1A49D29-CB85-4411-9FDD-91CD7B7D33F2}" type="slidenum">
              <a:rPr lang="en-US" smtClean="0"/>
              <a:pPr/>
              <a:t>7</a:t>
            </a:fld>
            <a:endParaRPr lang="en-US"/>
          </a:p>
        </p:txBody>
      </p:sp>
      <p:grpSp>
        <p:nvGrpSpPr>
          <p:cNvPr id="96" name="Group 95">
            <a:extLst>
              <a:ext uri="{FF2B5EF4-FFF2-40B4-BE49-F238E27FC236}">
                <a16:creationId xmlns:a16="http://schemas.microsoft.com/office/drawing/2014/main" id="{B9FABCF7-969F-4088-A86F-D0973A795C2A}"/>
              </a:ext>
            </a:extLst>
          </p:cNvPr>
          <p:cNvGrpSpPr/>
          <p:nvPr/>
        </p:nvGrpSpPr>
        <p:grpSpPr>
          <a:xfrm>
            <a:off x="3125804" y="1500052"/>
            <a:ext cx="2892392" cy="3552074"/>
            <a:chOff x="2863119" y="1500052"/>
            <a:chExt cx="2892392" cy="3552074"/>
          </a:xfrm>
        </p:grpSpPr>
        <p:grpSp>
          <p:nvGrpSpPr>
            <p:cNvPr id="84" name="Group 83">
              <a:extLst>
                <a:ext uri="{FF2B5EF4-FFF2-40B4-BE49-F238E27FC236}">
                  <a16:creationId xmlns:a16="http://schemas.microsoft.com/office/drawing/2014/main" id="{2FA0FE5A-86F8-484E-9FD7-ABC322C4063A}"/>
                </a:ext>
              </a:extLst>
            </p:cNvPr>
            <p:cNvGrpSpPr/>
            <p:nvPr/>
          </p:nvGrpSpPr>
          <p:grpSpPr>
            <a:xfrm>
              <a:off x="2863119" y="1500052"/>
              <a:ext cx="2743200" cy="2743200"/>
              <a:chOff x="2802159" y="2057400"/>
              <a:chExt cx="2743200" cy="2743200"/>
            </a:xfrm>
          </p:grpSpPr>
          <p:sp>
            <p:nvSpPr>
              <p:cNvPr id="45" name="Rectangle: Rounded Corners 44">
                <a:extLst>
                  <a:ext uri="{FF2B5EF4-FFF2-40B4-BE49-F238E27FC236}">
                    <a16:creationId xmlns:a16="http://schemas.microsoft.com/office/drawing/2014/main" id="{C0B909F3-DD03-4782-93D3-1B7100CB8947}"/>
                  </a:ext>
                </a:extLst>
              </p:cNvPr>
              <p:cNvSpPr/>
              <p:nvPr/>
            </p:nvSpPr>
            <p:spPr>
              <a:xfrm>
                <a:off x="2802159" y="2057400"/>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6390B023-065B-4BD1-8A5C-739D1E2CD336}"/>
                  </a:ext>
                </a:extLst>
              </p:cNvPr>
              <p:cNvGrpSpPr/>
              <p:nvPr/>
            </p:nvGrpSpPr>
            <p:grpSpPr>
              <a:xfrm>
                <a:off x="3122905" y="2352357"/>
                <a:ext cx="2152507" cy="2153285"/>
                <a:chOff x="3122905" y="2352357"/>
                <a:chExt cx="2152507" cy="2153285"/>
              </a:xfrm>
            </p:grpSpPr>
            <p:grpSp>
              <p:nvGrpSpPr>
                <p:cNvPr id="47" name="Group 46">
                  <a:extLst>
                    <a:ext uri="{FF2B5EF4-FFF2-40B4-BE49-F238E27FC236}">
                      <a16:creationId xmlns:a16="http://schemas.microsoft.com/office/drawing/2014/main" id="{2FD3E9AE-C3FF-4BC6-8791-D65BC3093A31}"/>
                    </a:ext>
                  </a:extLst>
                </p:cNvPr>
                <p:cNvGrpSpPr/>
                <p:nvPr/>
              </p:nvGrpSpPr>
              <p:grpSpPr>
                <a:xfrm>
                  <a:off x="3122905" y="2352357"/>
                  <a:ext cx="274320" cy="2153285"/>
                  <a:chOff x="5375951" y="2054238"/>
                  <a:chExt cx="274320" cy="2153285"/>
                </a:xfrm>
              </p:grpSpPr>
              <p:sp>
                <p:nvSpPr>
                  <p:cNvPr id="72" name="Oval 71">
                    <a:extLst>
                      <a:ext uri="{FF2B5EF4-FFF2-40B4-BE49-F238E27FC236}">
                        <a16:creationId xmlns:a16="http://schemas.microsoft.com/office/drawing/2014/main" id="{50BAE6A2-A1D3-4EFF-B014-4C917E5D7E56}"/>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3" name="Oval 72">
                    <a:extLst>
                      <a:ext uri="{FF2B5EF4-FFF2-40B4-BE49-F238E27FC236}">
                        <a16:creationId xmlns:a16="http://schemas.microsoft.com/office/drawing/2014/main" id="{10E7BD3E-B44F-47B7-AA7A-4215348CAF93}"/>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4" name="Oval 73">
                    <a:extLst>
                      <a:ext uri="{FF2B5EF4-FFF2-40B4-BE49-F238E27FC236}">
                        <a16:creationId xmlns:a16="http://schemas.microsoft.com/office/drawing/2014/main" id="{EA0CC247-BADD-4DAC-8E73-A5F5C6CC189C}"/>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5" name="Oval 74">
                    <a:extLst>
                      <a:ext uri="{FF2B5EF4-FFF2-40B4-BE49-F238E27FC236}">
                        <a16:creationId xmlns:a16="http://schemas.microsoft.com/office/drawing/2014/main" id="{B572482F-0056-43F5-81B4-84F9DA376A0E}"/>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6" name="Oval 75">
                    <a:extLst>
                      <a:ext uri="{FF2B5EF4-FFF2-40B4-BE49-F238E27FC236}">
                        <a16:creationId xmlns:a16="http://schemas.microsoft.com/office/drawing/2014/main" id="{9BFFEC00-1FA8-445E-9A49-3F8BEFFCDB90}"/>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48" name="Group 47">
                  <a:extLst>
                    <a:ext uri="{FF2B5EF4-FFF2-40B4-BE49-F238E27FC236}">
                      <a16:creationId xmlns:a16="http://schemas.microsoft.com/office/drawing/2014/main" id="{C8F0263C-E251-4F7E-977B-3B7838916CF9}"/>
                    </a:ext>
                  </a:extLst>
                </p:cNvPr>
                <p:cNvGrpSpPr/>
                <p:nvPr/>
              </p:nvGrpSpPr>
              <p:grpSpPr>
                <a:xfrm>
                  <a:off x="3592452" y="2352357"/>
                  <a:ext cx="274320" cy="2153285"/>
                  <a:chOff x="5888678" y="2054238"/>
                  <a:chExt cx="274320" cy="2153285"/>
                </a:xfrm>
              </p:grpSpPr>
              <p:sp>
                <p:nvSpPr>
                  <p:cNvPr id="67" name="Oval 66">
                    <a:extLst>
                      <a:ext uri="{FF2B5EF4-FFF2-40B4-BE49-F238E27FC236}">
                        <a16:creationId xmlns:a16="http://schemas.microsoft.com/office/drawing/2014/main" id="{70E22853-99F0-4E3E-BB6E-4C9C4202E5B3}"/>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8" name="Oval 67">
                    <a:extLst>
                      <a:ext uri="{FF2B5EF4-FFF2-40B4-BE49-F238E27FC236}">
                        <a16:creationId xmlns:a16="http://schemas.microsoft.com/office/drawing/2014/main" id="{7A6463D4-AE5E-4940-BD09-40D0A684F71D}"/>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9" name="Oval 68">
                    <a:extLst>
                      <a:ext uri="{FF2B5EF4-FFF2-40B4-BE49-F238E27FC236}">
                        <a16:creationId xmlns:a16="http://schemas.microsoft.com/office/drawing/2014/main" id="{A6D3E95B-8578-4D71-8267-5C8710F75E98}"/>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0" name="Oval 69">
                    <a:extLst>
                      <a:ext uri="{FF2B5EF4-FFF2-40B4-BE49-F238E27FC236}">
                        <a16:creationId xmlns:a16="http://schemas.microsoft.com/office/drawing/2014/main" id="{0991B9AB-EEE6-4305-B0C1-842A4125AFF7}"/>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71" name="Oval 70">
                    <a:extLst>
                      <a:ext uri="{FF2B5EF4-FFF2-40B4-BE49-F238E27FC236}">
                        <a16:creationId xmlns:a16="http://schemas.microsoft.com/office/drawing/2014/main" id="{6F555649-7B74-475B-AFA0-BD20C0F73A38}"/>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49" name="Group 48">
                  <a:extLst>
                    <a:ext uri="{FF2B5EF4-FFF2-40B4-BE49-F238E27FC236}">
                      <a16:creationId xmlns:a16="http://schemas.microsoft.com/office/drawing/2014/main" id="{51C7E5AD-4C1F-485B-87A0-E77D36BFF1FD}"/>
                    </a:ext>
                  </a:extLst>
                </p:cNvPr>
                <p:cNvGrpSpPr/>
                <p:nvPr/>
              </p:nvGrpSpPr>
              <p:grpSpPr>
                <a:xfrm>
                  <a:off x="4061999" y="2352357"/>
                  <a:ext cx="274320" cy="2153285"/>
                  <a:chOff x="6401405" y="2054238"/>
                  <a:chExt cx="274320" cy="2153285"/>
                </a:xfrm>
              </p:grpSpPr>
              <p:sp>
                <p:nvSpPr>
                  <p:cNvPr id="62" name="Oval 61">
                    <a:extLst>
                      <a:ext uri="{FF2B5EF4-FFF2-40B4-BE49-F238E27FC236}">
                        <a16:creationId xmlns:a16="http://schemas.microsoft.com/office/drawing/2014/main" id="{D1D57442-E511-40B9-91F4-DCEC7EE5B694}"/>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3" name="Oval 62">
                    <a:extLst>
                      <a:ext uri="{FF2B5EF4-FFF2-40B4-BE49-F238E27FC236}">
                        <a16:creationId xmlns:a16="http://schemas.microsoft.com/office/drawing/2014/main" id="{0890A4A0-220C-4D83-8088-D7BC427E1112}"/>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4" name="Oval 63">
                    <a:extLst>
                      <a:ext uri="{FF2B5EF4-FFF2-40B4-BE49-F238E27FC236}">
                        <a16:creationId xmlns:a16="http://schemas.microsoft.com/office/drawing/2014/main" id="{808BE145-4601-4467-97CE-88EA9D171D3C}"/>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5" name="Oval 64">
                    <a:extLst>
                      <a:ext uri="{FF2B5EF4-FFF2-40B4-BE49-F238E27FC236}">
                        <a16:creationId xmlns:a16="http://schemas.microsoft.com/office/drawing/2014/main" id="{99500098-372E-44BA-94F8-CDD4846E16DC}"/>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6" name="Oval 65">
                    <a:extLst>
                      <a:ext uri="{FF2B5EF4-FFF2-40B4-BE49-F238E27FC236}">
                        <a16:creationId xmlns:a16="http://schemas.microsoft.com/office/drawing/2014/main" id="{A25D38E5-B8BF-4CD5-98CF-7B6B537FA548}"/>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50" name="Group 49">
                  <a:extLst>
                    <a:ext uri="{FF2B5EF4-FFF2-40B4-BE49-F238E27FC236}">
                      <a16:creationId xmlns:a16="http://schemas.microsoft.com/office/drawing/2014/main" id="{E9673E13-D735-4B80-BAEF-7D40054A9F70}"/>
                    </a:ext>
                  </a:extLst>
                </p:cNvPr>
                <p:cNvGrpSpPr/>
                <p:nvPr/>
              </p:nvGrpSpPr>
              <p:grpSpPr>
                <a:xfrm>
                  <a:off x="4531546" y="2352357"/>
                  <a:ext cx="274320" cy="2153285"/>
                  <a:chOff x="6914132" y="2054238"/>
                  <a:chExt cx="274320" cy="2153285"/>
                </a:xfrm>
              </p:grpSpPr>
              <p:sp>
                <p:nvSpPr>
                  <p:cNvPr id="57" name="Oval 56">
                    <a:extLst>
                      <a:ext uri="{FF2B5EF4-FFF2-40B4-BE49-F238E27FC236}">
                        <a16:creationId xmlns:a16="http://schemas.microsoft.com/office/drawing/2014/main" id="{0C1DF020-189E-4954-BADD-F01440C15026}"/>
                      </a:ext>
                    </a:extLst>
                  </p:cNvPr>
                  <p:cNvSpPr/>
                  <p:nvPr/>
                </p:nvSpPr>
                <p:spPr bwMode="auto">
                  <a:xfrm>
                    <a:off x="6914132" y="2993720"/>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8" name="Oval 57">
                    <a:extLst>
                      <a:ext uri="{FF2B5EF4-FFF2-40B4-BE49-F238E27FC236}">
                        <a16:creationId xmlns:a16="http://schemas.microsoft.com/office/drawing/2014/main" id="{7B20E5A0-4105-4295-A108-D16D43469253}"/>
                      </a:ext>
                    </a:extLst>
                  </p:cNvPr>
                  <p:cNvSpPr/>
                  <p:nvPr/>
                </p:nvSpPr>
                <p:spPr bwMode="auto">
                  <a:xfrm>
                    <a:off x="6914132" y="2523979"/>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9" name="Oval 58">
                    <a:extLst>
                      <a:ext uri="{FF2B5EF4-FFF2-40B4-BE49-F238E27FC236}">
                        <a16:creationId xmlns:a16="http://schemas.microsoft.com/office/drawing/2014/main" id="{BE9A16B7-68F5-4A63-AEDB-7472AF612921}"/>
                      </a:ext>
                    </a:extLst>
                  </p:cNvPr>
                  <p:cNvSpPr/>
                  <p:nvPr/>
                </p:nvSpPr>
                <p:spPr bwMode="auto">
                  <a:xfrm>
                    <a:off x="6914132" y="2054238"/>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0" name="Oval 59">
                    <a:extLst>
                      <a:ext uri="{FF2B5EF4-FFF2-40B4-BE49-F238E27FC236}">
                        <a16:creationId xmlns:a16="http://schemas.microsoft.com/office/drawing/2014/main" id="{8BE3C1BD-A494-4E11-AA7B-E992A1ACFE47}"/>
                      </a:ext>
                    </a:extLst>
                  </p:cNvPr>
                  <p:cNvSpPr/>
                  <p:nvPr/>
                </p:nvSpPr>
                <p:spPr bwMode="auto">
                  <a:xfrm>
                    <a:off x="6914132" y="3933203"/>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61" name="Oval 60">
                    <a:extLst>
                      <a:ext uri="{FF2B5EF4-FFF2-40B4-BE49-F238E27FC236}">
                        <a16:creationId xmlns:a16="http://schemas.microsoft.com/office/drawing/2014/main" id="{DB185714-DC85-4768-B3F3-3148346E14DD}"/>
                      </a:ext>
                    </a:extLst>
                  </p:cNvPr>
                  <p:cNvSpPr/>
                  <p:nvPr/>
                </p:nvSpPr>
                <p:spPr bwMode="auto">
                  <a:xfrm>
                    <a:off x="6914132" y="3463461"/>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nvGrpSpPr>
                <p:cNvPr id="51" name="Group 50">
                  <a:extLst>
                    <a:ext uri="{FF2B5EF4-FFF2-40B4-BE49-F238E27FC236}">
                      <a16:creationId xmlns:a16="http://schemas.microsoft.com/office/drawing/2014/main" id="{324A3053-4DAA-435D-BBE6-3C4B06187497}"/>
                    </a:ext>
                  </a:extLst>
                </p:cNvPr>
                <p:cNvGrpSpPr/>
                <p:nvPr/>
              </p:nvGrpSpPr>
              <p:grpSpPr>
                <a:xfrm>
                  <a:off x="5001092" y="2352357"/>
                  <a:ext cx="274320" cy="2153285"/>
                  <a:chOff x="7426858" y="2054238"/>
                  <a:chExt cx="274320" cy="2153285"/>
                </a:xfrm>
              </p:grpSpPr>
              <p:sp>
                <p:nvSpPr>
                  <p:cNvPr id="52" name="Oval 51">
                    <a:extLst>
                      <a:ext uri="{FF2B5EF4-FFF2-40B4-BE49-F238E27FC236}">
                        <a16:creationId xmlns:a16="http://schemas.microsoft.com/office/drawing/2014/main" id="{C74E6795-BE71-4935-96C9-736C2BC20E16}"/>
                      </a:ext>
                    </a:extLst>
                  </p:cNvPr>
                  <p:cNvSpPr/>
                  <p:nvPr/>
                </p:nvSpPr>
                <p:spPr bwMode="auto">
                  <a:xfrm>
                    <a:off x="7426858" y="2993720"/>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3" name="Oval 52">
                    <a:extLst>
                      <a:ext uri="{FF2B5EF4-FFF2-40B4-BE49-F238E27FC236}">
                        <a16:creationId xmlns:a16="http://schemas.microsoft.com/office/drawing/2014/main" id="{E0F1A60D-7EF6-47BB-9722-65E9A8A7BBE0}"/>
                      </a:ext>
                    </a:extLst>
                  </p:cNvPr>
                  <p:cNvSpPr/>
                  <p:nvPr/>
                </p:nvSpPr>
                <p:spPr bwMode="auto">
                  <a:xfrm>
                    <a:off x="7426858" y="2523979"/>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4" name="Oval 53">
                    <a:extLst>
                      <a:ext uri="{FF2B5EF4-FFF2-40B4-BE49-F238E27FC236}">
                        <a16:creationId xmlns:a16="http://schemas.microsoft.com/office/drawing/2014/main" id="{CDEE6369-A398-48DD-94C9-40AE5131FE43}"/>
                      </a:ext>
                    </a:extLst>
                  </p:cNvPr>
                  <p:cNvSpPr/>
                  <p:nvPr/>
                </p:nvSpPr>
                <p:spPr bwMode="auto">
                  <a:xfrm>
                    <a:off x="7426858" y="2054238"/>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5" name="Oval 54">
                    <a:extLst>
                      <a:ext uri="{FF2B5EF4-FFF2-40B4-BE49-F238E27FC236}">
                        <a16:creationId xmlns:a16="http://schemas.microsoft.com/office/drawing/2014/main" id="{B008AC56-BBCE-4450-9C76-741EA613A8B7}"/>
                      </a:ext>
                    </a:extLst>
                  </p:cNvPr>
                  <p:cNvSpPr/>
                  <p:nvPr/>
                </p:nvSpPr>
                <p:spPr bwMode="auto">
                  <a:xfrm>
                    <a:off x="7426858" y="3933203"/>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sp>
                <p:nvSpPr>
                  <p:cNvPr id="56" name="Oval 55">
                    <a:extLst>
                      <a:ext uri="{FF2B5EF4-FFF2-40B4-BE49-F238E27FC236}">
                        <a16:creationId xmlns:a16="http://schemas.microsoft.com/office/drawing/2014/main" id="{A96A45DC-B6A1-41E8-BBA6-90092BE16CFA}"/>
                      </a:ext>
                    </a:extLst>
                  </p:cNvPr>
                  <p:cNvSpPr/>
                  <p:nvPr/>
                </p:nvSpPr>
                <p:spPr bwMode="auto">
                  <a:xfrm>
                    <a:off x="7426858" y="3463461"/>
                    <a:ext cx="274320" cy="27432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kern="0">
                      <a:solidFill>
                        <a:srgbClr val="000000"/>
                      </a:solidFill>
                      <a:latin typeface="+mj-lt"/>
                    </a:endParaRPr>
                  </a:p>
                </p:txBody>
              </p:sp>
            </p:grpSp>
          </p:grpSp>
        </p:grpSp>
        <p:sp>
          <p:nvSpPr>
            <p:cNvPr id="90" name="Right Brace 89">
              <a:extLst>
                <a:ext uri="{FF2B5EF4-FFF2-40B4-BE49-F238E27FC236}">
                  <a16:creationId xmlns:a16="http://schemas.microsoft.com/office/drawing/2014/main" id="{3709EE8B-3678-476D-BB7D-3B0E226C5168}"/>
                </a:ext>
              </a:extLst>
            </p:cNvPr>
            <p:cNvSpPr/>
            <p:nvPr/>
          </p:nvSpPr>
          <p:spPr>
            <a:xfrm rot="5400000">
              <a:off x="4817381" y="3994379"/>
              <a:ext cx="304800" cy="893894"/>
            </a:xfrm>
            <a:prstGeom prst="rightBrace">
              <a:avLst>
                <a:gd name="adj1" fmla="val 36905"/>
                <a:gd name="adj2" fmla="val 50000"/>
              </a:avLst>
            </a:pr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91" name="TextBox 90">
              <a:extLst>
                <a:ext uri="{FF2B5EF4-FFF2-40B4-BE49-F238E27FC236}">
                  <a16:creationId xmlns:a16="http://schemas.microsoft.com/office/drawing/2014/main" id="{91B0B214-C928-4F96-9C29-E3A064FEC403}"/>
                </a:ext>
              </a:extLst>
            </p:cNvPr>
            <p:cNvSpPr txBox="1"/>
            <p:nvPr/>
          </p:nvSpPr>
          <p:spPr>
            <a:xfrm>
              <a:off x="4368593" y="4590461"/>
              <a:ext cx="1386918" cy="461665"/>
            </a:xfrm>
            <a:prstGeom prst="rect">
              <a:avLst/>
            </a:prstGeom>
            <a:noFill/>
          </p:spPr>
          <p:txBody>
            <a:bodyPr wrap="none" rtlCol="0">
              <a:spAutoFit/>
            </a:bodyPr>
            <a:lstStyle/>
            <a:p>
              <a:r>
                <a:rPr lang="en-US" sz="2400" dirty="0">
                  <a:solidFill>
                    <a:schemeClr val="accent6"/>
                  </a:solidFill>
                </a:rPr>
                <a:t>ECC bits</a:t>
              </a:r>
            </a:p>
          </p:txBody>
        </p:sp>
        <p:sp>
          <p:nvSpPr>
            <p:cNvPr id="92" name="Right Brace 91">
              <a:extLst>
                <a:ext uri="{FF2B5EF4-FFF2-40B4-BE49-F238E27FC236}">
                  <a16:creationId xmlns:a16="http://schemas.microsoft.com/office/drawing/2014/main" id="{090D557B-67DD-49A0-BEC0-20FA7BB47435}"/>
                </a:ext>
              </a:extLst>
            </p:cNvPr>
            <p:cNvSpPr/>
            <p:nvPr/>
          </p:nvSpPr>
          <p:spPr>
            <a:xfrm rot="5400000">
              <a:off x="3654534" y="3725425"/>
              <a:ext cx="304800" cy="1431801"/>
            </a:xfrm>
            <a:prstGeom prst="rightBrace">
              <a:avLst>
                <a:gd name="adj1" fmla="val 36905"/>
                <a:gd name="adj2" fmla="val 50000"/>
              </a:avLst>
            </a:prstGeom>
            <a:ln w="571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1696F494-74E6-4B2C-BAFD-80A510F18B2F}"/>
                </a:ext>
              </a:extLst>
            </p:cNvPr>
            <p:cNvSpPr txBox="1"/>
            <p:nvPr/>
          </p:nvSpPr>
          <p:spPr>
            <a:xfrm>
              <a:off x="2936794" y="4590461"/>
              <a:ext cx="1431802" cy="461665"/>
            </a:xfrm>
            <a:prstGeom prst="rect">
              <a:avLst/>
            </a:prstGeom>
            <a:noFill/>
          </p:spPr>
          <p:txBody>
            <a:bodyPr wrap="none" rtlCol="0">
              <a:spAutoFit/>
            </a:bodyPr>
            <a:lstStyle/>
            <a:p>
              <a:r>
                <a:rPr lang="en-US" sz="2400" dirty="0">
                  <a:solidFill>
                    <a:schemeClr val="accent1"/>
                  </a:solidFill>
                </a:rPr>
                <a:t>Data bits</a:t>
              </a:r>
            </a:p>
          </p:txBody>
        </p:sp>
      </p:grpSp>
      <p:sp>
        <p:nvSpPr>
          <p:cNvPr id="95" name="Rectangle: Rounded Corners 94">
            <a:extLst>
              <a:ext uri="{FF2B5EF4-FFF2-40B4-BE49-F238E27FC236}">
                <a16:creationId xmlns:a16="http://schemas.microsoft.com/office/drawing/2014/main" id="{8696A20D-644D-4937-B006-A52C6782D2F3}"/>
              </a:ext>
            </a:extLst>
          </p:cNvPr>
          <p:cNvSpPr/>
          <p:nvPr/>
        </p:nvSpPr>
        <p:spPr>
          <a:xfrm>
            <a:off x="1105993" y="5399314"/>
            <a:ext cx="6932016" cy="10014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More ECC bits are required to correct more raw bit errors</a:t>
            </a:r>
          </a:p>
        </p:txBody>
      </p:sp>
    </p:spTree>
    <p:extLst>
      <p:ext uri="{BB962C8B-B14F-4D97-AF65-F5344CB8AC3E}">
        <p14:creationId xmlns:p14="http://schemas.microsoft.com/office/powerpoint/2010/main" val="41320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84F6-C483-460D-8AAC-D5B249AAB7C4}"/>
              </a:ext>
            </a:extLst>
          </p:cNvPr>
          <p:cNvSpPr>
            <a:spLocks noGrp="1"/>
          </p:cNvSpPr>
          <p:nvPr>
            <p:ph type="title"/>
          </p:nvPr>
        </p:nvSpPr>
        <p:spPr/>
        <p:txBody>
          <a:bodyPr/>
          <a:lstStyle/>
          <a:p>
            <a:r>
              <a:rPr lang="en-US" dirty="0"/>
              <a:t>Error Correction Code (ECC)</a:t>
            </a:r>
          </a:p>
        </p:txBody>
      </p:sp>
      <p:sp>
        <p:nvSpPr>
          <p:cNvPr id="3" name="Content Placeholder 2">
            <a:extLst>
              <a:ext uri="{FF2B5EF4-FFF2-40B4-BE49-F238E27FC236}">
                <a16:creationId xmlns:a16="http://schemas.microsoft.com/office/drawing/2014/main" id="{16FBE5A3-0E7D-4701-A809-575F2A9AAE97}"/>
              </a:ext>
            </a:extLst>
          </p:cNvPr>
          <p:cNvSpPr>
            <a:spLocks noGrp="1"/>
          </p:cNvSpPr>
          <p:nvPr>
            <p:ph sz="quarter" idx="11"/>
          </p:nvPr>
        </p:nvSpPr>
        <p:spPr/>
        <p:txBody>
          <a:bodyPr>
            <a:normAutofit/>
          </a:bodyPr>
          <a:lstStyle/>
          <a:p>
            <a:r>
              <a:rPr lang="en-US" altLang="zh-CN" sz="2800" dirty="0"/>
              <a:t>Key Idea:</a:t>
            </a:r>
          </a:p>
          <a:p>
            <a:pPr lvl="1"/>
            <a:r>
              <a:rPr lang="en-US" altLang="zh-CN" sz="2800" dirty="0"/>
              <a:t>Use redundant bits to encode data bits</a:t>
            </a:r>
          </a:p>
          <a:p>
            <a:endParaRPr lang="en-US" altLang="zh-CN" sz="2800" dirty="0"/>
          </a:p>
          <a:p>
            <a:r>
              <a:rPr lang="en-US" altLang="zh-CN" sz="2800" dirty="0"/>
              <a:t>Pros:</a:t>
            </a:r>
          </a:p>
          <a:p>
            <a:pPr lvl="1"/>
            <a:r>
              <a:rPr lang="en-US" sz="2800" dirty="0"/>
              <a:t>Avoids silent data corruption </a:t>
            </a:r>
            <a:r>
              <a:rPr lang="en-US" sz="2800" dirty="0">
                <a:solidFill>
                  <a:schemeClr val="accent5"/>
                </a:solidFill>
              </a:rPr>
              <a:t>(Error Detection)</a:t>
            </a:r>
          </a:p>
          <a:p>
            <a:pPr lvl="1"/>
            <a:r>
              <a:rPr lang="en-US" sz="2800" dirty="0"/>
              <a:t>Increases data reliability </a:t>
            </a:r>
            <a:r>
              <a:rPr lang="en-US" sz="2800" dirty="0">
                <a:solidFill>
                  <a:schemeClr val="accent5"/>
                </a:solidFill>
              </a:rPr>
              <a:t>(Error Correction)</a:t>
            </a:r>
          </a:p>
          <a:p>
            <a:endParaRPr lang="en-US" sz="2800" dirty="0"/>
          </a:p>
          <a:p>
            <a:r>
              <a:rPr lang="en-US" sz="2800" dirty="0"/>
              <a:t>Cons:</a:t>
            </a:r>
          </a:p>
          <a:p>
            <a:pPr lvl="1"/>
            <a:r>
              <a:rPr lang="en-US" sz="2800" dirty="0"/>
              <a:t>Requires redundant ECC bits </a:t>
            </a:r>
            <a:r>
              <a:rPr lang="en-US" sz="2800" dirty="0">
                <a:solidFill>
                  <a:schemeClr val="accent5"/>
                </a:solidFill>
              </a:rPr>
              <a:t>(High Cost)</a:t>
            </a:r>
          </a:p>
          <a:p>
            <a:pPr lvl="1"/>
            <a:r>
              <a:rPr lang="en-US" sz="2800" dirty="0"/>
              <a:t>Treats all errors as random, does not take advantage of error characteristics </a:t>
            </a:r>
            <a:r>
              <a:rPr lang="en-US" sz="2800" dirty="0">
                <a:solidFill>
                  <a:schemeClr val="accent5"/>
                </a:solidFill>
              </a:rPr>
              <a:t>(Not Specialized)</a:t>
            </a:r>
          </a:p>
        </p:txBody>
      </p:sp>
      <p:sp>
        <p:nvSpPr>
          <p:cNvPr id="4" name="Slide Number Placeholder 3">
            <a:extLst>
              <a:ext uri="{FF2B5EF4-FFF2-40B4-BE49-F238E27FC236}">
                <a16:creationId xmlns:a16="http://schemas.microsoft.com/office/drawing/2014/main" id="{72476C42-BD17-44E4-B180-693140D1410B}"/>
              </a:ext>
            </a:extLst>
          </p:cNvPr>
          <p:cNvSpPr>
            <a:spLocks noGrp="1"/>
          </p:cNvSpPr>
          <p:nvPr>
            <p:ph type="sldNum" sz="quarter" idx="4"/>
          </p:nvPr>
        </p:nvSpPr>
        <p:spPr/>
        <p:txBody>
          <a:bodyPr/>
          <a:lstStyle/>
          <a:p>
            <a:fld id="{D1A49D29-CB85-4411-9FDD-91CD7B7D33F2}" type="slidenum">
              <a:rPr lang="en-US" smtClean="0"/>
              <a:pPr/>
              <a:t>70</a:t>
            </a:fld>
            <a:endParaRPr lang="en-US"/>
          </a:p>
        </p:txBody>
      </p:sp>
    </p:spTree>
    <p:extLst>
      <p:ext uri="{BB962C8B-B14F-4D97-AF65-F5344CB8AC3E}">
        <p14:creationId xmlns:p14="http://schemas.microsoft.com/office/powerpoint/2010/main" val="1806476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NAND Flash Errors</a:t>
            </a:r>
          </a:p>
        </p:txBody>
      </p:sp>
      <p:sp>
        <p:nvSpPr>
          <p:cNvPr id="5" name="Content Placeholder 4"/>
          <p:cNvSpPr>
            <a:spLocks noGrp="1"/>
          </p:cNvSpPr>
          <p:nvPr>
            <p:ph sz="quarter" idx="11"/>
          </p:nvPr>
        </p:nvSpPr>
        <p:spPr/>
        <p:txBody>
          <a:bodyPr>
            <a:normAutofit/>
          </a:bodyPr>
          <a:lstStyle/>
          <a:p>
            <a:r>
              <a:rPr lang="en-US" dirty="0"/>
              <a:t>P/E cycling</a:t>
            </a:r>
            <a:endParaRPr lang="en-US" sz="2000" dirty="0"/>
          </a:p>
          <a:p>
            <a:pPr lvl="1"/>
            <a:r>
              <a:rPr lang="en-US" dirty="0"/>
              <a:t>Wear out</a:t>
            </a:r>
          </a:p>
          <a:p>
            <a:r>
              <a:rPr lang="en-US" dirty="0"/>
              <a:t>Retention</a:t>
            </a:r>
            <a:endParaRPr lang="en-US" sz="2000" dirty="0"/>
          </a:p>
          <a:p>
            <a:pPr lvl="1"/>
            <a:r>
              <a:rPr lang="en-US" dirty="0"/>
              <a:t>Charge leakage</a:t>
            </a:r>
          </a:p>
          <a:p>
            <a:r>
              <a:rPr lang="en-US" dirty="0"/>
              <a:t>Program interference</a:t>
            </a:r>
            <a:endParaRPr lang="en-US" sz="2000" dirty="0"/>
          </a:p>
          <a:p>
            <a:pPr lvl="1"/>
            <a:r>
              <a:rPr lang="en-US" dirty="0"/>
              <a:t>Coupling</a:t>
            </a:r>
          </a:p>
          <a:p>
            <a:r>
              <a:rPr lang="en-US" dirty="0"/>
              <a:t>Read disturb</a:t>
            </a:r>
          </a:p>
          <a:p>
            <a:pPr lvl="1"/>
            <a:r>
              <a:rPr lang="en-US" dirty="0"/>
              <a:t>Weak programming</a:t>
            </a:r>
          </a:p>
          <a:p>
            <a:r>
              <a:rPr lang="en-US" dirty="0"/>
              <a:t>Process variation</a:t>
            </a:r>
          </a:p>
        </p:txBody>
      </p:sp>
      <p:sp>
        <p:nvSpPr>
          <p:cNvPr id="3" name="Slide Number Placeholder 2"/>
          <p:cNvSpPr>
            <a:spLocks noGrp="1"/>
          </p:cNvSpPr>
          <p:nvPr>
            <p:ph type="sldNum" sz="quarter" idx="4"/>
          </p:nvPr>
        </p:nvSpPr>
        <p:spPr/>
        <p:txBody>
          <a:bodyPr>
            <a:normAutofit/>
          </a:bodyPr>
          <a:lstStyle/>
          <a:p>
            <a:fld id="{BEF9F9FA-96C9-48EF-8E9C-8549F76C5B51}" type="slidenum">
              <a:rPr lang="en-US" smtClean="0"/>
              <a:t>71</a:t>
            </a:fld>
            <a:endParaRPr lang="en-US"/>
          </a:p>
        </p:txBody>
      </p:sp>
      <p:grpSp>
        <p:nvGrpSpPr>
          <p:cNvPr id="110" name="Group 109"/>
          <p:cNvGrpSpPr/>
          <p:nvPr/>
        </p:nvGrpSpPr>
        <p:grpSpPr>
          <a:xfrm>
            <a:off x="3190453" y="1238036"/>
            <a:ext cx="2895600" cy="1371600"/>
            <a:chOff x="5791200" y="1295400"/>
            <a:chExt cx="2895600" cy="1371600"/>
          </a:xfrm>
        </p:grpSpPr>
        <p:sp>
          <p:nvSpPr>
            <p:cNvPr id="109" name="Rounded Rectangle 108"/>
            <p:cNvSpPr/>
            <p:nvPr/>
          </p:nvSpPr>
          <p:spPr>
            <a:xfrm>
              <a:off x="5791200" y="1295400"/>
              <a:ext cx="2895600" cy="1371600"/>
            </a:xfrm>
            <a:prstGeom prst="roundRect">
              <a:avLst>
                <a:gd name="adj" fmla="val 13889"/>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sz="2000" dirty="0">
                  <a:solidFill>
                    <a:schemeClr val="tx1"/>
                  </a:solidFill>
                </a:rPr>
                <a:t>Retention</a:t>
              </a:r>
            </a:p>
          </p:txBody>
        </p:sp>
        <p:grpSp>
          <p:nvGrpSpPr>
            <p:cNvPr id="107" name="Group 106"/>
            <p:cNvGrpSpPr/>
            <p:nvPr/>
          </p:nvGrpSpPr>
          <p:grpSpPr>
            <a:xfrm>
              <a:off x="6040968" y="1666633"/>
              <a:ext cx="2449070" cy="884116"/>
              <a:chOff x="5130852" y="1722250"/>
              <a:chExt cx="2742654" cy="990100"/>
            </a:xfrm>
          </p:grpSpPr>
          <p:pic>
            <p:nvPicPr>
              <p:cNvPr id="8" name="Picture 2" descr="alarm, alert, clock, event, history, schedule, time, watch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572" y="1842497"/>
                <a:ext cx="337300" cy="3373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5965269" y="2319081"/>
                <a:ext cx="87073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130852" y="1877932"/>
                <a:ext cx="834418" cy="834418"/>
                <a:chOff x="6078394" y="4108648"/>
                <a:chExt cx="1371600" cy="1371600"/>
              </a:xfrm>
            </p:grpSpPr>
            <p:sp>
              <p:nvSpPr>
                <p:cNvPr id="31" name="Oval 30"/>
                <p:cNvSpPr/>
                <p:nvPr/>
              </p:nvSpPr>
              <p:spPr>
                <a:xfrm>
                  <a:off x="6078394" y="4108650"/>
                  <a:ext cx="1371598" cy="137159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32" name="Chord 31"/>
                <p:cNvSpPr/>
                <p:nvPr/>
              </p:nvSpPr>
              <p:spPr>
                <a:xfrm>
                  <a:off x="6078394" y="4108648"/>
                  <a:ext cx="1371600" cy="1371600"/>
                </a:xfrm>
                <a:prstGeom prst="chord">
                  <a:avLst>
                    <a:gd name="adj1" fmla="val 20183533"/>
                    <a:gd name="adj2" fmla="val 1217104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Rectangle 32"/>
                <p:cNvSpPr/>
                <p:nvPr/>
              </p:nvSpPr>
              <p:spPr>
                <a:xfrm>
                  <a:off x="6462912" y="4426182"/>
                  <a:ext cx="602566" cy="73653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65000"/>
                          <a:lumOff val="35000"/>
                        </a:schemeClr>
                      </a:solidFill>
                      <a:effectLst/>
                      <a:uLnTx/>
                      <a:uFillTx/>
                      <a:latin typeface="+mj-lt"/>
                    </a:rPr>
                    <a:t>0</a:t>
                  </a:r>
                </a:p>
              </p:txBody>
            </p:sp>
            <p:pic>
              <p:nvPicPr>
                <p:cNvPr id="35" name="Picture 3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32935" y="4556026"/>
                  <a:ext cx="146305" cy="146305"/>
                </a:xfrm>
                <a:prstGeom prst="rect">
                  <a:avLst/>
                </a:prstGeom>
              </p:spPr>
            </p:pic>
            <p:pic>
              <p:nvPicPr>
                <p:cNvPr id="36" name="Picture 3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47104" y="5218919"/>
                  <a:ext cx="146304" cy="146304"/>
                </a:xfrm>
                <a:prstGeom prst="rect">
                  <a:avLst/>
                </a:prstGeom>
              </p:spPr>
            </p:pic>
            <p:pic>
              <p:nvPicPr>
                <p:cNvPr id="37" name="Picture 3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79240" y="5000628"/>
                  <a:ext cx="146304" cy="146304"/>
                </a:xfrm>
                <a:prstGeom prst="rect">
                  <a:avLst/>
                </a:prstGeom>
              </p:spPr>
            </p:pic>
          </p:grpSp>
          <p:grpSp>
            <p:nvGrpSpPr>
              <p:cNvPr id="45" name="Group 44"/>
              <p:cNvGrpSpPr/>
              <p:nvPr/>
            </p:nvGrpSpPr>
            <p:grpSpPr>
              <a:xfrm>
                <a:off x="6836002" y="1877932"/>
                <a:ext cx="834418" cy="834418"/>
                <a:chOff x="6276731" y="1830562"/>
                <a:chExt cx="834418" cy="834418"/>
              </a:xfrm>
            </p:grpSpPr>
            <p:sp>
              <p:nvSpPr>
                <p:cNvPr id="26" name="Oval 25"/>
                <p:cNvSpPr/>
                <p:nvPr/>
              </p:nvSpPr>
              <p:spPr>
                <a:xfrm>
                  <a:off x="6276731" y="1830563"/>
                  <a:ext cx="834417" cy="834417"/>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B050"/>
                    </a:solidFill>
                    <a:effectLst/>
                    <a:uLnTx/>
                    <a:uFillTx/>
                    <a:latin typeface="Calibri" panose="020F0502020204030204"/>
                    <a:ea typeface="+mn-ea"/>
                    <a:cs typeface="+mn-cs"/>
                  </a:endParaRPr>
                </a:p>
              </p:txBody>
            </p:sp>
            <p:sp>
              <p:nvSpPr>
                <p:cNvPr id="27" name="Rectangle 26"/>
                <p:cNvSpPr/>
                <p:nvPr/>
              </p:nvSpPr>
              <p:spPr>
                <a:xfrm>
                  <a:off x="6510654" y="2023735"/>
                  <a:ext cx="366573" cy="448073"/>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65000"/>
                          <a:lumOff val="35000"/>
                        </a:schemeClr>
                      </a:solidFill>
                      <a:effectLst/>
                      <a:uLnTx/>
                      <a:uFillTx/>
                      <a:latin typeface="+mj-lt"/>
                    </a:rPr>
                    <a:t>1</a:t>
                  </a:r>
                </a:p>
              </p:txBody>
            </p:sp>
            <p:sp>
              <p:nvSpPr>
                <p:cNvPr id="28" name="Chord 27"/>
                <p:cNvSpPr/>
                <p:nvPr/>
              </p:nvSpPr>
              <p:spPr>
                <a:xfrm>
                  <a:off x="6276731" y="1830562"/>
                  <a:ext cx="834418" cy="834418"/>
                </a:xfrm>
                <a:prstGeom prst="chord">
                  <a:avLst>
                    <a:gd name="adj1" fmla="val 1018818"/>
                    <a:gd name="adj2" fmla="val 97511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9" name="Picture 2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60432" y="2507626"/>
                  <a:ext cx="89005" cy="89005"/>
                </a:xfrm>
                <a:prstGeom prst="rect">
                  <a:avLst/>
                </a:prstGeom>
              </p:spPr>
            </p:pic>
            <p:pic>
              <p:nvPicPr>
                <p:cNvPr id="44" name="Picture 4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34678" y="2402844"/>
                  <a:ext cx="89005" cy="89005"/>
                </a:xfrm>
                <a:prstGeom prst="rect">
                  <a:avLst/>
                </a:prstGeom>
              </p:spPr>
            </p:pic>
          </p:grpSp>
          <p:cxnSp>
            <p:nvCxnSpPr>
              <p:cNvPr id="23" name="Straight Connector 22"/>
              <p:cNvCxnSpPr/>
              <p:nvPr/>
            </p:nvCxnSpPr>
            <p:spPr>
              <a:xfrm>
                <a:off x="6874345" y="2150096"/>
                <a:ext cx="766763" cy="0"/>
              </a:xfrm>
              <a:prstGeom prst="line">
                <a:avLst/>
              </a:prstGeom>
              <a:ln w="254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438451" y="1877932"/>
                <a:ext cx="282942" cy="361170"/>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90626" y="1722250"/>
                <a:ext cx="182880" cy="182880"/>
              </a:xfrm>
              <a:prstGeom prst="rect">
                <a:avLst/>
              </a:prstGeom>
            </p:spPr>
          </p:pic>
        </p:grpSp>
      </p:grpSp>
      <p:grpSp>
        <p:nvGrpSpPr>
          <p:cNvPr id="172" name="Group 171"/>
          <p:cNvGrpSpPr/>
          <p:nvPr/>
        </p:nvGrpSpPr>
        <p:grpSpPr>
          <a:xfrm>
            <a:off x="6172200" y="1013018"/>
            <a:ext cx="2895600" cy="2843534"/>
            <a:chOff x="6172200" y="1013018"/>
            <a:chExt cx="2895600" cy="2843534"/>
          </a:xfrm>
        </p:grpSpPr>
        <p:sp>
          <p:nvSpPr>
            <p:cNvPr id="111" name="Rounded Rectangle 110"/>
            <p:cNvSpPr/>
            <p:nvPr/>
          </p:nvSpPr>
          <p:spPr>
            <a:xfrm>
              <a:off x="6172200" y="1013018"/>
              <a:ext cx="2895600" cy="2843534"/>
            </a:xfrm>
            <a:prstGeom prst="roundRect">
              <a:avLst>
                <a:gd name="adj" fmla="val 8307"/>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sz="2000" dirty="0">
                  <a:solidFill>
                    <a:schemeClr val="tx1"/>
                  </a:solidFill>
                </a:rPr>
                <a:t>Program interference</a:t>
              </a:r>
            </a:p>
          </p:txBody>
        </p:sp>
        <p:grpSp>
          <p:nvGrpSpPr>
            <p:cNvPr id="50" name="Group 49"/>
            <p:cNvGrpSpPr/>
            <p:nvPr/>
          </p:nvGrpSpPr>
          <p:grpSpPr>
            <a:xfrm>
              <a:off x="6935363" y="1446852"/>
              <a:ext cx="436338" cy="2203535"/>
              <a:chOff x="2849737" y="1669801"/>
              <a:chExt cx="884919" cy="4468897"/>
            </a:xfrm>
          </p:grpSpPr>
          <p:cxnSp>
            <p:nvCxnSpPr>
              <p:cNvPr id="51" name="Straight Connector 50"/>
              <p:cNvCxnSpPr/>
              <p:nvPr/>
            </p:nvCxnSpPr>
            <p:spPr>
              <a:xfrm>
                <a:off x="3283742"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83278"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283279"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49737"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BL-3</a:t>
                </a:r>
              </a:p>
            </p:txBody>
          </p:sp>
        </p:grpSp>
        <p:grpSp>
          <p:nvGrpSpPr>
            <p:cNvPr id="55" name="Group 54"/>
            <p:cNvGrpSpPr/>
            <p:nvPr/>
          </p:nvGrpSpPr>
          <p:grpSpPr>
            <a:xfrm>
              <a:off x="7380450" y="1446852"/>
              <a:ext cx="436338" cy="2203535"/>
              <a:chOff x="3752399" y="1669801"/>
              <a:chExt cx="884919" cy="4468897"/>
            </a:xfrm>
          </p:grpSpPr>
          <p:cxnSp>
            <p:nvCxnSpPr>
              <p:cNvPr id="56" name="Straight Connector 55"/>
              <p:cNvCxnSpPr/>
              <p:nvPr/>
            </p:nvCxnSpPr>
            <p:spPr>
              <a:xfrm>
                <a:off x="4194028"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93564"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93565"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752399"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BL-2</a:t>
                </a:r>
              </a:p>
            </p:txBody>
          </p:sp>
        </p:grpSp>
        <p:grpSp>
          <p:nvGrpSpPr>
            <p:cNvPr id="60" name="Group 59"/>
            <p:cNvGrpSpPr/>
            <p:nvPr/>
          </p:nvGrpSpPr>
          <p:grpSpPr>
            <a:xfrm>
              <a:off x="7836295" y="1446852"/>
              <a:ext cx="436338" cy="2203535"/>
              <a:chOff x="4676879" y="1669801"/>
              <a:chExt cx="884919" cy="4468897"/>
            </a:xfrm>
          </p:grpSpPr>
          <p:cxnSp>
            <p:nvCxnSpPr>
              <p:cNvPr id="61" name="Straight Connector 60"/>
              <p:cNvCxnSpPr/>
              <p:nvPr/>
            </p:nvCxnSpPr>
            <p:spPr>
              <a:xfrm>
                <a:off x="5119339"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18875"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18876"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676879"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BL-1</a:t>
                </a:r>
              </a:p>
            </p:txBody>
          </p:sp>
        </p:grpSp>
        <p:grpSp>
          <p:nvGrpSpPr>
            <p:cNvPr id="65" name="Group 64"/>
            <p:cNvGrpSpPr/>
            <p:nvPr/>
          </p:nvGrpSpPr>
          <p:grpSpPr>
            <a:xfrm>
              <a:off x="8285141" y="1446852"/>
              <a:ext cx="436338" cy="2203535"/>
              <a:chOff x="5587165" y="1669801"/>
              <a:chExt cx="884919" cy="4468897"/>
            </a:xfrm>
          </p:grpSpPr>
          <p:cxnSp>
            <p:nvCxnSpPr>
              <p:cNvPr id="66" name="Straight Connector 65"/>
              <p:cNvCxnSpPr/>
              <p:nvPr/>
            </p:nvCxnSpPr>
            <p:spPr>
              <a:xfrm>
                <a:off x="6029625"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29161"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29162"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587165"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BL-0</a:t>
                </a:r>
              </a:p>
            </p:txBody>
          </p:sp>
        </p:grpSp>
        <p:grpSp>
          <p:nvGrpSpPr>
            <p:cNvPr id="70" name="Group 69"/>
            <p:cNvGrpSpPr/>
            <p:nvPr/>
          </p:nvGrpSpPr>
          <p:grpSpPr>
            <a:xfrm>
              <a:off x="6319238" y="1729255"/>
              <a:ext cx="2585204" cy="325386"/>
              <a:chOff x="207819" y="624896"/>
              <a:chExt cx="7464827" cy="939558"/>
            </a:xfrm>
          </p:grpSpPr>
          <p:cxnSp>
            <p:nvCxnSpPr>
              <p:cNvPr id="71" name="Straight Connector 70"/>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7819" y="809050"/>
                <a:ext cx="1454340" cy="755404"/>
              </a:xfrm>
              <a:prstGeom prst="rect">
                <a:avLst/>
              </a:prstGeom>
              <a:noFill/>
            </p:spPr>
            <p:txBody>
              <a:bodyPr wrap="none" rtlCol="0">
                <a:spAutoFit/>
              </a:bodyPr>
              <a:lstStyle/>
              <a:p>
                <a:r>
                  <a:rPr lang="en-US" sz="1100" dirty="0">
                    <a:latin typeface="Calibri" panose="020F0502020204030204" pitchFamily="34" charset="0"/>
                  </a:rPr>
                  <a:t>WL-N</a:t>
                </a:r>
              </a:p>
            </p:txBody>
          </p:sp>
          <p:grpSp>
            <p:nvGrpSpPr>
              <p:cNvPr id="73" name="Group 72"/>
              <p:cNvGrpSpPr/>
              <p:nvPr/>
            </p:nvGrpSpPr>
            <p:grpSpPr>
              <a:xfrm>
                <a:off x="2159660" y="624896"/>
                <a:ext cx="4808052" cy="933740"/>
                <a:chOff x="2161308" y="624896"/>
                <a:chExt cx="4808052" cy="933740"/>
              </a:xfrm>
            </p:grpSpPr>
            <p:sp>
              <p:nvSpPr>
                <p:cNvPr id="74" name="Oval 73"/>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75" name="Oval 74"/>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76" name="Oval 75"/>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77" name="Oval 76"/>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78" name="Group 77"/>
            <p:cNvGrpSpPr/>
            <p:nvPr/>
          </p:nvGrpSpPr>
          <p:grpSpPr>
            <a:xfrm>
              <a:off x="6319238" y="2326616"/>
              <a:ext cx="2585204" cy="325386"/>
              <a:chOff x="207819" y="624896"/>
              <a:chExt cx="7464827" cy="939558"/>
            </a:xfrm>
          </p:grpSpPr>
          <p:cxnSp>
            <p:nvCxnSpPr>
              <p:cNvPr id="79" name="Straight Connector 78"/>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WL-2</a:t>
                </a:r>
              </a:p>
            </p:txBody>
          </p:sp>
          <p:grpSp>
            <p:nvGrpSpPr>
              <p:cNvPr id="81" name="Group 80"/>
              <p:cNvGrpSpPr/>
              <p:nvPr/>
            </p:nvGrpSpPr>
            <p:grpSpPr>
              <a:xfrm>
                <a:off x="2159660" y="624896"/>
                <a:ext cx="4808052" cy="933740"/>
                <a:chOff x="2161308" y="624896"/>
                <a:chExt cx="4808052" cy="933740"/>
              </a:xfrm>
            </p:grpSpPr>
            <p:sp>
              <p:nvSpPr>
                <p:cNvPr id="82" name="Oval 81"/>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83" name="Oval 82"/>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84" name="Oval 83"/>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85" name="Oval 84"/>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86" name="Group 85"/>
            <p:cNvGrpSpPr/>
            <p:nvPr/>
          </p:nvGrpSpPr>
          <p:grpSpPr>
            <a:xfrm>
              <a:off x="6319238" y="2758694"/>
              <a:ext cx="2585204" cy="325386"/>
              <a:chOff x="207819" y="624896"/>
              <a:chExt cx="7464827" cy="939558"/>
            </a:xfrm>
          </p:grpSpPr>
          <p:cxnSp>
            <p:nvCxnSpPr>
              <p:cNvPr id="87" name="Straight Connector 86"/>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WL-1</a:t>
                </a:r>
              </a:p>
            </p:txBody>
          </p:sp>
          <p:grpSp>
            <p:nvGrpSpPr>
              <p:cNvPr id="89" name="Group 88"/>
              <p:cNvGrpSpPr/>
              <p:nvPr/>
            </p:nvGrpSpPr>
            <p:grpSpPr>
              <a:xfrm>
                <a:off x="2159660" y="624896"/>
                <a:ext cx="4808052" cy="933740"/>
                <a:chOff x="2161308" y="624896"/>
                <a:chExt cx="4808052" cy="933740"/>
              </a:xfrm>
            </p:grpSpPr>
            <p:sp>
              <p:nvSpPr>
                <p:cNvPr id="90" name="Oval 89"/>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91" name="Oval 90"/>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92" name="Oval 91"/>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93" name="Oval 92"/>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94" name="Group 93"/>
            <p:cNvGrpSpPr/>
            <p:nvPr/>
          </p:nvGrpSpPr>
          <p:grpSpPr>
            <a:xfrm>
              <a:off x="6319238" y="3190770"/>
              <a:ext cx="2585204" cy="325386"/>
              <a:chOff x="207819" y="624896"/>
              <a:chExt cx="7464827" cy="939558"/>
            </a:xfrm>
          </p:grpSpPr>
          <p:cxnSp>
            <p:nvCxnSpPr>
              <p:cNvPr id="95" name="Straight Connector 94"/>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WL-0</a:t>
                </a:r>
              </a:p>
            </p:txBody>
          </p:sp>
          <p:grpSp>
            <p:nvGrpSpPr>
              <p:cNvPr id="97" name="Group 96"/>
              <p:cNvGrpSpPr/>
              <p:nvPr/>
            </p:nvGrpSpPr>
            <p:grpSpPr>
              <a:xfrm>
                <a:off x="2159660" y="624896"/>
                <a:ext cx="4808052" cy="933740"/>
                <a:chOff x="2161308" y="624896"/>
                <a:chExt cx="4808052" cy="933740"/>
              </a:xfrm>
            </p:grpSpPr>
            <p:sp>
              <p:nvSpPr>
                <p:cNvPr id="98" name="Oval 97"/>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99" name="Oval 98"/>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00" name="Oval 99"/>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01" name="Oval 100"/>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sp>
        <p:nvSpPr>
          <p:cNvPr id="102" name="Rounded Rectangle 101"/>
          <p:cNvSpPr/>
          <p:nvPr/>
        </p:nvSpPr>
        <p:spPr>
          <a:xfrm>
            <a:off x="6327398" y="2754867"/>
            <a:ext cx="2585204" cy="323371"/>
          </a:xfrm>
          <a:prstGeom prst="roundRect">
            <a:avLst/>
          </a:prstGeom>
          <a:solidFill>
            <a:srgbClr val="E0773C">
              <a:alpha val="89804"/>
            </a:srgb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bg1"/>
                </a:solidFill>
              </a:rPr>
              <a:t>Victim page</a:t>
            </a:r>
          </a:p>
        </p:txBody>
      </p:sp>
      <p:sp>
        <p:nvSpPr>
          <p:cNvPr id="105" name="Rounded Rectangle 104"/>
          <p:cNvSpPr/>
          <p:nvPr/>
        </p:nvSpPr>
        <p:spPr>
          <a:xfrm>
            <a:off x="6327398" y="3190404"/>
            <a:ext cx="2585204" cy="323371"/>
          </a:xfrm>
          <a:prstGeom prst="roundRect">
            <a:avLst/>
          </a:prstGeom>
          <a:solidFill>
            <a:srgbClr val="59B0B9">
              <a:alpha val="89804"/>
            </a:srgbClr>
          </a:solidFill>
          <a:ln>
            <a:solidFill>
              <a:srgbClr val="3F86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solidFill>
              </a:rPr>
              <a:t>Aggressor page</a:t>
            </a:r>
          </a:p>
        </p:txBody>
      </p:sp>
      <p:sp>
        <p:nvSpPr>
          <p:cNvPr id="106" name="Rounded Rectangle 105"/>
          <p:cNvSpPr/>
          <p:nvPr/>
        </p:nvSpPr>
        <p:spPr>
          <a:xfrm>
            <a:off x="6327398" y="2324680"/>
            <a:ext cx="2585204" cy="323371"/>
          </a:xfrm>
          <a:prstGeom prst="roundRect">
            <a:avLst/>
          </a:prstGeom>
          <a:solidFill>
            <a:srgbClr val="59B0B9">
              <a:alpha val="89804"/>
            </a:srgbClr>
          </a:solidFill>
          <a:ln>
            <a:solidFill>
              <a:srgbClr val="3F86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solidFill>
              </a:rPr>
              <a:t>Aggressor page</a:t>
            </a:r>
          </a:p>
        </p:txBody>
      </p:sp>
      <p:grpSp>
        <p:nvGrpSpPr>
          <p:cNvPr id="173" name="Group 172"/>
          <p:cNvGrpSpPr/>
          <p:nvPr/>
        </p:nvGrpSpPr>
        <p:grpSpPr>
          <a:xfrm>
            <a:off x="6172200" y="3938266"/>
            <a:ext cx="2895600" cy="2843534"/>
            <a:chOff x="6172200" y="3938266"/>
            <a:chExt cx="2895600" cy="2843534"/>
          </a:xfrm>
        </p:grpSpPr>
        <p:sp>
          <p:nvSpPr>
            <p:cNvPr id="115" name="Rounded Rectangle 114"/>
            <p:cNvSpPr/>
            <p:nvPr/>
          </p:nvSpPr>
          <p:spPr>
            <a:xfrm>
              <a:off x="6172200" y="3938266"/>
              <a:ext cx="2895600" cy="2843534"/>
            </a:xfrm>
            <a:prstGeom prst="roundRect">
              <a:avLst>
                <a:gd name="adj" fmla="val 8307"/>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sz="2000" dirty="0">
                  <a:solidFill>
                    <a:schemeClr val="tx1"/>
                  </a:solidFill>
                </a:rPr>
                <a:t>Read disturb</a:t>
              </a:r>
            </a:p>
          </p:txBody>
        </p:sp>
        <p:grpSp>
          <p:nvGrpSpPr>
            <p:cNvPr id="117" name="Group 116"/>
            <p:cNvGrpSpPr/>
            <p:nvPr/>
          </p:nvGrpSpPr>
          <p:grpSpPr>
            <a:xfrm>
              <a:off x="6935363" y="4372100"/>
              <a:ext cx="436338" cy="2203535"/>
              <a:chOff x="2849737" y="1669801"/>
              <a:chExt cx="884919" cy="4468897"/>
            </a:xfrm>
          </p:grpSpPr>
          <p:cxnSp>
            <p:nvCxnSpPr>
              <p:cNvPr id="168" name="Straight Connector 167"/>
              <p:cNvCxnSpPr/>
              <p:nvPr/>
            </p:nvCxnSpPr>
            <p:spPr>
              <a:xfrm>
                <a:off x="3283742"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283278"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283279"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849737"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BL-3</a:t>
                </a:r>
              </a:p>
            </p:txBody>
          </p:sp>
        </p:grpSp>
        <p:grpSp>
          <p:nvGrpSpPr>
            <p:cNvPr id="118" name="Group 117"/>
            <p:cNvGrpSpPr/>
            <p:nvPr/>
          </p:nvGrpSpPr>
          <p:grpSpPr>
            <a:xfrm>
              <a:off x="7380450" y="4372100"/>
              <a:ext cx="436338" cy="2203535"/>
              <a:chOff x="3752399" y="1669801"/>
              <a:chExt cx="884919" cy="4468897"/>
            </a:xfrm>
          </p:grpSpPr>
          <p:cxnSp>
            <p:nvCxnSpPr>
              <p:cNvPr id="164" name="Straight Connector 163"/>
              <p:cNvCxnSpPr/>
              <p:nvPr/>
            </p:nvCxnSpPr>
            <p:spPr>
              <a:xfrm>
                <a:off x="4194028"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193564"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193565"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3752399"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BL-2</a:t>
                </a:r>
              </a:p>
            </p:txBody>
          </p:sp>
        </p:grpSp>
        <p:grpSp>
          <p:nvGrpSpPr>
            <p:cNvPr id="119" name="Group 118"/>
            <p:cNvGrpSpPr/>
            <p:nvPr/>
          </p:nvGrpSpPr>
          <p:grpSpPr>
            <a:xfrm>
              <a:off x="7836295" y="4372100"/>
              <a:ext cx="436338" cy="2203535"/>
              <a:chOff x="4676879" y="1669801"/>
              <a:chExt cx="884919" cy="4468897"/>
            </a:xfrm>
          </p:grpSpPr>
          <p:cxnSp>
            <p:nvCxnSpPr>
              <p:cNvPr id="160" name="Straight Connector 159"/>
              <p:cNvCxnSpPr/>
              <p:nvPr/>
            </p:nvCxnSpPr>
            <p:spPr>
              <a:xfrm>
                <a:off x="5119339"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118875"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118876"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676879"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BL-1</a:t>
                </a:r>
              </a:p>
            </p:txBody>
          </p:sp>
        </p:grpSp>
        <p:grpSp>
          <p:nvGrpSpPr>
            <p:cNvPr id="120" name="Group 119"/>
            <p:cNvGrpSpPr/>
            <p:nvPr/>
          </p:nvGrpSpPr>
          <p:grpSpPr>
            <a:xfrm>
              <a:off x="8285141" y="4372100"/>
              <a:ext cx="436338" cy="2203535"/>
              <a:chOff x="5587165" y="1669801"/>
              <a:chExt cx="884919" cy="4468897"/>
            </a:xfrm>
          </p:grpSpPr>
          <p:cxnSp>
            <p:nvCxnSpPr>
              <p:cNvPr id="156" name="Straight Connector 155"/>
              <p:cNvCxnSpPr/>
              <p:nvPr/>
            </p:nvCxnSpPr>
            <p:spPr>
              <a:xfrm>
                <a:off x="6029625" y="3392488"/>
                <a:ext cx="0" cy="27462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029161" y="3044308"/>
                <a:ext cx="0" cy="348179"/>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029162" y="2124750"/>
                <a:ext cx="0" cy="9061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587165" y="1669801"/>
                <a:ext cx="884919" cy="530560"/>
              </a:xfrm>
              <a:prstGeom prst="rect">
                <a:avLst/>
              </a:prstGeom>
              <a:noFill/>
              <a:ln>
                <a:noFill/>
              </a:ln>
            </p:spPr>
            <p:txBody>
              <a:bodyPr wrap="none" rtlCol="0">
                <a:spAutoFit/>
              </a:bodyPr>
              <a:lstStyle/>
              <a:p>
                <a:r>
                  <a:rPr lang="en-US" sz="1100" dirty="0">
                    <a:latin typeface="Calibri" panose="020F0502020204030204" pitchFamily="34" charset="0"/>
                  </a:rPr>
                  <a:t>BL-0</a:t>
                </a:r>
              </a:p>
            </p:txBody>
          </p:sp>
        </p:grpSp>
        <p:grpSp>
          <p:nvGrpSpPr>
            <p:cNvPr id="121" name="Group 120"/>
            <p:cNvGrpSpPr/>
            <p:nvPr/>
          </p:nvGrpSpPr>
          <p:grpSpPr>
            <a:xfrm>
              <a:off x="6319238" y="4654503"/>
              <a:ext cx="2585204" cy="325386"/>
              <a:chOff x="207819" y="624896"/>
              <a:chExt cx="7464827" cy="939558"/>
            </a:xfrm>
          </p:grpSpPr>
          <p:cxnSp>
            <p:nvCxnSpPr>
              <p:cNvPr id="149" name="Straight Connector 148"/>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07819" y="809050"/>
                <a:ext cx="1454340" cy="755404"/>
              </a:xfrm>
              <a:prstGeom prst="rect">
                <a:avLst/>
              </a:prstGeom>
              <a:noFill/>
            </p:spPr>
            <p:txBody>
              <a:bodyPr wrap="none" rtlCol="0">
                <a:spAutoFit/>
              </a:bodyPr>
              <a:lstStyle/>
              <a:p>
                <a:r>
                  <a:rPr lang="en-US" sz="1100" dirty="0">
                    <a:latin typeface="Calibri" panose="020F0502020204030204" pitchFamily="34" charset="0"/>
                  </a:rPr>
                  <a:t>WL-N</a:t>
                </a:r>
              </a:p>
            </p:txBody>
          </p:sp>
          <p:grpSp>
            <p:nvGrpSpPr>
              <p:cNvPr id="151" name="Group 150"/>
              <p:cNvGrpSpPr/>
              <p:nvPr/>
            </p:nvGrpSpPr>
            <p:grpSpPr>
              <a:xfrm>
                <a:off x="2159660" y="624896"/>
                <a:ext cx="4808052" cy="933740"/>
                <a:chOff x="2161308" y="624896"/>
                <a:chExt cx="4808052" cy="933740"/>
              </a:xfrm>
            </p:grpSpPr>
            <p:sp>
              <p:nvSpPr>
                <p:cNvPr id="152" name="Oval 151"/>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53" name="Oval 152"/>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54" name="Oval 153"/>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55" name="Oval 154"/>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122" name="Group 121"/>
            <p:cNvGrpSpPr/>
            <p:nvPr/>
          </p:nvGrpSpPr>
          <p:grpSpPr>
            <a:xfrm>
              <a:off x="6319238" y="5251864"/>
              <a:ext cx="2585204" cy="325386"/>
              <a:chOff x="207819" y="624896"/>
              <a:chExt cx="7464827" cy="939558"/>
            </a:xfrm>
          </p:grpSpPr>
          <p:cxnSp>
            <p:nvCxnSpPr>
              <p:cNvPr id="142" name="Straight Connector 141"/>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WL-2</a:t>
                </a:r>
              </a:p>
            </p:txBody>
          </p:sp>
          <p:grpSp>
            <p:nvGrpSpPr>
              <p:cNvPr id="144" name="Group 143"/>
              <p:cNvGrpSpPr/>
              <p:nvPr/>
            </p:nvGrpSpPr>
            <p:grpSpPr>
              <a:xfrm>
                <a:off x="2159660" y="624896"/>
                <a:ext cx="4808052" cy="933740"/>
                <a:chOff x="2161308" y="624896"/>
                <a:chExt cx="4808052" cy="933740"/>
              </a:xfrm>
            </p:grpSpPr>
            <p:sp>
              <p:nvSpPr>
                <p:cNvPr id="145" name="Oval 144"/>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46" name="Oval 145"/>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47" name="Oval 146"/>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48" name="Oval 147"/>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123" name="Group 122"/>
            <p:cNvGrpSpPr/>
            <p:nvPr/>
          </p:nvGrpSpPr>
          <p:grpSpPr>
            <a:xfrm>
              <a:off x="6319238" y="5683942"/>
              <a:ext cx="2585204" cy="325386"/>
              <a:chOff x="207819" y="624896"/>
              <a:chExt cx="7464827" cy="939558"/>
            </a:xfrm>
          </p:grpSpPr>
          <p:cxnSp>
            <p:nvCxnSpPr>
              <p:cNvPr id="135" name="Straight Connector 134"/>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WL-1</a:t>
                </a:r>
              </a:p>
            </p:txBody>
          </p:sp>
          <p:grpSp>
            <p:nvGrpSpPr>
              <p:cNvPr id="137" name="Group 136"/>
              <p:cNvGrpSpPr/>
              <p:nvPr/>
            </p:nvGrpSpPr>
            <p:grpSpPr>
              <a:xfrm>
                <a:off x="2159660" y="624896"/>
                <a:ext cx="4808052" cy="933740"/>
                <a:chOff x="2161308" y="624896"/>
                <a:chExt cx="4808052" cy="933740"/>
              </a:xfrm>
            </p:grpSpPr>
            <p:sp>
              <p:nvSpPr>
                <p:cNvPr id="138" name="Oval 137"/>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39" name="Oval 138"/>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40" name="Oval 139"/>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41" name="Oval 140"/>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nvGrpSpPr>
            <p:cNvPr id="124" name="Group 123"/>
            <p:cNvGrpSpPr/>
            <p:nvPr/>
          </p:nvGrpSpPr>
          <p:grpSpPr>
            <a:xfrm>
              <a:off x="6319238" y="6116018"/>
              <a:ext cx="2585204" cy="325386"/>
              <a:chOff x="207819" y="624896"/>
              <a:chExt cx="7464827" cy="939558"/>
            </a:xfrm>
          </p:grpSpPr>
          <p:cxnSp>
            <p:nvCxnSpPr>
              <p:cNvPr id="128" name="Straight Connector 127"/>
              <p:cNvCxnSpPr/>
              <p:nvPr/>
            </p:nvCxnSpPr>
            <p:spPr>
              <a:xfrm flipV="1">
                <a:off x="1454726" y="1101437"/>
                <a:ext cx="621792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07819" y="809050"/>
                <a:ext cx="1398795" cy="755404"/>
              </a:xfrm>
              <a:prstGeom prst="rect">
                <a:avLst/>
              </a:prstGeom>
              <a:noFill/>
            </p:spPr>
            <p:txBody>
              <a:bodyPr wrap="none" rtlCol="0">
                <a:spAutoFit/>
              </a:bodyPr>
              <a:lstStyle/>
              <a:p>
                <a:r>
                  <a:rPr lang="en-US" sz="1100" dirty="0">
                    <a:latin typeface="Calibri" panose="020F0502020204030204" pitchFamily="34" charset="0"/>
                  </a:rPr>
                  <a:t>WL-0</a:t>
                </a:r>
              </a:p>
            </p:txBody>
          </p:sp>
          <p:grpSp>
            <p:nvGrpSpPr>
              <p:cNvPr id="130" name="Group 129"/>
              <p:cNvGrpSpPr/>
              <p:nvPr/>
            </p:nvGrpSpPr>
            <p:grpSpPr>
              <a:xfrm>
                <a:off x="2159660" y="624896"/>
                <a:ext cx="4808052" cy="933740"/>
                <a:chOff x="2161308" y="624896"/>
                <a:chExt cx="4808052" cy="933740"/>
              </a:xfrm>
            </p:grpSpPr>
            <p:sp>
              <p:nvSpPr>
                <p:cNvPr id="131" name="Oval 130"/>
                <p:cNvSpPr/>
                <p:nvPr/>
              </p:nvSpPr>
              <p:spPr>
                <a:xfrm>
                  <a:off x="2161308"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32" name="Oval 131"/>
                <p:cNvSpPr/>
                <p:nvPr/>
              </p:nvSpPr>
              <p:spPr>
                <a:xfrm>
                  <a:off x="3459192" y="64423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33" name="Oval 132"/>
                <p:cNvSpPr/>
                <p:nvPr/>
              </p:nvSpPr>
              <p:spPr>
                <a:xfrm>
                  <a:off x="4757076"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sp>
              <p:nvSpPr>
                <p:cNvPr id="134" name="Oval 133"/>
                <p:cNvSpPr/>
                <p:nvPr/>
              </p:nvSpPr>
              <p:spPr>
                <a:xfrm>
                  <a:off x="6054960" y="624896"/>
                  <a:ext cx="914400" cy="91440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a:solidFill>
                      <a:schemeClr val="tx1"/>
                    </a:solidFill>
                    <a:latin typeface="Calibri" panose="020F0502020204030204" pitchFamily="34" charset="0"/>
                  </a:endParaRPr>
                </a:p>
              </p:txBody>
            </p:sp>
          </p:grpSp>
        </p:grpSp>
      </p:grpSp>
      <p:sp>
        <p:nvSpPr>
          <p:cNvPr id="125" name="Rounded Rectangle 124"/>
          <p:cNvSpPr/>
          <p:nvPr/>
        </p:nvSpPr>
        <p:spPr>
          <a:xfrm>
            <a:off x="6327398" y="5680115"/>
            <a:ext cx="2585204" cy="323371"/>
          </a:xfrm>
          <a:prstGeom prst="roundRect">
            <a:avLst/>
          </a:prstGeom>
          <a:solidFill>
            <a:srgbClr val="59B0B9">
              <a:alpha val="89804"/>
            </a:srgbClr>
          </a:solidFill>
          <a:ln>
            <a:solidFill>
              <a:srgbClr val="3F869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solidFill>
              </a:rPr>
              <a:t>Read page</a:t>
            </a:r>
          </a:p>
        </p:txBody>
      </p:sp>
      <p:sp>
        <p:nvSpPr>
          <p:cNvPr id="126" name="Rounded Rectangle 125"/>
          <p:cNvSpPr/>
          <p:nvPr/>
        </p:nvSpPr>
        <p:spPr>
          <a:xfrm>
            <a:off x="6327398" y="6115652"/>
            <a:ext cx="2585204" cy="323371"/>
          </a:xfrm>
          <a:prstGeom prst="roundRect">
            <a:avLst/>
          </a:prstGeom>
          <a:solidFill>
            <a:srgbClr val="E0773C">
              <a:alpha val="89804"/>
            </a:srgb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bg1"/>
                </a:solidFill>
              </a:rPr>
              <a:t>High </a:t>
            </a:r>
            <a:r>
              <a:rPr lang="en-US" sz="2000" dirty="0" err="1">
                <a:solidFill>
                  <a:schemeClr val="bg1"/>
                </a:solidFill>
              </a:rPr>
              <a:t>V</a:t>
            </a:r>
            <a:r>
              <a:rPr lang="en-US" sz="2000" baseline="-25000" dirty="0" err="1">
                <a:solidFill>
                  <a:schemeClr val="bg1"/>
                </a:solidFill>
              </a:rPr>
              <a:t>pass</a:t>
            </a:r>
            <a:endParaRPr lang="en-US" sz="2000" dirty="0">
              <a:solidFill>
                <a:schemeClr val="bg1"/>
              </a:solidFill>
            </a:endParaRPr>
          </a:p>
        </p:txBody>
      </p:sp>
      <p:sp>
        <p:nvSpPr>
          <p:cNvPr id="174" name="Rounded Rectangle 173"/>
          <p:cNvSpPr/>
          <p:nvPr/>
        </p:nvSpPr>
        <p:spPr>
          <a:xfrm>
            <a:off x="6327398" y="4661200"/>
            <a:ext cx="2585204" cy="912099"/>
          </a:xfrm>
          <a:prstGeom prst="roundRect">
            <a:avLst/>
          </a:prstGeom>
          <a:solidFill>
            <a:srgbClr val="E0773C">
              <a:alpha val="89804"/>
            </a:srgb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bg1"/>
                </a:solidFill>
              </a:rPr>
              <a:t>High </a:t>
            </a:r>
            <a:r>
              <a:rPr lang="en-US" sz="2000" dirty="0" err="1">
                <a:solidFill>
                  <a:schemeClr val="bg1"/>
                </a:solidFill>
              </a:rPr>
              <a:t>V</a:t>
            </a:r>
            <a:r>
              <a:rPr lang="en-US" sz="2000" baseline="-25000" dirty="0" err="1">
                <a:solidFill>
                  <a:schemeClr val="bg1"/>
                </a:solidFill>
              </a:rPr>
              <a:t>pass</a:t>
            </a:r>
            <a:endParaRPr lang="en-US" sz="2000" dirty="0">
              <a:solidFill>
                <a:schemeClr val="bg1"/>
              </a:solidFill>
            </a:endParaRPr>
          </a:p>
        </p:txBody>
      </p:sp>
      <p:sp>
        <p:nvSpPr>
          <p:cNvPr id="127" name="Rounded Rectangle 126"/>
          <p:cNvSpPr/>
          <p:nvPr/>
        </p:nvSpPr>
        <p:spPr>
          <a:xfrm>
            <a:off x="6327398" y="4661803"/>
            <a:ext cx="2585204" cy="912099"/>
          </a:xfrm>
          <a:prstGeom prst="roundRect">
            <a:avLst/>
          </a:prstGeom>
          <a:solidFill>
            <a:srgbClr val="E0773C">
              <a:alpha val="89804"/>
            </a:srgb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bg1"/>
                </a:solidFill>
              </a:rPr>
              <a:t>Disturbed pages</a:t>
            </a:r>
          </a:p>
        </p:txBody>
      </p:sp>
      <p:sp>
        <p:nvSpPr>
          <p:cNvPr id="175" name="Rounded Rectangle 174"/>
          <p:cNvSpPr/>
          <p:nvPr/>
        </p:nvSpPr>
        <p:spPr>
          <a:xfrm>
            <a:off x="6327398" y="6115652"/>
            <a:ext cx="2585204" cy="323371"/>
          </a:xfrm>
          <a:prstGeom prst="roundRect">
            <a:avLst/>
          </a:prstGeom>
          <a:solidFill>
            <a:srgbClr val="E0773C">
              <a:alpha val="89804"/>
            </a:srgb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bg1"/>
                </a:solidFill>
              </a:rPr>
              <a:t>Disturbed page</a:t>
            </a:r>
          </a:p>
        </p:txBody>
      </p:sp>
    </p:spTree>
    <p:extLst>
      <p:ext uri="{BB962C8B-B14F-4D97-AF65-F5344CB8AC3E}">
        <p14:creationId xmlns:p14="http://schemas.microsoft.com/office/powerpoint/2010/main" val="39117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fade">
                                      <p:cBhvr>
                                        <p:cTn id="39" dur="500"/>
                                        <p:tgtEl>
                                          <p:spTgt spid="10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500"/>
                                        <p:tgtEl>
                                          <p:spTgt spid="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3"/>
                                        </p:tgtEl>
                                        <p:attrNameLst>
                                          <p:attrName>style.visibility</p:attrName>
                                        </p:attrNameLst>
                                      </p:cBhvr>
                                      <p:to>
                                        <p:strVal val="visible"/>
                                      </p:to>
                                    </p:set>
                                    <p:animEffect transition="in" filter="fade">
                                      <p:cBhvr>
                                        <p:cTn id="65" dur="500"/>
                                        <p:tgtEl>
                                          <p:spTgt spid="17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5"/>
                                        </p:tgtEl>
                                        <p:attrNameLst>
                                          <p:attrName>style.visibility</p:attrName>
                                        </p:attrNameLst>
                                      </p:cBhvr>
                                      <p:to>
                                        <p:strVal val="visible"/>
                                      </p:to>
                                    </p:set>
                                    <p:animEffect transition="in" filter="fade">
                                      <p:cBhvr>
                                        <p:cTn id="70" dur="500"/>
                                        <p:tgtEl>
                                          <p:spTgt spid="1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74"/>
                                        </p:tgtEl>
                                      </p:cBhvr>
                                    </p:animEffect>
                                    <p:set>
                                      <p:cBhvr>
                                        <p:cTn id="81" dur="1" fill="hold">
                                          <p:stCondLst>
                                            <p:cond delay="499"/>
                                          </p:stCondLst>
                                        </p:cTn>
                                        <p:tgtEl>
                                          <p:spTgt spid="17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26"/>
                                        </p:tgtEl>
                                      </p:cBhvr>
                                    </p:animEffect>
                                    <p:set>
                                      <p:cBhvr>
                                        <p:cTn id="84" dur="1" fill="hold">
                                          <p:stCondLst>
                                            <p:cond delay="499"/>
                                          </p:stCondLst>
                                        </p:cTn>
                                        <p:tgtEl>
                                          <p:spTgt spid="126"/>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fade">
                                      <p:cBhvr>
                                        <p:cTn id="88" dur="500"/>
                                        <p:tgtEl>
                                          <p:spTgt spid="1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fade">
                                      <p:cBhvr>
                                        <p:cTn id="9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2" grpId="0" animBg="1"/>
      <p:bldP spid="105" grpId="0" animBg="1"/>
      <p:bldP spid="106" grpId="0" animBg="1"/>
      <p:bldP spid="125" grpId="0" animBg="1"/>
      <p:bldP spid="126" grpId="0" animBg="1"/>
      <p:bldP spid="126" grpId="1" animBg="1"/>
      <p:bldP spid="174" grpId="0" animBg="1"/>
      <p:bldP spid="174" grpId="1" animBg="1"/>
      <p:bldP spid="127" grpId="0" animBg="1"/>
      <p:bldP spid="17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6300C8-6017-454A-AEDF-DD6873765BAE}"/>
              </a:ext>
            </a:extLst>
          </p:cNvPr>
          <p:cNvSpPr>
            <a:spLocks noGrp="1"/>
          </p:cNvSpPr>
          <p:nvPr>
            <p:ph type="title"/>
          </p:nvPr>
        </p:nvSpPr>
        <p:spPr/>
        <p:txBody>
          <a:bodyPr/>
          <a:lstStyle/>
          <a:p>
            <a:r>
              <a:rPr lang="en-US" dirty="0"/>
              <a:t>Future of Solid-State Drives (SSDs)</a:t>
            </a:r>
          </a:p>
        </p:txBody>
      </p:sp>
      <p:pic>
        <p:nvPicPr>
          <p:cNvPr id="11" name="Content Placeholder 10">
            <a:extLst>
              <a:ext uri="{FF2B5EF4-FFF2-40B4-BE49-F238E27FC236}">
                <a16:creationId xmlns:a16="http://schemas.microsoft.com/office/drawing/2014/main" id="{FEB73B94-3C10-4332-9218-00EAC04911C0}"/>
              </a:ext>
            </a:extLst>
          </p:cNvPr>
          <p:cNvPicPr>
            <a:picLocks noGrp="1" noChangeAspect="1"/>
          </p:cNvPicPr>
          <p:nvPr>
            <p:ph sz="half" idx="1"/>
          </p:nvPr>
        </p:nvPicPr>
        <p:blipFill rotWithShape="1">
          <a:blip r:embed="rId3">
            <a:clrChange>
              <a:clrFrom>
                <a:srgbClr val="FFFFFF"/>
              </a:clrFrom>
              <a:clrTo>
                <a:srgbClr val="FFFFFF">
                  <a:alpha val="0"/>
                </a:srgbClr>
              </a:clrTo>
            </a:clrChange>
          </a:blip>
          <a:srcRect t="1037" b="3102"/>
          <a:stretch/>
        </p:blipFill>
        <p:spPr>
          <a:xfrm>
            <a:off x="188913" y="2389096"/>
            <a:ext cx="4271962" cy="2887846"/>
          </a:xfrm>
          <a:prstGeom prst="rect">
            <a:avLst/>
          </a:prstGeom>
        </p:spPr>
      </p:pic>
      <p:pic>
        <p:nvPicPr>
          <p:cNvPr id="1028" name="Picture 4" descr="https://images.techhive.com/images/article/2016/03/545269001456911804-100648416-orig.png">
            <a:extLst>
              <a:ext uri="{FF2B5EF4-FFF2-40B4-BE49-F238E27FC236}">
                <a16:creationId xmlns:a16="http://schemas.microsoft.com/office/drawing/2014/main" id="{CB0C6B0F-CE17-464D-A153-D7B261FB4220}"/>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tretch/>
        </p:blipFill>
        <p:spPr bwMode="auto">
          <a:xfrm>
            <a:off x="4651375" y="2219004"/>
            <a:ext cx="4271963" cy="3032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9FB986A-1199-4B04-8F22-767ED4F803F1}"/>
              </a:ext>
            </a:extLst>
          </p:cNvPr>
          <p:cNvSpPr>
            <a:spLocks noGrp="1"/>
          </p:cNvSpPr>
          <p:nvPr>
            <p:ph type="sldNum" sz="quarter" idx="12"/>
          </p:nvPr>
        </p:nvSpPr>
        <p:spPr/>
        <p:txBody>
          <a:bodyPr/>
          <a:lstStyle/>
          <a:p>
            <a:fld id="{90F2D276-9331-4C32-A117-6B3FDC0DF3D6}" type="slidenum">
              <a:rPr lang="en-US" smtClean="0"/>
              <a:t>72</a:t>
            </a:fld>
            <a:endParaRPr lang="en-US" dirty="0"/>
          </a:p>
        </p:txBody>
      </p:sp>
      <p:sp>
        <p:nvSpPr>
          <p:cNvPr id="12" name="TextBox 11">
            <a:extLst>
              <a:ext uri="{FF2B5EF4-FFF2-40B4-BE49-F238E27FC236}">
                <a16:creationId xmlns:a16="http://schemas.microsoft.com/office/drawing/2014/main" id="{C20E24DD-2541-4510-8B5B-6FE69794B9FB}"/>
              </a:ext>
            </a:extLst>
          </p:cNvPr>
          <p:cNvSpPr txBox="1"/>
          <p:nvPr/>
        </p:nvSpPr>
        <p:spPr>
          <a:xfrm>
            <a:off x="0" y="6467982"/>
            <a:ext cx="4855816" cy="369332"/>
          </a:xfrm>
          <a:prstGeom prst="rect">
            <a:avLst/>
          </a:prstGeom>
          <a:noFill/>
        </p:spPr>
        <p:txBody>
          <a:bodyPr wrap="none" rtlCol="0">
            <a:spAutoFit/>
          </a:bodyPr>
          <a:lstStyle/>
          <a:p>
            <a:r>
              <a:rPr lang="en-US" sz="600" dirty="0"/>
              <a:t>Image Source:</a:t>
            </a:r>
          </a:p>
          <a:p>
            <a:r>
              <a:rPr lang="en-US" sz="600" dirty="0"/>
              <a:t>1. https://www.computerworld.com/article/3030642/data-storage/flash-memorys-density-surpasses-hard-drives-for-first-time.html</a:t>
            </a:r>
          </a:p>
          <a:p>
            <a:r>
              <a:rPr lang="en-US" sz="600" dirty="0"/>
              <a:t>2. https://www.pcworld.com/article/3040591/storage/ssd-prices-plummet-again-close-in-on-hdds.html</a:t>
            </a:r>
          </a:p>
        </p:txBody>
      </p:sp>
      <p:sp>
        <p:nvSpPr>
          <p:cNvPr id="13" name="Rectangle 12">
            <a:extLst>
              <a:ext uri="{FF2B5EF4-FFF2-40B4-BE49-F238E27FC236}">
                <a16:creationId xmlns:a16="http://schemas.microsoft.com/office/drawing/2014/main" id="{F8396441-0217-4863-9167-1D5B2992B2DE}"/>
              </a:ext>
            </a:extLst>
          </p:cNvPr>
          <p:cNvSpPr/>
          <p:nvPr/>
        </p:nvSpPr>
        <p:spPr>
          <a:xfrm>
            <a:off x="1242060" y="4997695"/>
            <a:ext cx="594360" cy="27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a:extLst>
              <a:ext uri="{FF2B5EF4-FFF2-40B4-BE49-F238E27FC236}">
                <a16:creationId xmlns:a16="http://schemas.microsoft.com/office/drawing/2014/main" id="{074CC6DA-DD8C-496E-8778-FBABDB5F2A07}"/>
              </a:ext>
            </a:extLst>
          </p:cNvPr>
          <p:cNvSpPr txBox="1"/>
          <p:nvPr/>
        </p:nvSpPr>
        <p:spPr>
          <a:xfrm>
            <a:off x="1141723" y="1745803"/>
            <a:ext cx="2366353" cy="400110"/>
          </a:xfrm>
          <a:prstGeom prst="rect">
            <a:avLst/>
          </a:prstGeom>
          <a:noFill/>
        </p:spPr>
        <p:txBody>
          <a:bodyPr wrap="none" rtlCol="0">
            <a:spAutoFit/>
          </a:bodyPr>
          <a:lstStyle/>
          <a:p>
            <a:pPr algn="ctr"/>
            <a:r>
              <a:rPr lang="en-US" sz="2000" b="1" dirty="0"/>
              <a:t>Capacity/Density</a:t>
            </a:r>
          </a:p>
        </p:txBody>
      </p:sp>
      <p:sp>
        <p:nvSpPr>
          <p:cNvPr id="10" name="TextBox 9">
            <a:extLst>
              <a:ext uri="{FF2B5EF4-FFF2-40B4-BE49-F238E27FC236}">
                <a16:creationId xmlns:a16="http://schemas.microsoft.com/office/drawing/2014/main" id="{8E0CABB7-701F-4107-BC52-5A5A42ADC527}"/>
              </a:ext>
            </a:extLst>
          </p:cNvPr>
          <p:cNvSpPr txBox="1"/>
          <p:nvPr/>
        </p:nvSpPr>
        <p:spPr>
          <a:xfrm>
            <a:off x="6414497" y="1745803"/>
            <a:ext cx="745718" cy="400110"/>
          </a:xfrm>
          <a:prstGeom prst="rect">
            <a:avLst/>
          </a:prstGeom>
          <a:noFill/>
        </p:spPr>
        <p:txBody>
          <a:bodyPr wrap="none" rtlCol="0">
            <a:spAutoFit/>
          </a:bodyPr>
          <a:lstStyle/>
          <a:p>
            <a:pPr algn="ctr"/>
            <a:r>
              <a:rPr lang="en-US" sz="2000" b="1" dirty="0"/>
              <a:t>Cost</a:t>
            </a:r>
          </a:p>
        </p:txBody>
      </p:sp>
    </p:spTree>
    <p:extLst>
      <p:ext uri="{BB962C8B-B14F-4D97-AF65-F5344CB8AC3E}">
        <p14:creationId xmlns:p14="http://schemas.microsoft.com/office/powerpoint/2010/main" val="2878783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82086A-4E6E-4B7A-B51E-7E0E321BA9F5}"/>
              </a:ext>
            </a:extLst>
          </p:cNvPr>
          <p:cNvSpPr>
            <a:spLocks noGrp="1"/>
          </p:cNvSpPr>
          <p:nvPr>
            <p:ph type="title"/>
          </p:nvPr>
        </p:nvSpPr>
        <p:spPr/>
        <p:txBody>
          <a:bodyPr/>
          <a:lstStyle/>
          <a:p>
            <a:r>
              <a:rPr lang="en-US" sz="4000" dirty="0"/>
              <a:t>Why do we care about SSD lifetime?</a:t>
            </a:r>
          </a:p>
        </p:txBody>
      </p:sp>
      <p:sp>
        <p:nvSpPr>
          <p:cNvPr id="8" name="Content Placeholder 7">
            <a:extLst>
              <a:ext uri="{FF2B5EF4-FFF2-40B4-BE49-F238E27FC236}">
                <a16:creationId xmlns:a16="http://schemas.microsoft.com/office/drawing/2014/main" id="{049EB3A0-FA8D-4A92-BB05-0E287E9A2CD7}"/>
              </a:ext>
            </a:extLst>
          </p:cNvPr>
          <p:cNvSpPr>
            <a:spLocks noGrp="1"/>
          </p:cNvSpPr>
          <p:nvPr>
            <p:ph sz="quarter" idx="11"/>
          </p:nvPr>
        </p:nvSpPr>
        <p:spPr/>
        <p:txBody>
          <a:bodyPr>
            <a:normAutofit/>
          </a:bodyPr>
          <a:lstStyle/>
          <a:p>
            <a:r>
              <a:rPr lang="en-US" sz="2200" dirty="0"/>
              <a:t>Because SSD lifetime is an indicator of </a:t>
            </a:r>
            <a:r>
              <a:rPr lang="en-US" sz="2200" b="1" i="1" dirty="0"/>
              <a:t>SSD reliability</a:t>
            </a:r>
            <a:endParaRPr lang="en-US" sz="2200" dirty="0"/>
          </a:p>
          <a:p>
            <a:pPr lvl="1"/>
            <a:r>
              <a:rPr lang="en-US" sz="2200" b="1" dirty="0"/>
              <a:t>Lifetime</a:t>
            </a:r>
            <a:r>
              <a:rPr lang="en-US" sz="2200" dirty="0"/>
              <a:t> – Errors increase with write cycles</a:t>
            </a:r>
          </a:p>
          <a:p>
            <a:pPr lvl="2"/>
            <a:r>
              <a:rPr lang="en-US" sz="2200" dirty="0"/>
              <a:t>We are actually reducing SSD errors!</a:t>
            </a:r>
          </a:p>
        </p:txBody>
      </p:sp>
      <p:sp>
        <p:nvSpPr>
          <p:cNvPr id="6" name="Slide Number Placeholder 5">
            <a:extLst>
              <a:ext uri="{FF2B5EF4-FFF2-40B4-BE49-F238E27FC236}">
                <a16:creationId xmlns:a16="http://schemas.microsoft.com/office/drawing/2014/main" id="{CB3AE391-F0F6-4A53-9BC4-BE50FA876039}"/>
              </a:ext>
            </a:extLst>
          </p:cNvPr>
          <p:cNvSpPr>
            <a:spLocks noGrp="1"/>
          </p:cNvSpPr>
          <p:nvPr>
            <p:ph type="sldNum" sz="quarter" idx="4"/>
          </p:nvPr>
        </p:nvSpPr>
        <p:spPr/>
        <p:txBody>
          <a:bodyPr/>
          <a:lstStyle/>
          <a:p>
            <a:fld id="{90F2D276-9331-4C32-A117-6B3FDC0DF3D6}" type="slidenum">
              <a:rPr lang="en-US" smtClean="0"/>
              <a:t>73</a:t>
            </a:fld>
            <a:endParaRPr lang="en-US" dirty="0"/>
          </a:p>
        </p:txBody>
      </p:sp>
      <p:pic>
        <p:nvPicPr>
          <p:cNvPr id="10" name="Picture 9" descr="Screen Clipping">
            <a:extLst>
              <a:ext uri="{FF2B5EF4-FFF2-40B4-BE49-F238E27FC236}">
                <a16:creationId xmlns:a16="http://schemas.microsoft.com/office/drawing/2014/main" id="{57615EF7-2CF0-4D7D-82E9-32CE2EFD2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45" y="2655717"/>
            <a:ext cx="7425910" cy="3341105"/>
          </a:xfrm>
          <a:prstGeom prst="rect">
            <a:avLst/>
          </a:prstGeom>
        </p:spPr>
      </p:pic>
      <p:sp>
        <p:nvSpPr>
          <p:cNvPr id="11" name="TextBox 10">
            <a:extLst>
              <a:ext uri="{FF2B5EF4-FFF2-40B4-BE49-F238E27FC236}">
                <a16:creationId xmlns:a16="http://schemas.microsoft.com/office/drawing/2014/main" id="{933B3325-7B21-4C4C-9750-2F4BD5C2EFEA}"/>
              </a:ext>
            </a:extLst>
          </p:cNvPr>
          <p:cNvSpPr txBox="1"/>
          <p:nvPr/>
        </p:nvSpPr>
        <p:spPr>
          <a:xfrm>
            <a:off x="2" y="6562650"/>
            <a:ext cx="3910045" cy="276999"/>
          </a:xfrm>
          <a:prstGeom prst="rect">
            <a:avLst/>
          </a:prstGeom>
          <a:noFill/>
        </p:spPr>
        <p:txBody>
          <a:bodyPr wrap="none" rtlCol="0">
            <a:spAutoFit/>
          </a:bodyPr>
          <a:lstStyle/>
          <a:p>
            <a:r>
              <a:rPr lang="en-US" sz="600" dirty="0"/>
              <a:t>Image Source:</a:t>
            </a:r>
          </a:p>
          <a:p>
            <a:r>
              <a:rPr lang="en-US" sz="600" dirty="0"/>
              <a:t>1. Bianca Schroeder, et al., “Flash Reliability in Production: The Expected and the Unexpected”, FAST 2016.</a:t>
            </a:r>
          </a:p>
        </p:txBody>
      </p:sp>
    </p:spTree>
    <p:extLst>
      <p:ext uri="{BB962C8B-B14F-4D97-AF65-F5344CB8AC3E}">
        <p14:creationId xmlns:p14="http://schemas.microsoft.com/office/powerpoint/2010/main" val="23228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82086A-4E6E-4B7A-B51E-7E0E321BA9F5}"/>
              </a:ext>
            </a:extLst>
          </p:cNvPr>
          <p:cNvSpPr>
            <a:spLocks noGrp="1"/>
          </p:cNvSpPr>
          <p:nvPr>
            <p:ph type="title"/>
          </p:nvPr>
        </p:nvSpPr>
        <p:spPr/>
        <p:txBody>
          <a:bodyPr/>
          <a:lstStyle/>
          <a:p>
            <a:r>
              <a:rPr lang="en-US" sz="4000" dirty="0"/>
              <a:t>Why do we care about SSD lifetime?</a:t>
            </a:r>
          </a:p>
        </p:txBody>
      </p:sp>
      <p:sp>
        <p:nvSpPr>
          <p:cNvPr id="8" name="Content Placeholder 7">
            <a:extLst>
              <a:ext uri="{FF2B5EF4-FFF2-40B4-BE49-F238E27FC236}">
                <a16:creationId xmlns:a16="http://schemas.microsoft.com/office/drawing/2014/main" id="{049EB3A0-FA8D-4A92-BB05-0E287E9A2CD7}"/>
              </a:ext>
            </a:extLst>
          </p:cNvPr>
          <p:cNvSpPr>
            <a:spLocks noGrp="1"/>
          </p:cNvSpPr>
          <p:nvPr>
            <p:ph sz="quarter" idx="11"/>
          </p:nvPr>
        </p:nvSpPr>
        <p:spPr/>
        <p:txBody>
          <a:bodyPr>
            <a:normAutofit/>
          </a:bodyPr>
          <a:lstStyle/>
          <a:p>
            <a:r>
              <a:rPr lang="en-US" sz="2400" dirty="0"/>
              <a:t>Because SSD lifetime is an indicator of </a:t>
            </a:r>
            <a:r>
              <a:rPr lang="en-US" sz="2400" b="1" i="1" dirty="0"/>
              <a:t>SSD reliability</a:t>
            </a:r>
            <a:endParaRPr lang="en-US" sz="2400" dirty="0"/>
          </a:p>
          <a:p>
            <a:pPr lvl="1"/>
            <a:r>
              <a:rPr lang="en-US" sz="2400" b="1" dirty="0"/>
              <a:t>Lifetime</a:t>
            </a:r>
            <a:r>
              <a:rPr lang="en-US" sz="2400" dirty="0"/>
              <a:t> – Errors increase with write cycles</a:t>
            </a:r>
          </a:p>
          <a:p>
            <a:pPr lvl="2"/>
            <a:r>
              <a:rPr lang="en-US" sz="2400" dirty="0"/>
              <a:t>We are actually reducing SSD errors!</a:t>
            </a:r>
          </a:p>
          <a:p>
            <a:pPr lvl="1"/>
            <a:r>
              <a:rPr lang="en-US" sz="2400" b="1" dirty="0"/>
              <a:t>UE</a:t>
            </a:r>
            <a:r>
              <a:rPr lang="en-US" sz="2400" dirty="0"/>
              <a:t>: Uncorrectable errors or data corruption – Errors can lead to error correction failure</a:t>
            </a:r>
          </a:p>
          <a:p>
            <a:pPr lvl="1"/>
            <a:r>
              <a:rPr lang="en-US" sz="2400" b="1" dirty="0"/>
              <a:t>Data retention </a:t>
            </a:r>
            <a:r>
              <a:rPr lang="en-US" sz="2400" dirty="0"/>
              <a:t>– Errors increase with retention time</a:t>
            </a:r>
          </a:p>
          <a:p>
            <a:pPr lvl="1"/>
            <a:r>
              <a:rPr lang="en-US" sz="2400" b="1" dirty="0"/>
              <a:t>Performance</a:t>
            </a:r>
            <a:endParaRPr lang="en-US" sz="2400" dirty="0"/>
          </a:p>
          <a:p>
            <a:pPr lvl="2"/>
            <a:r>
              <a:rPr lang="en-US" sz="2400" dirty="0"/>
              <a:t>When SSD lifespan is fixed, limits drive writes per day</a:t>
            </a:r>
          </a:p>
          <a:p>
            <a:pPr lvl="2"/>
            <a:r>
              <a:rPr lang="en-US" sz="2400" dirty="0"/>
              <a:t>We can trade-off reliability for performance </a:t>
            </a:r>
            <a:r>
              <a:rPr lang="en-US" sz="2000" dirty="0"/>
              <a:t>(Samsung </a:t>
            </a:r>
            <a:r>
              <a:rPr lang="en-US" sz="2000" dirty="0" err="1"/>
              <a:t>zNAND</a:t>
            </a:r>
            <a:r>
              <a:rPr lang="en-US" sz="2000" dirty="0"/>
              <a:t>)</a:t>
            </a:r>
            <a:endParaRPr lang="en-US" sz="2400" dirty="0"/>
          </a:p>
          <a:p>
            <a:pPr lvl="1"/>
            <a:r>
              <a:rPr lang="en-US" sz="2400" b="1" dirty="0"/>
              <a:t>Cost</a:t>
            </a:r>
            <a:r>
              <a:rPr lang="en-US" sz="2400" dirty="0"/>
              <a:t> – Errors increase as areal density increases</a:t>
            </a:r>
          </a:p>
        </p:txBody>
      </p:sp>
      <p:sp>
        <p:nvSpPr>
          <p:cNvPr id="6" name="Slide Number Placeholder 5">
            <a:extLst>
              <a:ext uri="{FF2B5EF4-FFF2-40B4-BE49-F238E27FC236}">
                <a16:creationId xmlns:a16="http://schemas.microsoft.com/office/drawing/2014/main" id="{CB3AE391-F0F6-4A53-9BC4-BE50FA876039}"/>
              </a:ext>
            </a:extLst>
          </p:cNvPr>
          <p:cNvSpPr>
            <a:spLocks noGrp="1"/>
          </p:cNvSpPr>
          <p:nvPr>
            <p:ph type="sldNum" sz="quarter" idx="4"/>
          </p:nvPr>
        </p:nvSpPr>
        <p:spPr/>
        <p:txBody>
          <a:bodyPr/>
          <a:lstStyle/>
          <a:p>
            <a:fld id="{90F2D276-9331-4C32-A117-6B3FDC0DF3D6}" type="slidenum">
              <a:rPr lang="en-US" smtClean="0"/>
              <a:t>74</a:t>
            </a:fld>
            <a:endParaRPr lang="en-US" dirty="0"/>
          </a:p>
        </p:txBody>
      </p:sp>
    </p:spTree>
    <p:extLst>
      <p:ext uri="{BB962C8B-B14F-4D97-AF65-F5344CB8AC3E}">
        <p14:creationId xmlns:p14="http://schemas.microsoft.com/office/powerpoint/2010/main" val="36050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43680" y="3578088"/>
            <a:ext cx="8500321" cy="22429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Calibri" panose="020F0502020204030204"/>
            </a:endParaRPr>
          </a:p>
        </p:txBody>
      </p:sp>
      <p:sp>
        <p:nvSpPr>
          <p:cNvPr id="5" name="Freeform 4"/>
          <p:cNvSpPr/>
          <p:nvPr/>
        </p:nvSpPr>
        <p:spPr>
          <a:xfrm>
            <a:off x="643677" y="2925248"/>
            <a:ext cx="8492034" cy="2905683"/>
          </a:xfrm>
          <a:custGeom>
            <a:avLst/>
            <a:gdLst>
              <a:gd name="connsiteX0" fmla="*/ 0 w 8277225"/>
              <a:gd name="connsiteY0" fmla="*/ 2819400 h 2828925"/>
              <a:gd name="connsiteX1" fmla="*/ 8277225 w 8277225"/>
              <a:gd name="connsiteY1" fmla="*/ 0 h 2828925"/>
              <a:gd name="connsiteX2" fmla="*/ 8277225 w 8277225"/>
              <a:gd name="connsiteY2" fmla="*/ 2828925 h 2828925"/>
              <a:gd name="connsiteX3" fmla="*/ 0 w 8277225"/>
              <a:gd name="connsiteY3" fmla="*/ 2819400 h 2828925"/>
            </a:gdLst>
            <a:ahLst/>
            <a:cxnLst>
              <a:cxn ang="0">
                <a:pos x="connsiteX0" y="connsiteY0"/>
              </a:cxn>
              <a:cxn ang="0">
                <a:pos x="connsiteX1" y="connsiteY1"/>
              </a:cxn>
              <a:cxn ang="0">
                <a:pos x="connsiteX2" y="connsiteY2"/>
              </a:cxn>
              <a:cxn ang="0">
                <a:pos x="connsiteX3" y="connsiteY3"/>
              </a:cxn>
            </a:cxnLst>
            <a:rect l="l" t="t" r="r" b="b"/>
            <a:pathLst>
              <a:path w="8277225" h="2828925">
                <a:moveTo>
                  <a:pt x="0" y="2819400"/>
                </a:moveTo>
                <a:lnTo>
                  <a:pt x="8277225" y="0"/>
                </a:lnTo>
                <a:lnTo>
                  <a:pt x="8277225" y="2828925"/>
                </a:lnTo>
                <a:lnTo>
                  <a:pt x="0" y="28194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i="1" dirty="0">
              <a:solidFill>
                <a:prstClr val="black"/>
              </a:solidFill>
              <a:latin typeface="Calibri" panose="020F0502020204030204"/>
            </a:endParaRPr>
          </a:p>
        </p:txBody>
      </p:sp>
      <p:sp>
        <p:nvSpPr>
          <p:cNvPr id="3" name="Freeform 2"/>
          <p:cNvSpPr/>
          <p:nvPr/>
        </p:nvSpPr>
        <p:spPr>
          <a:xfrm>
            <a:off x="594111" y="1765563"/>
            <a:ext cx="8541600" cy="4090204"/>
          </a:xfrm>
          <a:custGeom>
            <a:avLst/>
            <a:gdLst>
              <a:gd name="connsiteX0" fmla="*/ 161925 w 8334375"/>
              <a:gd name="connsiteY0" fmla="*/ 3914775 h 3990975"/>
              <a:gd name="connsiteX1" fmla="*/ 8334375 w 8334375"/>
              <a:gd name="connsiteY1" fmla="*/ 1133475 h 3990975"/>
              <a:gd name="connsiteX2" fmla="*/ 8334375 w 8334375"/>
              <a:gd name="connsiteY2" fmla="*/ 0 h 3990975"/>
              <a:gd name="connsiteX3" fmla="*/ 0 w 8334375"/>
              <a:gd name="connsiteY3" fmla="*/ 3990975 h 3990975"/>
            </a:gdLst>
            <a:ahLst/>
            <a:cxnLst>
              <a:cxn ang="0">
                <a:pos x="connsiteX0" y="connsiteY0"/>
              </a:cxn>
              <a:cxn ang="0">
                <a:pos x="connsiteX1" y="connsiteY1"/>
              </a:cxn>
              <a:cxn ang="0">
                <a:pos x="connsiteX2" y="connsiteY2"/>
              </a:cxn>
              <a:cxn ang="0">
                <a:pos x="connsiteX3" y="connsiteY3"/>
              </a:cxn>
            </a:cxnLst>
            <a:rect l="l" t="t" r="r" b="b"/>
            <a:pathLst>
              <a:path w="8334375" h="3990975">
                <a:moveTo>
                  <a:pt x="161925" y="3914775"/>
                </a:moveTo>
                <a:lnTo>
                  <a:pt x="8334375" y="1133475"/>
                </a:lnTo>
                <a:lnTo>
                  <a:pt x="8334375" y="0"/>
                </a:lnTo>
                <a:lnTo>
                  <a:pt x="0" y="3990975"/>
                </a:lnTo>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panose="020F0502020204030204"/>
            </a:endParaRPr>
          </a:p>
        </p:txBody>
      </p:sp>
      <p:sp>
        <p:nvSpPr>
          <p:cNvPr id="7" name="Title 6"/>
          <p:cNvSpPr>
            <a:spLocks noGrp="1"/>
          </p:cNvSpPr>
          <p:nvPr>
            <p:ph type="title"/>
          </p:nvPr>
        </p:nvSpPr>
        <p:spPr/>
        <p:txBody>
          <a:bodyPr>
            <a:normAutofit/>
          </a:bodyPr>
          <a:lstStyle/>
          <a:p>
            <a:r>
              <a:rPr lang="en-US" sz="4000" dirty="0"/>
              <a:t>Mitigating Retention Improves Lifetime</a:t>
            </a:r>
          </a:p>
        </p:txBody>
      </p:sp>
      <p:sp>
        <p:nvSpPr>
          <p:cNvPr id="4" name="Slide Number Placeholder 3"/>
          <p:cNvSpPr>
            <a:spLocks noGrp="1"/>
          </p:cNvSpPr>
          <p:nvPr>
            <p:ph type="sldNum" sz="quarter" idx="12"/>
          </p:nvPr>
        </p:nvSpPr>
        <p:spPr/>
        <p:txBody>
          <a:bodyPr/>
          <a:lstStyle/>
          <a:p>
            <a:fld id="{659951FD-F195-4FF4-B5D0-ABFF8986B8DF}" type="slidenum">
              <a:rPr lang="en-US" sz="800">
                <a:solidFill>
                  <a:prstClr val="black">
                    <a:lumMod val="65000"/>
                    <a:lumOff val="35000"/>
                  </a:prstClr>
                </a:solidFill>
                <a:latin typeface="Calibri" panose="020F0502020204030204"/>
              </a:rPr>
              <a:pPr/>
              <a:t>75</a:t>
            </a:fld>
            <a:endParaRPr lang="en-US" sz="800" dirty="0">
              <a:solidFill>
                <a:prstClr val="black">
                  <a:lumMod val="65000"/>
                  <a:lumOff val="35000"/>
                </a:prstClr>
              </a:solidFill>
              <a:latin typeface="Calibri" panose="020F0502020204030204"/>
            </a:endParaRPr>
          </a:p>
        </p:txBody>
      </p:sp>
      <p:sp>
        <p:nvSpPr>
          <p:cNvPr id="10" name="Rectangle 9"/>
          <p:cNvSpPr/>
          <p:nvPr/>
        </p:nvSpPr>
        <p:spPr>
          <a:xfrm>
            <a:off x="3781426" y="5836786"/>
            <a:ext cx="5407256" cy="523220"/>
          </a:xfrm>
          <a:prstGeom prst="rect">
            <a:avLst/>
          </a:prstGeom>
        </p:spPr>
        <p:txBody>
          <a:bodyPr wrap="square">
            <a:spAutoFit/>
          </a:bodyPr>
          <a:lstStyle/>
          <a:p>
            <a:pPr algn="ctr"/>
            <a:r>
              <a:rPr lang="en-US" altLang="ko-KR" sz="2800" dirty="0">
                <a:solidFill>
                  <a:prstClr val="black">
                    <a:lumMod val="65000"/>
                    <a:lumOff val="35000"/>
                  </a:prstClr>
                </a:solidFill>
                <a:latin typeface="Calibri" panose="020F0502020204030204"/>
                <a:ea typeface="Dotum" pitchFamily="34" charset="-127"/>
              </a:rPr>
              <a:t>Wear out (</a:t>
            </a:r>
            <a:r>
              <a:rPr lang="en-US" altLang="ko-KR" sz="2800" i="1" dirty="0">
                <a:solidFill>
                  <a:prstClr val="black">
                    <a:lumMod val="65000"/>
                    <a:lumOff val="35000"/>
                  </a:prstClr>
                </a:solidFill>
                <a:latin typeface="Calibri" panose="020F0502020204030204"/>
                <a:ea typeface="Dotum" pitchFamily="34" charset="-127"/>
              </a:rPr>
              <a:t>in write or P/E cycles)</a:t>
            </a:r>
            <a:endParaRPr lang="ko-KR" altLang="ko-KR" sz="2800" i="1" dirty="0">
              <a:solidFill>
                <a:prstClr val="black">
                  <a:lumMod val="65000"/>
                  <a:lumOff val="35000"/>
                </a:prstClr>
              </a:solidFill>
              <a:latin typeface="Calibri" panose="020F0502020204030204"/>
              <a:ea typeface="Dotum" pitchFamily="34" charset="-127"/>
            </a:endParaRPr>
          </a:p>
        </p:txBody>
      </p:sp>
      <p:sp>
        <p:nvSpPr>
          <p:cNvPr id="11" name="Rectangle 10"/>
          <p:cNvSpPr/>
          <p:nvPr/>
        </p:nvSpPr>
        <p:spPr>
          <a:xfrm rot="16200000">
            <a:off x="-1863988" y="3081307"/>
            <a:ext cx="4312752" cy="523220"/>
          </a:xfrm>
          <a:prstGeom prst="rect">
            <a:avLst/>
          </a:prstGeom>
        </p:spPr>
        <p:txBody>
          <a:bodyPr wrap="square">
            <a:spAutoFit/>
          </a:bodyPr>
          <a:lstStyle/>
          <a:p>
            <a:pPr algn="ctr"/>
            <a:r>
              <a:rPr lang="en-US" altLang="ko-KR" sz="2800" dirty="0">
                <a:solidFill>
                  <a:prstClr val="black">
                    <a:lumMod val="65000"/>
                    <a:lumOff val="35000"/>
                  </a:prstClr>
                </a:solidFill>
                <a:latin typeface="Calibri" panose="020F0502020204030204"/>
                <a:ea typeface="Dotum" pitchFamily="34" charset="-127"/>
              </a:rPr>
              <a:t>Raw bit error rate (RBER)</a:t>
            </a:r>
            <a:endParaRPr lang="ko-KR" altLang="ko-KR" sz="2800" dirty="0">
              <a:solidFill>
                <a:prstClr val="black">
                  <a:lumMod val="65000"/>
                  <a:lumOff val="35000"/>
                </a:prstClr>
              </a:solidFill>
              <a:latin typeface="Calibri" panose="020F0502020204030204"/>
              <a:ea typeface="Dotum" pitchFamily="34" charset="-127"/>
            </a:endParaRPr>
          </a:p>
        </p:txBody>
      </p:sp>
      <p:sp>
        <p:nvSpPr>
          <p:cNvPr id="21" name="TextBox 20"/>
          <p:cNvSpPr txBox="1"/>
          <p:nvPr/>
        </p:nvSpPr>
        <p:spPr>
          <a:xfrm>
            <a:off x="636334" y="3497680"/>
            <a:ext cx="2545628" cy="954107"/>
          </a:xfrm>
          <a:prstGeom prst="rect">
            <a:avLst/>
          </a:prstGeom>
          <a:noFill/>
        </p:spPr>
        <p:txBody>
          <a:bodyPr wrap="square" rtlCol="0">
            <a:spAutoFit/>
          </a:bodyPr>
          <a:lstStyle/>
          <a:p>
            <a:r>
              <a:rPr lang="en-US" sz="2800" i="1" spc="-150" dirty="0">
                <a:solidFill>
                  <a:srgbClr val="1F497D">
                    <a:lumMod val="60000"/>
                    <a:lumOff val="40000"/>
                  </a:srgbClr>
                </a:solidFill>
                <a:latin typeface="Calibri" panose="020F0502020204030204"/>
              </a:rPr>
              <a:t>ECC-correctable RBER</a:t>
            </a:r>
          </a:p>
        </p:txBody>
      </p:sp>
      <p:cxnSp>
        <p:nvCxnSpPr>
          <p:cNvPr id="33" name="Straight Arrow Connector 32"/>
          <p:cNvCxnSpPr>
            <a:stCxn id="5" idx="0"/>
            <a:endCxn id="3" idx="2"/>
          </p:cNvCxnSpPr>
          <p:nvPr/>
        </p:nvCxnSpPr>
        <p:spPr>
          <a:xfrm flipV="1">
            <a:off x="643677" y="1765565"/>
            <a:ext cx="8492034" cy="4055583"/>
          </a:xfrm>
          <a:prstGeom prst="straightConnector1">
            <a:avLst/>
          </a:prstGeom>
          <a:ln w="63500">
            <a:solidFill>
              <a:schemeClr val="tx1">
                <a:lumMod val="65000"/>
                <a:lumOff val="3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0687" y="3578090"/>
            <a:ext cx="0" cy="2242929"/>
          </a:xfrm>
          <a:prstGeom prst="line">
            <a:avLst/>
          </a:prstGeom>
          <a:ln w="635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381563">
            <a:off x="3182083" y="2143768"/>
            <a:ext cx="2884508" cy="523220"/>
          </a:xfrm>
          <a:prstGeom prst="rect">
            <a:avLst/>
          </a:prstGeom>
          <a:noFill/>
        </p:spPr>
        <p:txBody>
          <a:bodyPr wrap="none" rtlCol="0">
            <a:spAutoFit/>
          </a:bodyPr>
          <a:lstStyle/>
          <a:p>
            <a:r>
              <a:rPr lang="en-US" sz="2800" i="1" dirty="0">
                <a:solidFill>
                  <a:srgbClr val="C0504D"/>
                </a:solidFill>
                <a:latin typeface="Calibri" panose="020F0502020204030204"/>
              </a:rPr>
              <a:t>Newer generation</a:t>
            </a:r>
          </a:p>
        </p:txBody>
      </p:sp>
      <p:cxnSp>
        <p:nvCxnSpPr>
          <p:cNvPr id="18" name="Straight Arrow Connector 17"/>
          <p:cNvCxnSpPr/>
          <p:nvPr/>
        </p:nvCxnSpPr>
        <p:spPr>
          <a:xfrm flipV="1">
            <a:off x="629459" y="1257612"/>
            <a:ext cx="5963719" cy="4563408"/>
          </a:xfrm>
          <a:prstGeom prst="straightConnector1">
            <a:avLst/>
          </a:prstGeom>
          <a:ln w="635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6200000">
            <a:off x="4880011" y="4568221"/>
            <a:ext cx="1482550" cy="523220"/>
          </a:xfrm>
          <a:prstGeom prst="rect">
            <a:avLst/>
          </a:prstGeom>
        </p:spPr>
        <p:txBody>
          <a:bodyPr wrap="square">
            <a:spAutoFit/>
          </a:bodyPr>
          <a:lstStyle/>
          <a:p>
            <a:pPr algn="ctr"/>
            <a:r>
              <a:rPr lang="en-US" altLang="ko-KR" sz="2800" dirty="0">
                <a:solidFill>
                  <a:prstClr val="black">
                    <a:lumMod val="65000"/>
                    <a:lumOff val="35000"/>
                  </a:prstClr>
                </a:solidFill>
                <a:latin typeface="Calibri" panose="020F0502020204030204"/>
                <a:ea typeface="Dotum" pitchFamily="34" charset="-127"/>
              </a:rPr>
              <a:t>3000</a:t>
            </a:r>
            <a:endParaRPr lang="ko-KR" altLang="ko-KR" sz="2800" dirty="0">
              <a:solidFill>
                <a:prstClr val="black">
                  <a:lumMod val="65000"/>
                  <a:lumOff val="35000"/>
                </a:prstClr>
              </a:solidFill>
              <a:latin typeface="Calibri" panose="020F0502020204030204"/>
              <a:ea typeface="Dotum" pitchFamily="34" charset="-127"/>
            </a:endParaRPr>
          </a:p>
        </p:txBody>
      </p:sp>
      <p:cxnSp>
        <p:nvCxnSpPr>
          <p:cNvPr id="9" name="Straight Arrow Connector 8"/>
          <p:cNvCxnSpPr/>
          <p:nvPr/>
        </p:nvCxnSpPr>
        <p:spPr>
          <a:xfrm flipV="1">
            <a:off x="643679" y="1186543"/>
            <a:ext cx="0" cy="4634474"/>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6200000">
            <a:off x="3121270" y="4568221"/>
            <a:ext cx="1482550" cy="523220"/>
          </a:xfrm>
          <a:prstGeom prst="rect">
            <a:avLst/>
          </a:prstGeom>
        </p:spPr>
        <p:txBody>
          <a:bodyPr wrap="square">
            <a:spAutoFit/>
          </a:bodyPr>
          <a:lstStyle/>
          <a:p>
            <a:pPr algn="ctr"/>
            <a:r>
              <a:rPr lang="en-US" altLang="ko-KR" sz="2800" dirty="0">
                <a:solidFill>
                  <a:srgbClr val="C0504D"/>
                </a:solidFill>
                <a:latin typeface="Calibri" panose="020F0502020204030204"/>
                <a:ea typeface="Dotum" pitchFamily="34" charset="-127"/>
              </a:rPr>
              <a:t>500</a:t>
            </a:r>
            <a:endParaRPr lang="ko-KR" altLang="ko-KR" sz="2800" dirty="0">
              <a:solidFill>
                <a:srgbClr val="C0504D"/>
              </a:solidFill>
              <a:latin typeface="Calibri" panose="020F0502020204030204"/>
              <a:ea typeface="Dotum" pitchFamily="34" charset="-127"/>
            </a:endParaRPr>
          </a:p>
        </p:txBody>
      </p:sp>
      <p:sp>
        <p:nvSpPr>
          <p:cNvPr id="20" name="TextBox 19"/>
          <p:cNvSpPr txBox="1"/>
          <p:nvPr/>
        </p:nvSpPr>
        <p:spPr>
          <a:xfrm rot="20413710">
            <a:off x="6316078" y="2772732"/>
            <a:ext cx="2599045" cy="523220"/>
          </a:xfrm>
          <a:prstGeom prst="rect">
            <a:avLst/>
          </a:prstGeom>
          <a:noFill/>
        </p:spPr>
        <p:txBody>
          <a:bodyPr wrap="none" rtlCol="0">
            <a:spAutoFit/>
          </a:bodyPr>
          <a:lstStyle/>
          <a:p>
            <a:r>
              <a:rPr lang="en-US" sz="2800" i="1" dirty="0">
                <a:solidFill>
                  <a:srgbClr val="C0504D"/>
                </a:solidFill>
                <a:latin typeface="Calibri" panose="020F0502020204030204"/>
              </a:rPr>
              <a:t>Retention errors</a:t>
            </a:r>
          </a:p>
        </p:txBody>
      </p:sp>
      <p:sp>
        <p:nvSpPr>
          <p:cNvPr id="22" name="TextBox 21"/>
          <p:cNvSpPr txBox="1"/>
          <p:nvPr/>
        </p:nvSpPr>
        <p:spPr>
          <a:xfrm rot="20515248">
            <a:off x="6844338" y="3508439"/>
            <a:ext cx="2010487" cy="523220"/>
          </a:xfrm>
          <a:prstGeom prst="rect">
            <a:avLst/>
          </a:prstGeom>
          <a:noFill/>
        </p:spPr>
        <p:txBody>
          <a:bodyPr wrap="none" rtlCol="0">
            <a:spAutoFit/>
          </a:bodyPr>
          <a:lstStyle/>
          <a:p>
            <a:r>
              <a:rPr lang="en-US" sz="2800" i="1" dirty="0">
                <a:solidFill>
                  <a:prstClr val="black">
                    <a:lumMod val="75000"/>
                    <a:lumOff val="25000"/>
                  </a:prstClr>
                </a:solidFill>
                <a:latin typeface="Calibri" panose="020F0502020204030204"/>
              </a:rPr>
              <a:t>Other errors</a:t>
            </a:r>
          </a:p>
        </p:txBody>
      </p:sp>
      <p:cxnSp>
        <p:nvCxnSpPr>
          <p:cNvPr id="27" name="Straight Arrow Connector 26"/>
          <p:cNvCxnSpPr/>
          <p:nvPr/>
        </p:nvCxnSpPr>
        <p:spPr>
          <a:xfrm flipV="1">
            <a:off x="653201" y="1759710"/>
            <a:ext cx="8492034" cy="4055583"/>
          </a:xfrm>
          <a:prstGeom prst="straightConnector1">
            <a:avLst/>
          </a:prstGeom>
          <a:ln w="63500">
            <a:solidFill>
              <a:schemeClr val="tx1">
                <a:lumMod val="65000"/>
                <a:lumOff val="3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0"/>
            <a:endCxn id="5" idx="1"/>
          </p:cNvCxnSpPr>
          <p:nvPr/>
        </p:nvCxnSpPr>
        <p:spPr>
          <a:xfrm flipV="1">
            <a:off x="643677" y="2925246"/>
            <a:ext cx="8492034" cy="2895900"/>
          </a:xfrm>
          <a:prstGeom prst="straightConnector1">
            <a:avLst/>
          </a:prstGeom>
          <a:ln w="63500">
            <a:solidFill>
              <a:schemeClr val="tx1">
                <a:lumMod val="65000"/>
                <a:lumOff val="3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380254" y="3577962"/>
            <a:ext cx="1803068" cy="1"/>
          </a:xfrm>
          <a:prstGeom prst="straightConnector1">
            <a:avLst/>
          </a:prstGeom>
          <a:ln w="63500">
            <a:solidFill>
              <a:schemeClr val="accent2"/>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53275" y="3578090"/>
            <a:ext cx="0" cy="2242929"/>
          </a:xfrm>
          <a:prstGeom prst="line">
            <a:avLst/>
          </a:pr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71947" y="3578090"/>
            <a:ext cx="0" cy="2242929"/>
          </a:xfrm>
          <a:prstGeom prst="line">
            <a:avLst/>
          </a:pr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9600" y="5821017"/>
            <a:ext cx="853440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16200000">
            <a:off x="6704387" y="4568221"/>
            <a:ext cx="1482550" cy="523220"/>
          </a:xfrm>
          <a:prstGeom prst="rect">
            <a:avLst/>
          </a:prstGeom>
        </p:spPr>
        <p:txBody>
          <a:bodyPr wrap="square">
            <a:spAutoFit/>
          </a:bodyPr>
          <a:lstStyle/>
          <a:p>
            <a:pPr algn="ctr"/>
            <a:r>
              <a:rPr lang="en-US" altLang="ko-KR" sz="2800" dirty="0">
                <a:solidFill>
                  <a:srgbClr val="C0504D"/>
                </a:solidFill>
                <a:latin typeface="Calibri" panose="020F0502020204030204"/>
                <a:ea typeface="Dotum" pitchFamily="34" charset="-127"/>
              </a:rPr>
              <a:t>3000+X</a:t>
            </a:r>
            <a:endParaRPr lang="ko-KR" altLang="ko-KR" sz="2800" dirty="0">
              <a:solidFill>
                <a:srgbClr val="C0504D"/>
              </a:solidFill>
              <a:latin typeface="Calibri" panose="020F0502020204030204"/>
              <a:ea typeface="Dotum" pitchFamily="34" charset="-127"/>
            </a:endParaRPr>
          </a:p>
        </p:txBody>
      </p:sp>
      <p:sp>
        <p:nvSpPr>
          <p:cNvPr id="39" name="Rounded Rectangle 38"/>
          <p:cNvSpPr/>
          <p:nvPr/>
        </p:nvSpPr>
        <p:spPr>
          <a:xfrm>
            <a:off x="840193" y="889854"/>
            <a:ext cx="7456082" cy="625668"/>
          </a:xfrm>
          <a:prstGeom prst="roundRect">
            <a:avLst>
              <a:gd name="adj" fmla="val 121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rgbClr val="C0504D"/>
                </a:solidFill>
                <a:latin typeface="Calibri" panose="020F0502020204030204"/>
              </a:rPr>
              <a:t>Retention errors affect SSD reliability and lifetime.</a:t>
            </a:r>
          </a:p>
        </p:txBody>
      </p:sp>
      <p:sp>
        <p:nvSpPr>
          <p:cNvPr id="46" name="TextBox 45"/>
          <p:cNvSpPr txBox="1"/>
          <p:nvPr/>
        </p:nvSpPr>
        <p:spPr>
          <a:xfrm>
            <a:off x="3405932" y="4345611"/>
            <a:ext cx="2507742" cy="707886"/>
          </a:xfrm>
          <a:prstGeom prst="rect">
            <a:avLst/>
          </a:prstGeom>
          <a:noFill/>
        </p:spPr>
        <p:txBody>
          <a:bodyPr wrap="square" rtlCol="0">
            <a:spAutoFit/>
          </a:bodyPr>
          <a:lstStyle/>
          <a:p>
            <a:pPr algn="ctr"/>
            <a:r>
              <a:rPr lang="en-US" sz="4000" b="1" i="1" dirty="0">
                <a:solidFill>
                  <a:srgbClr val="1F497D">
                    <a:lumMod val="60000"/>
                    <a:lumOff val="40000"/>
                  </a:srgbClr>
                </a:solidFill>
                <a:latin typeface="Calibri" panose="020F0502020204030204"/>
              </a:rPr>
              <a:t>RELIABLE</a:t>
            </a:r>
          </a:p>
        </p:txBody>
      </p:sp>
      <p:sp>
        <p:nvSpPr>
          <p:cNvPr id="47" name="TextBox 46"/>
          <p:cNvSpPr txBox="1"/>
          <p:nvPr/>
        </p:nvSpPr>
        <p:spPr>
          <a:xfrm>
            <a:off x="2966431" y="2029877"/>
            <a:ext cx="3386744" cy="707886"/>
          </a:xfrm>
          <a:prstGeom prst="rect">
            <a:avLst/>
          </a:prstGeom>
          <a:noFill/>
        </p:spPr>
        <p:txBody>
          <a:bodyPr wrap="square" rtlCol="0">
            <a:spAutoFit/>
          </a:bodyPr>
          <a:lstStyle/>
          <a:p>
            <a:pPr algn="ctr"/>
            <a:r>
              <a:rPr lang="en-US" sz="4000" b="1" i="1" dirty="0">
                <a:solidFill>
                  <a:srgbClr val="C0504D"/>
                </a:solidFill>
                <a:latin typeface="Calibri" panose="020F0502020204030204"/>
              </a:rPr>
              <a:t>UNRELIABLE</a:t>
            </a:r>
          </a:p>
        </p:txBody>
      </p:sp>
    </p:spTree>
    <p:extLst>
      <p:ext uri="{BB962C8B-B14F-4D97-AF65-F5344CB8AC3E}">
        <p14:creationId xmlns:p14="http://schemas.microsoft.com/office/powerpoint/2010/main" val="23754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4"/>
                                        </p:tgtEl>
                                      </p:cBhvr>
                                    </p:animEffect>
                                    <p:set>
                                      <p:cBhvr>
                                        <p:cTn id="64" dur="1" fill="hold">
                                          <p:stCondLst>
                                            <p:cond delay="499"/>
                                          </p:stCondLst>
                                        </p:cTn>
                                        <p:tgtEl>
                                          <p:spTgt spid="4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grpId="2"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par>
                                <p:cTn id="94" presetID="10"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left)">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3" grpId="0" animBg="1"/>
      <p:bldP spid="21" grpId="0"/>
      <p:bldP spid="44" grpId="0"/>
      <p:bldP spid="44" grpId="1"/>
      <p:bldP spid="26" grpId="0"/>
      <p:bldP spid="26" grpId="1"/>
      <p:bldP spid="26" grpId="2"/>
      <p:bldP spid="32" grpId="0"/>
      <p:bldP spid="32" grpId="1"/>
      <p:bldP spid="20" grpId="0"/>
      <p:bldP spid="22" grpId="0"/>
      <p:bldP spid="42" grpId="0"/>
      <p:bldP spid="39" grpId="0" animBg="1"/>
      <p:bldP spid="46" grpId="0"/>
      <p:bldP spid="46" grpId="1"/>
      <p:bldP spid="47" grpId="0"/>
      <p:bldP spid="47"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sz="3600" dirty="0"/>
              <a:t>Conventional Retention Model Drawbacks</a:t>
            </a:r>
          </a:p>
        </p:txBody>
      </p:sp>
      <p:sp>
        <p:nvSpPr>
          <p:cNvPr id="5" name="Content Placeholder 4">
            <a:extLst>
              <a:ext uri="{FF2B5EF4-FFF2-40B4-BE49-F238E27FC236}">
                <a16:creationId xmlns:a16="http://schemas.microsoft.com/office/drawing/2014/main" id="{F0BC3C87-BEAC-4476-A99A-82165DEE619E}"/>
              </a:ext>
            </a:extLst>
          </p:cNvPr>
          <p:cNvSpPr>
            <a:spLocks noGrp="1"/>
          </p:cNvSpPr>
          <p:nvPr>
            <p:ph sz="quarter" idx="11"/>
          </p:nvPr>
        </p:nvSpPr>
        <p:spPr/>
        <p:txBody>
          <a:bodyPr/>
          <a:lstStyle/>
          <a:p>
            <a:r>
              <a:rPr lang="en-US" dirty="0"/>
              <a:t>Not designed for 3D NAND</a:t>
            </a:r>
          </a:p>
        </p:txBody>
      </p:sp>
      <p:sp>
        <p:nvSpPr>
          <p:cNvPr id="4" name="Slide Number Placeholder 3">
            <a:extLst>
              <a:ext uri="{FF2B5EF4-FFF2-40B4-BE49-F238E27FC236}">
                <a16:creationId xmlns:a16="http://schemas.microsoft.com/office/drawing/2014/main" id="{8790DC01-AD3D-4998-BE13-91004815BA7E}"/>
              </a:ext>
            </a:extLst>
          </p:cNvPr>
          <p:cNvSpPr>
            <a:spLocks noGrp="1"/>
          </p:cNvSpPr>
          <p:nvPr>
            <p:ph type="sldNum" sz="quarter" idx="4"/>
          </p:nvPr>
        </p:nvSpPr>
        <p:spPr/>
        <p:txBody>
          <a:bodyPr/>
          <a:lstStyle/>
          <a:p>
            <a:fld id="{D1A49D29-CB85-4411-9FDD-91CD7B7D33F2}" type="slidenum">
              <a:rPr lang="en-US" smtClean="0"/>
              <a:t>76</a:t>
            </a:fld>
            <a:endParaRPr lang="en-US"/>
          </a:p>
        </p:txBody>
      </p:sp>
      <p:pic>
        <p:nvPicPr>
          <p:cNvPr id="7" name="Picture 6" descr="Screen Clipping">
            <a:extLst>
              <a:ext uri="{FF2B5EF4-FFF2-40B4-BE49-F238E27FC236}">
                <a16:creationId xmlns:a16="http://schemas.microsoft.com/office/drawing/2014/main" id="{41946F9D-335F-469C-B176-FBA12AAB1E5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300" y="1727074"/>
            <a:ext cx="8446007" cy="3322446"/>
          </a:xfrm>
          <a:prstGeom prst="rect">
            <a:avLst/>
          </a:prstGeom>
        </p:spPr>
      </p:pic>
      <p:sp>
        <p:nvSpPr>
          <p:cNvPr id="8" name="TextBox 7">
            <a:extLst>
              <a:ext uri="{FF2B5EF4-FFF2-40B4-BE49-F238E27FC236}">
                <a16:creationId xmlns:a16="http://schemas.microsoft.com/office/drawing/2014/main" id="{2605D273-823E-4E9E-9D0D-3958862D0D01}"/>
              </a:ext>
            </a:extLst>
          </p:cNvPr>
          <p:cNvSpPr txBox="1"/>
          <p:nvPr/>
        </p:nvSpPr>
        <p:spPr>
          <a:xfrm>
            <a:off x="2103120" y="6133127"/>
            <a:ext cx="6077305" cy="215444"/>
          </a:xfrm>
          <a:prstGeom prst="rect">
            <a:avLst/>
          </a:prstGeom>
          <a:noFill/>
        </p:spPr>
        <p:txBody>
          <a:bodyPr wrap="none" rtlCol="0">
            <a:spAutoFit/>
          </a:bodyPr>
          <a:lstStyle/>
          <a:p>
            <a:r>
              <a:rPr lang="en-US" sz="800" b="0" dirty="0"/>
              <a:t>Source: K. </a:t>
            </a:r>
            <a:r>
              <a:rPr lang="en-US" sz="800" b="0" dirty="0" err="1"/>
              <a:t>Mizoguchi</a:t>
            </a:r>
            <a:r>
              <a:rPr lang="en-US" sz="800" b="0" dirty="0"/>
              <a:t>, et al., “Data-Retention Characteristics Comparison of 2D and 3D TLC NAND Flash Memories,” IMW, 2017.</a:t>
            </a:r>
          </a:p>
        </p:txBody>
      </p:sp>
      <p:grpSp>
        <p:nvGrpSpPr>
          <p:cNvPr id="13" name="Group 12">
            <a:extLst>
              <a:ext uri="{FF2B5EF4-FFF2-40B4-BE49-F238E27FC236}">
                <a16:creationId xmlns:a16="http://schemas.microsoft.com/office/drawing/2014/main" id="{BD94F838-E458-46BA-A187-FF23AECCB61A}"/>
              </a:ext>
            </a:extLst>
          </p:cNvPr>
          <p:cNvGrpSpPr/>
          <p:nvPr/>
        </p:nvGrpSpPr>
        <p:grpSpPr>
          <a:xfrm>
            <a:off x="5330470" y="2875280"/>
            <a:ext cx="3630837" cy="3049668"/>
            <a:chOff x="5330470" y="2875280"/>
            <a:chExt cx="3630837" cy="3049668"/>
          </a:xfrm>
        </p:grpSpPr>
        <p:sp>
          <p:nvSpPr>
            <p:cNvPr id="9" name="Rectangle 8">
              <a:extLst>
                <a:ext uri="{FF2B5EF4-FFF2-40B4-BE49-F238E27FC236}">
                  <a16:creationId xmlns:a16="http://schemas.microsoft.com/office/drawing/2014/main" id="{A23FF852-51CB-4F74-9A26-70ECBB25A4B6}"/>
                </a:ext>
              </a:extLst>
            </p:cNvPr>
            <p:cNvSpPr/>
            <p:nvPr/>
          </p:nvSpPr>
          <p:spPr bwMode="auto">
            <a:xfrm>
              <a:off x="7447280" y="2875280"/>
              <a:ext cx="1514027" cy="98552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1" name="Speech Bubble: Oval 10">
              <a:extLst>
                <a:ext uri="{FF2B5EF4-FFF2-40B4-BE49-F238E27FC236}">
                  <a16:creationId xmlns:a16="http://schemas.microsoft.com/office/drawing/2014/main" id="{4BBB8C33-DF91-402E-9DF4-49C92EBB1A94}"/>
                </a:ext>
              </a:extLst>
            </p:cNvPr>
            <p:cNvSpPr/>
            <p:nvPr/>
          </p:nvSpPr>
          <p:spPr bwMode="auto">
            <a:xfrm>
              <a:off x="5330470" y="4262676"/>
              <a:ext cx="3127730"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Arial" charset="0"/>
                </a:rPr>
                <a:t>2D NAND very sensitive to </a:t>
              </a:r>
              <a:r>
                <a:rPr kumimoji="0" lang="en-US" sz="2400" i="0" u="none" strike="noStrike" cap="none" normalizeH="0" baseline="0" dirty="0" err="1">
                  <a:ln>
                    <a:noFill/>
                  </a:ln>
                  <a:solidFill>
                    <a:schemeClr val="bg1"/>
                  </a:solidFill>
                  <a:effectLst/>
                  <a:latin typeface="Arial" charset="0"/>
                </a:rPr>
                <a:t>wearout</a:t>
              </a:r>
              <a:endParaRPr kumimoji="0" lang="en-US" sz="2400" i="0" u="none" strike="noStrike" cap="none" normalizeH="0" baseline="0" dirty="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D5E3E6B1-CC32-4C45-8323-C77DA3923001}"/>
              </a:ext>
            </a:extLst>
          </p:cNvPr>
          <p:cNvGrpSpPr/>
          <p:nvPr/>
        </p:nvGrpSpPr>
        <p:grpSpPr>
          <a:xfrm>
            <a:off x="867183" y="3048000"/>
            <a:ext cx="3784064" cy="2891215"/>
            <a:chOff x="867183" y="3048000"/>
            <a:chExt cx="3784064" cy="2891215"/>
          </a:xfrm>
        </p:grpSpPr>
        <p:sp>
          <p:nvSpPr>
            <p:cNvPr id="10" name="Rectangle 9">
              <a:extLst>
                <a:ext uri="{FF2B5EF4-FFF2-40B4-BE49-F238E27FC236}">
                  <a16:creationId xmlns:a16="http://schemas.microsoft.com/office/drawing/2014/main" id="{A7F505DC-B596-4D27-B009-DB5FC2A33670}"/>
                </a:ext>
              </a:extLst>
            </p:cNvPr>
            <p:cNvSpPr/>
            <p:nvPr/>
          </p:nvSpPr>
          <p:spPr bwMode="auto">
            <a:xfrm>
              <a:off x="3137220" y="3048000"/>
              <a:ext cx="1514027" cy="81280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2" name="Speech Bubble: Oval 11">
              <a:extLst>
                <a:ext uri="{FF2B5EF4-FFF2-40B4-BE49-F238E27FC236}">
                  <a16:creationId xmlns:a16="http://schemas.microsoft.com/office/drawing/2014/main" id="{AF407878-4A86-4092-ADE9-A906675FC5F4}"/>
                </a:ext>
              </a:extLst>
            </p:cNvPr>
            <p:cNvSpPr/>
            <p:nvPr/>
          </p:nvSpPr>
          <p:spPr bwMode="auto">
            <a:xfrm>
              <a:off x="867183" y="4276943"/>
              <a:ext cx="3784064"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latin typeface="Arial" charset="0"/>
                </a:rPr>
                <a:t>3</a:t>
              </a:r>
              <a:r>
                <a:rPr kumimoji="0" lang="en-US" sz="2400" i="0" u="none" strike="noStrike" cap="none" normalizeH="0" baseline="0" dirty="0">
                  <a:ln>
                    <a:noFill/>
                  </a:ln>
                  <a:solidFill>
                    <a:schemeClr val="bg1"/>
                  </a:solidFill>
                  <a:effectLst/>
                  <a:latin typeface="Arial" charset="0"/>
                </a:rPr>
                <a:t>D NAND uniformly affected by </a:t>
              </a:r>
              <a:r>
                <a:rPr kumimoji="0" lang="en-US" sz="2400" i="0" u="none" strike="noStrike" cap="none" normalizeH="0" baseline="0" dirty="0" err="1">
                  <a:ln>
                    <a:noFill/>
                  </a:ln>
                  <a:solidFill>
                    <a:schemeClr val="bg1"/>
                  </a:solidFill>
                  <a:effectLst/>
                  <a:latin typeface="Arial" charset="0"/>
                </a:rPr>
                <a:t>wearout</a:t>
              </a:r>
              <a:endParaRPr kumimoji="0" lang="en-US" sz="2400" i="0" u="none" strike="noStrike" cap="none" normalizeH="0" baseline="0" dirty="0">
                <a:ln>
                  <a:noFill/>
                </a:ln>
                <a:solidFill>
                  <a:schemeClr val="bg1"/>
                </a:solidFill>
                <a:effectLst/>
                <a:latin typeface="Arial" charset="0"/>
              </a:endParaRPr>
            </a:p>
          </p:txBody>
        </p:sp>
      </p:grpSp>
    </p:spTree>
    <p:extLst>
      <p:ext uri="{BB962C8B-B14F-4D97-AF65-F5344CB8AC3E}">
        <p14:creationId xmlns:p14="http://schemas.microsoft.com/office/powerpoint/2010/main" val="8238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sz="3600" dirty="0"/>
              <a:t>Conventional Retention Model Drawbacks</a:t>
            </a:r>
          </a:p>
        </p:txBody>
      </p:sp>
      <p:sp>
        <p:nvSpPr>
          <p:cNvPr id="5" name="Content Placeholder 4">
            <a:extLst>
              <a:ext uri="{FF2B5EF4-FFF2-40B4-BE49-F238E27FC236}">
                <a16:creationId xmlns:a16="http://schemas.microsoft.com/office/drawing/2014/main" id="{F0BC3C87-BEAC-4476-A99A-82165DEE619E}"/>
              </a:ext>
            </a:extLst>
          </p:cNvPr>
          <p:cNvSpPr>
            <a:spLocks noGrp="1"/>
          </p:cNvSpPr>
          <p:nvPr>
            <p:ph sz="quarter" idx="11"/>
          </p:nvPr>
        </p:nvSpPr>
        <p:spPr/>
        <p:txBody>
          <a:bodyPr/>
          <a:lstStyle/>
          <a:p>
            <a:r>
              <a:rPr lang="en-US" sz="1600" dirty="0">
                <a:solidFill>
                  <a:schemeClr val="bg1">
                    <a:lumMod val="75000"/>
                  </a:schemeClr>
                </a:solidFill>
              </a:rPr>
              <a:t>Not designed for 3D NAND</a:t>
            </a:r>
          </a:p>
          <a:p>
            <a:r>
              <a:rPr lang="en-US" dirty="0"/>
              <a:t>Retention temperature agnostic</a:t>
            </a:r>
          </a:p>
        </p:txBody>
      </p:sp>
      <p:sp>
        <p:nvSpPr>
          <p:cNvPr id="4" name="Slide Number Placeholder 3">
            <a:extLst>
              <a:ext uri="{FF2B5EF4-FFF2-40B4-BE49-F238E27FC236}">
                <a16:creationId xmlns:a16="http://schemas.microsoft.com/office/drawing/2014/main" id="{8790DC01-AD3D-4998-BE13-91004815BA7E}"/>
              </a:ext>
            </a:extLst>
          </p:cNvPr>
          <p:cNvSpPr>
            <a:spLocks noGrp="1"/>
          </p:cNvSpPr>
          <p:nvPr>
            <p:ph type="sldNum" sz="quarter" idx="4"/>
          </p:nvPr>
        </p:nvSpPr>
        <p:spPr/>
        <p:txBody>
          <a:bodyPr/>
          <a:lstStyle/>
          <a:p>
            <a:fld id="{D1A49D29-CB85-4411-9FDD-91CD7B7D33F2}" type="slidenum">
              <a:rPr lang="en-US" smtClean="0"/>
              <a:t>77</a:t>
            </a:fld>
            <a:endParaRPr lang="en-US"/>
          </a:p>
        </p:txBody>
      </p:sp>
      <p:pic>
        <p:nvPicPr>
          <p:cNvPr id="7" name="Picture 6" descr="A close up of a map&#10;&#10;Description generated with high confidence">
            <a:extLst>
              <a:ext uri="{FF2B5EF4-FFF2-40B4-BE49-F238E27FC236}">
                <a16:creationId xmlns:a16="http://schemas.microsoft.com/office/drawing/2014/main" id="{0D947028-60F2-41F5-A5A6-6FCDC6FF104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59"/>
          <a:stretch/>
        </p:blipFill>
        <p:spPr>
          <a:xfrm>
            <a:off x="2286000" y="2135939"/>
            <a:ext cx="4572000" cy="4063448"/>
          </a:xfrm>
          <a:prstGeom prst="rect">
            <a:avLst/>
          </a:prstGeom>
        </p:spPr>
      </p:pic>
    </p:spTree>
    <p:extLst>
      <p:ext uri="{BB962C8B-B14F-4D97-AF65-F5344CB8AC3E}">
        <p14:creationId xmlns:p14="http://schemas.microsoft.com/office/powerpoint/2010/main" val="4106237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sz="3600" dirty="0"/>
              <a:t>Conventional Retention Model Drawbacks</a:t>
            </a:r>
          </a:p>
        </p:txBody>
      </p:sp>
      <p:sp>
        <p:nvSpPr>
          <p:cNvPr id="5" name="Content Placeholder 4">
            <a:extLst>
              <a:ext uri="{FF2B5EF4-FFF2-40B4-BE49-F238E27FC236}">
                <a16:creationId xmlns:a16="http://schemas.microsoft.com/office/drawing/2014/main" id="{F0BC3C87-BEAC-4476-A99A-82165DEE619E}"/>
              </a:ext>
            </a:extLst>
          </p:cNvPr>
          <p:cNvSpPr>
            <a:spLocks noGrp="1"/>
          </p:cNvSpPr>
          <p:nvPr>
            <p:ph sz="quarter" idx="11"/>
          </p:nvPr>
        </p:nvSpPr>
        <p:spPr/>
        <p:txBody>
          <a:bodyPr/>
          <a:lstStyle/>
          <a:p>
            <a:r>
              <a:rPr lang="en-US" sz="1600" dirty="0">
                <a:solidFill>
                  <a:schemeClr val="bg1">
                    <a:lumMod val="75000"/>
                  </a:schemeClr>
                </a:solidFill>
              </a:rPr>
              <a:t>Not designed for 3D NAND</a:t>
            </a:r>
          </a:p>
          <a:p>
            <a:r>
              <a:rPr lang="en-US" sz="1600" dirty="0">
                <a:solidFill>
                  <a:schemeClr val="bg1">
                    <a:lumMod val="75000"/>
                  </a:schemeClr>
                </a:solidFill>
              </a:rPr>
              <a:t>Retention temperature agnostic</a:t>
            </a:r>
          </a:p>
          <a:p>
            <a:r>
              <a:rPr lang="en-US" dirty="0"/>
              <a:t>Dwell time agnostic</a:t>
            </a:r>
          </a:p>
          <a:p>
            <a:pPr marL="568325" lvl="1" indent="-222250"/>
            <a:r>
              <a:rPr lang="en-US" dirty="0"/>
              <a:t>Dwell time between program cycles &amp; temperature</a:t>
            </a:r>
          </a:p>
        </p:txBody>
      </p:sp>
      <p:sp>
        <p:nvSpPr>
          <p:cNvPr id="4" name="Slide Number Placeholder 3">
            <a:extLst>
              <a:ext uri="{FF2B5EF4-FFF2-40B4-BE49-F238E27FC236}">
                <a16:creationId xmlns:a16="http://schemas.microsoft.com/office/drawing/2014/main" id="{8790DC01-AD3D-4998-BE13-91004815BA7E}"/>
              </a:ext>
            </a:extLst>
          </p:cNvPr>
          <p:cNvSpPr>
            <a:spLocks noGrp="1"/>
          </p:cNvSpPr>
          <p:nvPr>
            <p:ph type="sldNum" sz="quarter" idx="4"/>
          </p:nvPr>
        </p:nvSpPr>
        <p:spPr/>
        <p:txBody>
          <a:bodyPr/>
          <a:lstStyle/>
          <a:p>
            <a:fld id="{D1A49D29-CB85-4411-9FDD-91CD7B7D33F2}" type="slidenum">
              <a:rPr lang="en-US" smtClean="0"/>
              <a:t>78</a:t>
            </a:fld>
            <a:endParaRPr lang="en-US"/>
          </a:p>
        </p:txBody>
      </p:sp>
      <p:pic>
        <p:nvPicPr>
          <p:cNvPr id="7" name="Picture 6" descr="A close up of a map&#10;&#10;Description generated with high confidence">
            <a:extLst>
              <a:ext uri="{FF2B5EF4-FFF2-40B4-BE49-F238E27FC236}">
                <a16:creationId xmlns:a16="http://schemas.microsoft.com/office/drawing/2014/main" id="{20807C60-B585-49D8-838A-993BCC3F2AE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799"/>
          <a:stretch/>
        </p:blipFill>
        <p:spPr>
          <a:xfrm>
            <a:off x="1104897" y="2556840"/>
            <a:ext cx="5064766" cy="3941591"/>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7734FFAD-2F63-4278-B8A8-A64A646B588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348" t="30407" r="21132" b="29639"/>
          <a:stretch/>
        </p:blipFill>
        <p:spPr>
          <a:xfrm>
            <a:off x="6169663" y="3528616"/>
            <a:ext cx="2087880" cy="1574800"/>
          </a:xfrm>
          <a:prstGeom prst="rect">
            <a:avLst/>
          </a:prstGeom>
        </p:spPr>
      </p:pic>
    </p:spTree>
    <p:extLst>
      <p:ext uri="{BB962C8B-B14F-4D97-AF65-F5344CB8AC3E}">
        <p14:creationId xmlns:p14="http://schemas.microsoft.com/office/powerpoint/2010/main" val="7021635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sz="3600" dirty="0"/>
              <a:t>Conventional Retention Model Drawbacks</a:t>
            </a:r>
          </a:p>
        </p:txBody>
      </p:sp>
      <p:sp>
        <p:nvSpPr>
          <p:cNvPr id="5" name="Content Placeholder 4">
            <a:extLst>
              <a:ext uri="{FF2B5EF4-FFF2-40B4-BE49-F238E27FC236}">
                <a16:creationId xmlns:a16="http://schemas.microsoft.com/office/drawing/2014/main" id="{F0BC3C87-BEAC-4476-A99A-82165DEE619E}"/>
              </a:ext>
            </a:extLst>
          </p:cNvPr>
          <p:cNvSpPr>
            <a:spLocks noGrp="1"/>
          </p:cNvSpPr>
          <p:nvPr>
            <p:ph sz="quarter" idx="11"/>
          </p:nvPr>
        </p:nvSpPr>
        <p:spPr/>
        <p:txBody>
          <a:bodyPr/>
          <a:lstStyle/>
          <a:p>
            <a:r>
              <a:rPr lang="en-US" sz="1600" dirty="0">
                <a:solidFill>
                  <a:schemeClr val="bg1">
                    <a:lumMod val="75000"/>
                  </a:schemeClr>
                </a:solidFill>
              </a:rPr>
              <a:t>Not designed for 3D NAND</a:t>
            </a:r>
          </a:p>
          <a:p>
            <a:r>
              <a:rPr lang="en-US" sz="1600" dirty="0">
                <a:solidFill>
                  <a:schemeClr val="bg1">
                    <a:lumMod val="75000"/>
                  </a:schemeClr>
                </a:solidFill>
              </a:rPr>
              <a:t>Retention temperature agnostic</a:t>
            </a:r>
          </a:p>
          <a:p>
            <a:r>
              <a:rPr lang="en-US" sz="1600" dirty="0">
                <a:solidFill>
                  <a:schemeClr val="bg1">
                    <a:lumMod val="75000"/>
                  </a:schemeClr>
                </a:solidFill>
              </a:rPr>
              <a:t>Dwell time agnostic</a:t>
            </a:r>
          </a:p>
          <a:p>
            <a:r>
              <a:rPr lang="en-US" dirty="0"/>
              <a:t>Programming temperature agnostic</a:t>
            </a:r>
          </a:p>
        </p:txBody>
      </p:sp>
      <p:sp>
        <p:nvSpPr>
          <p:cNvPr id="4" name="Slide Number Placeholder 3">
            <a:extLst>
              <a:ext uri="{FF2B5EF4-FFF2-40B4-BE49-F238E27FC236}">
                <a16:creationId xmlns:a16="http://schemas.microsoft.com/office/drawing/2014/main" id="{8790DC01-AD3D-4998-BE13-91004815BA7E}"/>
              </a:ext>
            </a:extLst>
          </p:cNvPr>
          <p:cNvSpPr>
            <a:spLocks noGrp="1"/>
          </p:cNvSpPr>
          <p:nvPr>
            <p:ph type="sldNum" sz="quarter" idx="4"/>
          </p:nvPr>
        </p:nvSpPr>
        <p:spPr/>
        <p:txBody>
          <a:bodyPr/>
          <a:lstStyle/>
          <a:p>
            <a:fld id="{D1A49D29-CB85-4411-9FDD-91CD7B7D33F2}" type="slidenum">
              <a:rPr lang="en-US" smtClean="0"/>
              <a:t>79</a:t>
            </a:fld>
            <a:endParaRPr lang="en-US"/>
          </a:p>
        </p:txBody>
      </p:sp>
      <p:pic>
        <p:nvPicPr>
          <p:cNvPr id="8" name="Picture 7" descr="A close up of a map&#10;&#10;Description generated with high confidence">
            <a:extLst>
              <a:ext uri="{FF2B5EF4-FFF2-40B4-BE49-F238E27FC236}">
                <a16:creationId xmlns:a16="http://schemas.microsoft.com/office/drawing/2014/main" id="{18FB14E0-1E0D-4CF6-9576-C7F6E01974B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740" r="27"/>
          <a:stretch/>
        </p:blipFill>
        <p:spPr>
          <a:xfrm>
            <a:off x="2075183" y="2385626"/>
            <a:ext cx="4094480" cy="4063448"/>
          </a:xfrm>
          <a:prstGeom prst="rect">
            <a:avLst/>
          </a:prstGeom>
        </p:spPr>
      </p:pic>
      <p:pic>
        <p:nvPicPr>
          <p:cNvPr id="9" name="Picture 8" descr="A close up of a map&#10;&#10;Description generated with high confidence">
            <a:extLst>
              <a:ext uri="{FF2B5EF4-FFF2-40B4-BE49-F238E27FC236}">
                <a16:creationId xmlns:a16="http://schemas.microsoft.com/office/drawing/2014/main" id="{0B7B460C-373C-478C-B1AD-5037E5245B2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0" t="10379" r="91337" b="18611"/>
          <a:stretch/>
        </p:blipFill>
        <p:spPr>
          <a:xfrm>
            <a:off x="1607823" y="2809571"/>
            <a:ext cx="640080" cy="2885440"/>
          </a:xfrm>
          <a:prstGeom prst="rect">
            <a:avLst/>
          </a:prstGeom>
        </p:spPr>
      </p:pic>
      <p:pic>
        <p:nvPicPr>
          <p:cNvPr id="10" name="Picture 9" descr="A close up of a map&#10;&#10;Description generated with high confidence">
            <a:extLst>
              <a:ext uri="{FF2B5EF4-FFF2-40B4-BE49-F238E27FC236}">
                <a16:creationId xmlns:a16="http://schemas.microsoft.com/office/drawing/2014/main" id="{95CBF8CB-B1F4-4390-9942-B1D0D739A42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348" t="30407" r="21132" b="29639"/>
          <a:stretch/>
        </p:blipFill>
        <p:spPr>
          <a:xfrm>
            <a:off x="6169663" y="3528616"/>
            <a:ext cx="2087880" cy="1574800"/>
          </a:xfrm>
          <a:prstGeom prst="rect">
            <a:avLst/>
          </a:prstGeom>
        </p:spPr>
      </p:pic>
    </p:spTree>
    <p:extLst>
      <p:ext uri="{BB962C8B-B14F-4D97-AF65-F5344CB8AC3E}">
        <p14:creationId xmlns:p14="http://schemas.microsoft.com/office/powerpoint/2010/main" val="148656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799507-DC99-4A76-A3C4-63696D5578C3}"/>
              </a:ext>
            </a:extLst>
          </p:cNvPr>
          <p:cNvSpPr>
            <a:spLocks noGrp="1"/>
          </p:cNvSpPr>
          <p:nvPr>
            <p:ph type="title"/>
          </p:nvPr>
        </p:nvSpPr>
        <p:spPr/>
        <p:txBody>
          <a:bodyPr>
            <a:normAutofit/>
          </a:bodyPr>
          <a:lstStyle/>
          <a:p>
            <a:r>
              <a:rPr lang="en-US" sz="3200" dirty="0"/>
              <a:t>Increased Cost to Improve Flash Reliability</a:t>
            </a:r>
          </a:p>
        </p:txBody>
      </p:sp>
      <p:sp>
        <p:nvSpPr>
          <p:cNvPr id="4" name="Slide Number Placeholder 3">
            <a:extLst>
              <a:ext uri="{FF2B5EF4-FFF2-40B4-BE49-F238E27FC236}">
                <a16:creationId xmlns:a16="http://schemas.microsoft.com/office/drawing/2014/main" id="{138AC139-3A7B-4D2D-8921-E768057C7C6A}"/>
              </a:ext>
            </a:extLst>
          </p:cNvPr>
          <p:cNvSpPr>
            <a:spLocks noGrp="1"/>
          </p:cNvSpPr>
          <p:nvPr>
            <p:ph type="sldNum" sz="quarter" idx="4"/>
          </p:nvPr>
        </p:nvSpPr>
        <p:spPr/>
        <p:txBody>
          <a:bodyPr/>
          <a:lstStyle/>
          <a:p>
            <a:fld id="{D1A49D29-CB85-4411-9FDD-91CD7B7D33F2}" type="slidenum">
              <a:rPr lang="en-US" smtClean="0"/>
              <a:pPr/>
              <a:t>8</a:t>
            </a:fld>
            <a:endParaRPr lang="en-US"/>
          </a:p>
        </p:txBody>
      </p:sp>
      <p:sp>
        <p:nvSpPr>
          <p:cNvPr id="18" name="Arrow: Right 17">
            <a:extLst>
              <a:ext uri="{FF2B5EF4-FFF2-40B4-BE49-F238E27FC236}">
                <a16:creationId xmlns:a16="http://schemas.microsoft.com/office/drawing/2014/main" id="{E80A1857-8C75-46DA-B1AE-EC99165344BB}"/>
              </a:ext>
            </a:extLst>
          </p:cNvPr>
          <p:cNvSpPr/>
          <p:nvPr/>
        </p:nvSpPr>
        <p:spPr>
          <a:xfrm>
            <a:off x="953262" y="5904229"/>
            <a:ext cx="7235888" cy="690880"/>
          </a:xfrm>
          <a:prstGeom prst="rightArrow">
            <a:avLst>
              <a:gd name="adj1" fmla="val 61765"/>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Newer generation of planar (2D) NAND</a:t>
            </a:r>
          </a:p>
        </p:txBody>
      </p:sp>
      <p:graphicFrame>
        <p:nvGraphicFramePr>
          <p:cNvPr id="23" name="Content Placeholder 4">
            <a:extLst>
              <a:ext uri="{FF2B5EF4-FFF2-40B4-BE49-F238E27FC236}">
                <a16:creationId xmlns:a16="http://schemas.microsoft.com/office/drawing/2014/main" id="{0D52767E-3A81-4E6E-8565-908188EA9123}"/>
              </a:ext>
            </a:extLst>
          </p:cNvPr>
          <p:cNvGraphicFramePr>
            <a:graphicFrameLocks noGrp="1"/>
          </p:cNvGraphicFramePr>
          <p:nvPr>
            <p:ph sz="quarter" idx="11"/>
            <p:extLst>
              <p:ext uri="{D42A27DB-BD31-4B8C-83A1-F6EECF244321}">
                <p14:modId xmlns:p14="http://schemas.microsoft.com/office/powerpoint/2010/main" val="723761948"/>
              </p:ext>
            </p:extLst>
          </p:nvPr>
        </p:nvGraphicFramePr>
        <p:xfrm>
          <a:off x="958025" y="1168399"/>
          <a:ext cx="7229538" cy="4735830"/>
        </p:xfrm>
        <a:graphic>
          <a:graphicData uri="http://schemas.openxmlformats.org/drawingml/2006/chart">
            <c:chart xmlns:c="http://schemas.openxmlformats.org/drawingml/2006/chart" xmlns:r="http://schemas.openxmlformats.org/officeDocument/2006/relationships" r:id="rId3"/>
          </a:graphicData>
        </a:graphic>
      </p:graphicFrame>
      <p:sp>
        <p:nvSpPr>
          <p:cNvPr id="24" name="Arrow: Right 23">
            <a:extLst>
              <a:ext uri="{FF2B5EF4-FFF2-40B4-BE49-F238E27FC236}">
                <a16:creationId xmlns:a16="http://schemas.microsoft.com/office/drawing/2014/main" id="{FB75D29C-FB27-4445-8091-9F2547F2DFEE}"/>
              </a:ext>
            </a:extLst>
          </p:cNvPr>
          <p:cNvSpPr/>
          <p:nvPr/>
        </p:nvSpPr>
        <p:spPr>
          <a:xfrm rot="16200000">
            <a:off x="-1760093" y="3190874"/>
            <a:ext cx="4735830" cy="690880"/>
          </a:xfrm>
          <a:prstGeom prst="rightArrow">
            <a:avLst>
              <a:gd name="adj1" fmla="val 617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Higher ECC overhead</a:t>
            </a:r>
          </a:p>
        </p:txBody>
      </p:sp>
      <p:sp>
        <p:nvSpPr>
          <p:cNvPr id="7" name="Rectangle 6">
            <a:extLst>
              <a:ext uri="{FF2B5EF4-FFF2-40B4-BE49-F238E27FC236}">
                <a16:creationId xmlns:a16="http://schemas.microsoft.com/office/drawing/2014/main" id="{C617BED9-8290-4F65-8A31-9E4630BE45D8}"/>
              </a:ext>
            </a:extLst>
          </p:cNvPr>
          <p:cNvSpPr/>
          <p:nvPr/>
        </p:nvSpPr>
        <p:spPr>
          <a:xfrm>
            <a:off x="267144" y="6642709"/>
            <a:ext cx="8200663" cy="215444"/>
          </a:xfrm>
          <a:prstGeom prst="rect">
            <a:avLst/>
          </a:prstGeom>
        </p:spPr>
        <p:txBody>
          <a:bodyPr wrap="square">
            <a:spAutoFit/>
          </a:bodyPr>
          <a:lstStyle/>
          <a:p>
            <a:r>
              <a:rPr lang="en-US" sz="800" dirty="0"/>
              <a:t>Source: </a:t>
            </a:r>
            <a:r>
              <a:rPr lang="en-US" sz="800" dirty="0" err="1"/>
              <a:t>Hagop</a:t>
            </a:r>
            <a:r>
              <a:rPr lang="en-US" sz="800" dirty="0"/>
              <a:t> Nazarian and Sylvain Dubois. The drive for SSDs: </a:t>
            </a:r>
            <a:r>
              <a:rPr lang="en-US" sz="800" dirty="0" err="1"/>
              <a:t>Whats</a:t>
            </a:r>
            <a:r>
              <a:rPr lang="en-US" sz="800" dirty="0"/>
              <a:t> holding back NAND flash? https://www.edn.com/Home/PrintView?contentItemId=4424905</a:t>
            </a:r>
          </a:p>
        </p:txBody>
      </p:sp>
      <p:sp>
        <p:nvSpPr>
          <p:cNvPr id="8" name="Rectangle: Rounded Corners 7">
            <a:extLst>
              <a:ext uri="{FF2B5EF4-FFF2-40B4-BE49-F238E27FC236}">
                <a16:creationId xmlns:a16="http://schemas.microsoft.com/office/drawing/2014/main" id="{3BF25D69-DF16-42A5-86DA-8F9D23FE3694}"/>
              </a:ext>
            </a:extLst>
          </p:cNvPr>
          <p:cNvSpPr/>
          <p:nvPr/>
        </p:nvSpPr>
        <p:spPr>
          <a:xfrm>
            <a:off x="1105992" y="862062"/>
            <a:ext cx="6932016" cy="61267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accent5"/>
                </a:solidFill>
              </a:rPr>
              <a:t>High ECC cost, BUT NOT enough!</a:t>
            </a:r>
          </a:p>
        </p:txBody>
      </p:sp>
    </p:spTree>
    <p:extLst>
      <p:ext uri="{BB962C8B-B14F-4D97-AF65-F5344CB8AC3E}">
        <p14:creationId xmlns:p14="http://schemas.microsoft.com/office/powerpoint/2010/main" val="38264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98C7-DCAE-4963-9648-BDA1C3170910}"/>
              </a:ext>
            </a:extLst>
          </p:cNvPr>
          <p:cNvSpPr>
            <a:spLocks noGrp="1"/>
          </p:cNvSpPr>
          <p:nvPr>
            <p:ph type="title"/>
          </p:nvPr>
        </p:nvSpPr>
        <p:spPr/>
        <p:txBody>
          <a:bodyPr/>
          <a:lstStyle/>
          <a:p>
            <a:r>
              <a:rPr lang="en-US" sz="3200" dirty="0"/>
              <a:t>Optimal Read Ref. Voltage for Process Variation</a:t>
            </a:r>
          </a:p>
        </p:txBody>
      </p:sp>
      <p:pic>
        <p:nvPicPr>
          <p:cNvPr id="8" name="Content Placeholder 7" descr="A close up of a map&#10;&#10;Description generated with high confidence">
            <a:extLst>
              <a:ext uri="{FF2B5EF4-FFF2-40B4-BE49-F238E27FC236}">
                <a16:creationId xmlns:a16="http://schemas.microsoft.com/office/drawing/2014/main" id="{287A938B-2F24-4594-A925-D0801E0F345A}"/>
              </a:ext>
            </a:extLst>
          </p:cNvPr>
          <p:cNvPicPr>
            <a:picLocks noGrp="1" noChangeAspect="1"/>
          </p:cNvPicPr>
          <p:nvPr>
            <p:ph sz="quarter" idx="1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199" y="1495710"/>
            <a:ext cx="7721602" cy="3860802"/>
          </a:xfrm>
        </p:spPr>
      </p:pic>
      <p:sp>
        <p:nvSpPr>
          <p:cNvPr id="4" name="Slide Number Placeholder 3">
            <a:extLst>
              <a:ext uri="{FF2B5EF4-FFF2-40B4-BE49-F238E27FC236}">
                <a16:creationId xmlns:a16="http://schemas.microsoft.com/office/drawing/2014/main" id="{91825B44-DA55-44D9-9D89-BAFE16771036}"/>
              </a:ext>
            </a:extLst>
          </p:cNvPr>
          <p:cNvSpPr>
            <a:spLocks noGrp="1"/>
          </p:cNvSpPr>
          <p:nvPr>
            <p:ph type="sldNum" sz="quarter" idx="4"/>
          </p:nvPr>
        </p:nvSpPr>
        <p:spPr/>
        <p:txBody>
          <a:bodyPr/>
          <a:lstStyle/>
          <a:p>
            <a:fld id="{D1A49D29-CB85-4411-9FDD-91CD7B7D33F2}" type="slidenum">
              <a:rPr lang="en-US" smtClean="0"/>
              <a:t>80</a:t>
            </a:fld>
            <a:endParaRPr lang="en-US"/>
          </a:p>
        </p:txBody>
      </p:sp>
      <p:cxnSp>
        <p:nvCxnSpPr>
          <p:cNvPr id="6" name="Straight Connector 5">
            <a:extLst>
              <a:ext uri="{FF2B5EF4-FFF2-40B4-BE49-F238E27FC236}">
                <a16:creationId xmlns:a16="http://schemas.microsoft.com/office/drawing/2014/main" id="{B74A87FE-47BE-480D-AFEB-7A08B8906679}"/>
              </a:ext>
            </a:extLst>
          </p:cNvPr>
          <p:cNvCxnSpPr>
            <a:cxnSpLocks/>
          </p:cNvCxnSpPr>
          <p:nvPr/>
        </p:nvCxnSpPr>
        <p:spPr bwMode="auto">
          <a:xfrm flipV="1">
            <a:off x="3422708" y="1853967"/>
            <a:ext cx="0" cy="2583812"/>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9C6C2C17-399A-4904-BA24-A11D7A946350}"/>
              </a:ext>
            </a:extLst>
          </p:cNvPr>
          <p:cNvCxnSpPr>
            <a:cxnSpLocks/>
          </p:cNvCxnSpPr>
          <p:nvPr/>
        </p:nvCxnSpPr>
        <p:spPr bwMode="auto">
          <a:xfrm flipV="1">
            <a:off x="3204595" y="1853967"/>
            <a:ext cx="0" cy="2583812"/>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2AC96289-2911-4B8A-94D8-F63366A3FDEE}"/>
              </a:ext>
            </a:extLst>
          </p:cNvPr>
          <p:cNvSpPr txBox="1"/>
          <p:nvPr/>
        </p:nvSpPr>
        <p:spPr>
          <a:xfrm flipH="1">
            <a:off x="2856031" y="1218858"/>
            <a:ext cx="960960" cy="584775"/>
          </a:xfrm>
          <a:prstGeom prst="rect">
            <a:avLst/>
          </a:prstGeom>
          <a:noFill/>
        </p:spPr>
        <p:txBody>
          <a:bodyPr wrap="square" rtlCol="0">
            <a:spAutoFit/>
          </a:bodyPr>
          <a:lstStyle/>
          <a:p>
            <a:r>
              <a:rPr lang="en-US" dirty="0" err="1">
                <a:solidFill>
                  <a:schemeClr val="accent2"/>
                </a:solidFill>
              </a:rPr>
              <a:t>Avg</a:t>
            </a:r>
            <a:endParaRPr lang="en-US" dirty="0">
              <a:solidFill>
                <a:schemeClr val="accent2"/>
              </a:solidFill>
            </a:endParaRPr>
          </a:p>
        </p:txBody>
      </p:sp>
    </p:spTree>
    <p:extLst>
      <p:ext uri="{BB962C8B-B14F-4D97-AF65-F5344CB8AC3E}">
        <p14:creationId xmlns:p14="http://schemas.microsoft.com/office/powerpoint/2010/main" val="2672070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A7F19D8-6AA0-4558-BC4A-578FE66EEC26}"/>
              </a:ext>
            </a:extLst>
          </p:cNvPr>
          <p:cNvSpPr/>
          <p:nvPr/>
        </p:nvSpPr>
        <p:spPr>
          <a:xfrm>
            <a:off x="4127433" y="2941153"/>
            <a:ext cx="4866096" cy="2413440"/>
          </a:xfrm>
          <a:prstGeom prst="roundRect">
            <a:avLst>
              <a:gd name="adj" fmla="val 9953"/>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2400" b="1" dirty="0">
                <a:solidFill>
                  <a:schemeClr val="accent5"/>
                </a:solidFill>
              </a:rPr>
              <a:t>Threshold Voltage Distribution</a:t>
            </a:r>
          </a:p>
        </p:txBody>
      </p:sp>
      <p:sp>
        <p:nvSpPr>
          <p:cNvPr id="2" name="Title 1">
            <a:extLst>
              <a:ext uri="{FF2B5EF4-FFF2-40B4-BE49-F238E27FC236}">
                <a16:creationId xmlns:a16="http://schemas.microsoft.com/office/drawing/2014/main" id="{0AB44ECB-22D5-4FFD-8FC7-DA802CBB0FEC}"/>
              </a:ext>
            </a:extLst>
          </p:cNvPr>
          <p:cNvSpPr>
            <a:spLocks noGrp="1"/>
          </p:cNvSpPr>
          <p:nvPr>
            <p:ph type="title"/>
          </p:nvPr>
        </p:nvSpPr>
        <p:spPr/>
        <p:txBody>
          <a:bodyPr>
            <a:normAutofit/>
          </a:bodyPr>
          <a:lstStyle/>
          <a:p>
            <a:r>
              <a:rPr lang="en-US" sz="3400" dirty="0"/>
              <a:t>Threshold Voltage Distribution</a:t>
            </a:r>
          </a:p>
        </p:txBody>
      </p:sp>
      <p:pic>
        <p:nvPicPr>
          <p:cNvPr id="4098" name="Picture 2" descr="Image result for m.2 ssd">
            <a:extLst>
              <a:ext uri="{FF2B5EF4-FFF2-40B4-BE49-F238E27FC236}">
                <a16:creationId xmlns:a16="http://schemas.microsoft.com/office/drawing/2014/main" id="{220B8571-E3BD-4FC8-932F-E605D42B10E8}"/>
              </a:ext>
            </a:extLst>
          </p:cNvPr>
          <p:cNvPicPr>
            <a:picLocks noChangeAspect="1" noChangeArrowheads="1"/>
          </p:cNvPicPr>
          <p:nvPr/>
        </p:nvPicPr>
        <p:blipFill>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389196" y="889930"/>
            <a:ext cx="6396463" cy="1948922"/>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3C04712B-334A-4847-B871-840A7B68D124}"/>
              </a:ext>
            </a:extLst>
          </p:cNvPr>
          <p:cNvSpPr/>
          <p:nvPr/>
        </p:nvSpPr>
        <p:spPr>
          <a:xfrm>
            <a:off x="525780" y="1026795"/>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CE9CF2B-7FDD-47A9-A301-6C6024753A0C}"/>
              </a:ext>
            </a:extLst>
          </p:cNvPr>
          <p:cNvSpPr>
            <a:spLocks noGrp="1"/>
          </p:cNvSpPr>
          <p:nvPr>
            <p:ph type="sldNum" sz="quarter" idx="12"/>
          </p:nvPr>
        </p:nvSpPr>
        <p:spPr/>
        <p:txBody>
          <a:bodyPr/>
          <a:lstStyle/>
          <a:p>
            <a:fld id="{D1A49D29-CB85-4411-9FDD-91CD7B7D33F2}" type="slidenum">
              <a:rPr lang="en-US" smtClean="0"/>
              <a:t>81</a:t>
            </a:fld>
            <a:endParaRPr lang="en-US"/>
          </a:p>
        </p:txBody>
      </p:sp>
      <p:sp>
        <p:nvSpPr>
          <p:cNvPr id="32" name="Rectangle: Rounded Corners 31">
            <a:extLst>
              <a:ext uri="{FF2B5EF4-FFF2-40B4-BE49-F238E27FC236}">
                <a16:creationId xmlns:a16="http://schemas.microsoft.com/office/drawing/2014/main" id="{33858D4F-16E3-4577-ACB4-ACD1059DAFD1}"/>
              </a:ext>
            </a:extLst>
          </p:cNvPr>
          <p:cNvSpPr/>
          <p:nvPr/>
        </p:nvSpPr>
        <p:spPr bwMode="auto">
          <a:xfrm flipH="1">
            <a:off x="6977114" y="1119864"/>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HOST</a:t>
            </a:r>
          </a:p>
        </p:txBody>
      </p:sp>
      <p:grpSp>
        <p:nvGrpSpPr>
          <p:cNvPr id="33" name="Group 32">
            <a:extLst>
              <a:ext uri="{FF2B5EF4-FFF2-40B4-BE49-F238E27FC236}">
                <a16:creationId xmlns:a16="http://schemas.microsoft.com/office/drawing/2014/main" id="{F54E4B0A-3C27-4BBE-92DA-F47D92EA2FF4}"/>
              </a:ext>
            </a:extLst>
          </p:cNvPr>
          <p:cNvGrpSpPr/>
          <p:nvPr/>
        </p:nvGrpSpPr>
        <p:grpSpPr>
          <a:xfrm flipH="1">
            <a:off x="1931244" y="1119864"/>
            <a:ext cx="5045870" cy="762000"/>
            <a:chOff x="2397037" y="3625886"/>
            <a:chExt cx="5045870" cy="762000"/>
          </a:xfrm>
        </p:grpSpPr>
        <p:sp>
          <p:nvSpPr>
            <p:cNvPr id="34" name="Rectangle: Rounded Corners 33">
              <a:extLst>
                <a:ext uri="{FF2B5EF4-FFF2-40B4-BE49-F238E27FC236}">
                  <a16:creationId xmlns:a16="http://schemas.microsoft.com/office/drawing/2014/main" id="{AE1024B0-A9F5-44AB-AE78-86B8FEF76AA9}"/>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SSD Controller</a:t>
              </a:r>
            </a:p>
          </p:txBody>
        </p:sp>
        <p:cxnSp>
          <p:nvCxnSpPr>
            <p:cNvPr id="35" name="Straight Connector 34">
              <a:extLst>
                <a:ext uri="{FF2B5EF4-FFF2-40B4-BE49-F238E27FC236}">
                  <a16:creationId xmlns:a16="http://schemas.microsoft.com/office/drawing/2014/main" id="{A2906868-A185-47F2-9027-DF75429C7F4F}"/>
                </a:ext>
              </a:extLst>
            </p:cNvPr>
            <p:cNvCxnSpPr>
              <a:cxnSpLocks/>
              <a:stCxn id="32" idx="3"/>
              <a:endCxn id="34"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2BD59F6-6B15-4BC4-98E8-F06481AFA278}"/>
                </a:ext>
              </a:extLst>
            </p:cNvPr>
            <p:cNvCxnSpPr>
              <a:cxnSpLocks/>
              <a:stCxn id="34" idx="3"/>
            </p:cNvCxnSpPr>
            <p:nvPr/>
          </p:nvCxnSpPr>
          <p:spPr bwMode="auto">
            <a:xfrm>
              <a:off x="4706018" y="4006886"/>
              <a:ext cx="2736889"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grpSp>
        <p:nvGrpSpPr>
          <p:cNvPr id="41" name="Group 40">
            <a:extLst>
              <a:ext uri="{FF2B5EF4-FFF2-40B4-BE49-F238E27FC236}">
                <a16:creationId xmlns:a16="http://schemas.microsoft.com/office/drawing/2014/main" id="{62BAED2D-731A-46F1-A8EA-C1CD98655050}"/>
              </a:ext>
            </a:extLst>
          </p:cNvPr>
          <p:cNvGrpSpPr/>
          <p:nvPr/>
        </p:nvGrpSpPr>
        <p:grpSpPr>
          <a:xfrm>
            <a:off x="992478" y="3881025"/>
            <a:ext cx="2743200" cy="2743200"/>
            <a:chOff x="1169805" y="2360323"/>
            <a:chExt cx="2743200" cy="2743200"/>
          </a:xfrm>
        </p:grpSpPr>
        <p:sp>
          <p:nvSpPr>
            <p:cNvPr id="42" name="Rectangle: Rounded Corners 41">
              <a:extLst>
                <a:ext uri="{FF2B5EF4-FFF2-40B4-BE49-F238E27FC236}">
                  <a16:creationId xmlns:a16="http://schemas.microsoft.com/office/drawing/2014/main" id="{CE4CF34C-21A1-4B89-B522-CE9E17E4B639}"/>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417080EC-8C4A-4A0F-8774-A94C5B4ECECD}"/>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4" name="Oval 43">
              <a:extLst>
                <a:ext uri="{FF2B5EF4-FFF2-40B4-BE49-F238E27FC236}">
                  <a16:creationId xmlns:a16="http://schemas.microsoft.com/office/drawing/2014/main" id="{F5FE4D91-E61F-4BBE-8F7B-A2232AD1A9E4}"/>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5" name="Oval 44">
              <a:extLst>
                <a:ext uri="{FF2B5EF4-FFF2-40B4-BE49-F238E27FC236}">
                  <a16:creationId xmlns:a16="http://schemas.microsoft.com/office/drawing/2014/main" id="{19D9049A-7EA9-4673-9ED4-795E063E6AE6}"/>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6" name="Oval 45">
              <a:extLst>
                <a:ext uri="{FF2B5EF4-FFF2-40B4-BE49-F238E27FC236}">
                  <a16:creationId xmlns:a16="http://schemas.microsoft.com/office/drawing/2014/main" id="{C389D476-5BFB-4166-B6D8-949F325FEFBD}"/>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7" name="Oval 46">
              <a:extLst>
                <a:ext uri="{FF2B5EF4-FFF2-40B4-BE49-F238E27FC236}">
                  <a16:creationId xmlns:a16="http://schemas.microsoft.com/office/drawing/2014/main" id="{57B3728D-6AD4-496F-B6FD-6DA18FD126DF}"/>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8" name="Oval 47">
              <a:extLst>
                <a:ext uri="{FF2B5EF4-FFF2-40B4-BE49-F238E27FC236}">
                  <a16:creationId xmlns:a16="http://schemas.microsoft.com/office/drawing/2014/main" id="{9D52734E-A05F-485A-8623-B96FD2B4E3E7}"/>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9" name="Oval 48">
              <a:extLst>
                <a:ext uri="{FF2B5EF4-FFF2-40B4-BE49-F238E27FC236}">
                  <a16:creationId xmlns:a16="http://schemas.microsoft.com/office/drawing/2014/main" id="{8405BC90-09E0-45D5-8D1B-7E51BAA57469}"/>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0" name="Oval 49">
              <a:extLst>
                <a:ext uri="{FF2B5EF4-FFF2-40B4-BE49-F238E27FC236}">
                  <a16:creationId xmlns:a16="http://schemas.microsoft.com/office/drawing/2014/main" id="{CFD4D71E-BB70-4987-9C58-1B9A065D1020}"/>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1" name="Oval 50">
              <a:extLst>
                <a:ext uri="{FF2B5EF4-FFF2-40B4-BE49-F238E27FC236}">
                  <a16:creationId xmlns:a16="http://schemas.microsoft.com/office/drawing/2014/main" id="{D6A874D2-FB3B-4066-AC62-4AA8068765FB}"/>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sp>
        <p:nvSpPr>
          <p:cNvPr id="52" name="TextBox 51">
            <a:extLst>
              <a:ext uri="{FF2B5EF4-FFF2-40B4-BE49-F238E27FC236}">
                <a16:creationId xmlns:a16="http://schemas.microsoft.com/office/drawing/2014/main" id="{85BE6F91-65DA-43B0-81A6-52D47019D606}"/>
              </a:ext>
            </a:extLst>
          </p:cNvPr>
          <p:cNvSpPr txBox="1"/>
          <p:nvPr/>
        </p:nvSpPr>
        <p:spPr>
          <a:xfrm>
            <a:off x="582981" y="2941153"/>
            <a:ext cx="3562194" cy="954107"/>
          </a:xfrm>
          <a:prstGeom prst="rect">
            <a:avLst/>
          </a:prstGeom>
          <a:noFill/>
        </p:spPr>
        <p:txBody>
          <a:bodyPr wrap="none" rtlCol="0">
            <a:spAutoFit/>
          </a:bodyPr>
          <a:lstStyle/>
          <a:p>
            <a:pPr algn="ctr"/>
            <a:r>
              <a:rPr lang="en-US" sz="2800" b="1" dirty="0">
                <a:solidFill>
                  <a:schemeClr val="tx1">
                    <a:lumMod val="75000"/>
                    <a:lumOff val="25000"/>
                  </a:schemeClr>
                </a:solidFill>
              </a:rPr>
              <a:t>NAND Flash Memory</a:t>
            </a:r>
            <a:br>
              <a:rPr lang="en-US" sz="2800" b="1" dirty="0">
                <a:solidFill>
                  <a:schemeClr val="tx1">
                    <a:lumMod val="75000"/>
                    <a:lumOff val="25000"/>
                  </a:schemeClr>
                </a:solidFill>
              </a:rPr>
            </a:br>
            <a:r>
              <a:rPr lang="en-US" sz="2800" b="1" dirty="0">
                <a:solidFill>
                  <a:schemeClr val="tx1">
                    <a:lumMod val="75000"/>
                    <a:lumOff val="25000"/>
                  </a:schemeClr>
                </a:solidFill>
              </a:rPr>
              <a:t>(Flash Chip)</a:t>
            </a:r>
          </a:p>
        </p:txBody>
      </p:sp>
      <p:sp>
        <p:nvSpPr>
          <p:cNvPr id="65" name="Rectangle: Rounded Corners 64">
            <a:extLst>
              <a:ext uri="{FF2B5EF4-FFF2-40B4-BE49-F238E27FC236}">
                <a16:creationId xmlns:a16="http://schemas.microsoft.com/office/drawing/2014/main" id="{D9124018-EBA9-4FAE-BE0F-66EBE6AA3D3F}"/>
              </a:ext>
            </a:extLst>
          </p:cNvPr>
          <p:cNvSpPr/>
          <p:nvPr/>
        </p:nvSpPr>
        <p:spPr>
          <a:xfrm>
            <a:off x="818423"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lumMod val="75000"/>
                    <a:lumOff val="25000"/>
                  </a:schemeClr>
                </a:solidFill>
              </a:rPr>
              <a:t>NAND</a:t>
            </a:r>
          </a:p>
        </p:txBody>
      </p:sp>
      <p:sp>
        <p:nvSpPr>
          <p:cNvPr id="66" name="Rectangle: Rounded Corners 65">
            <a:extLst>
              <a:ext uri="{FF2B5EF4-FFF2-40B4-BE49-F238E27FC236}">
                <a16:creationId xmlns:a16="http://schemas.microsoft.com/office/drawing/2014/main" id="{2AD40358-1097-4BD8-8296-66C2C0AD15EF}"/>
              </a:ext>
            </a:extLst>
          </p:cNvPr>
          <p:cNvSpPr/>
          <p:nvPr/>
        </p:nvSpPr>
        <p:spPr>
          <a:xfrm>
            <a:off x="1954070"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lumMod val="75000"/>
                    <a:lumOff val="25000"/>
                  </a:schemeClr>
                </a:solidFill>
              </a:rPr>
              <a:t>NAND</a:t>
            </a:r>
          </a:p>
        </p:txBody>
      </p:sp>
      <p:sp>
        <p:nvSpPr>
          <p:cNvPr id="68" name="Rectangle: Rounded Corners 67">
            <a:extLst>
              <a:ext uri="{FF2B5EF4-FFF2-40B4-BE49-F238E27FC236}">
                <a16:creationId xmlns:a16="http://schemas.microsoft.com/office/drawing/2014/main" id="{076076E9-2EB1-4001-B4E2-97286FD6EF4E}"/>
              </a:ext>
            </a:extLst>
          </p:cNvPr>
          <p:cNvSpPr/>
          <p:nvPr/>
        </p:nvSpPr>
        <p:spPr>
          <a:xfrm>
            <a:off x="3148137" y="1163424"/>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DRAM</a:t>
            </a:r>
          </a:p>
        </p:txBody>
      </p:sp>
      <p:sp>
        <p:nvSpPr>
          <p:cNvPr id="4101" name="Freeform: Shape 4100">
            <a:extLst>
              <a:ext uri="{FF2B5EF4-FFF2-40B4-BE49-F238E27FC236}">
                <a16:creationId xmlns:a16="http://schemas.microsoft.com/office/drawing/2014/main" id="{BBC38647-B38F-497E-93C6-049C7B3DA6CF}"/>
              </a:ext>
            </a:extLst>
          </p:cNvPr>
          <p:cNvSpPr/>
          <p:nvPr/>
        </p:nvSpPr>
        <p:spPr>
          <a:xfrm>
            <a:off x="370184" y="2372810"/>
            <a:ext cx="694687" cy="2233914"/>
          </a:xfrm>
          <a:custGeom>
            <a:avLst/>
            <a:gdLst>
              <a:gd name="connsiteX0" fmla="*/ 694687 w 694687"/>
              <a:gd name="connsiteY0" fmla="*/ 0 h 2233914"/>
              <a:gd name="connsiteX1" fmla="*/ 206 w 694687"/>
              <a:gd name="connsiteY1" fmla="*/ 1365813 h 2233914"/>
              <a:gd name="connsiteX2" fmla="*/ 625239 w 694687"/>
              <a:gd name="connsiteY2" fmla="*/ 2233914 h 2233914"/>
            </a:gdLst>
            <a:ahLst/>
            <a:cxnLst>
              <a:cxn ang="0">
                <a:pos x="connsiteX0" y="connsiteY0"/>
              </a:cxn>
              <a:cxn ang="0">
                <a:pos x="connsiteX1" y="connsiteY1"/>
              </a:cxn>
              <a:cxn ang="0">
                <a:pos x="connsiteX2" y="connsiteY2"/>
              </a:cxn>
            </a:cxnLst>
            <a:rect l="l" t="t" r="r" b="b"/>
            <a:pathLst>
              <a:path w="694687" h="2233914">
                <a:moveTo>
                  <a:pt x="694687" y="0"/>
                </a:moveTo>
                <a:cubicBezTo>
                  <a:pt x="353234" y="496747"/>
                  <a:pt x="11781" y="993494"/>
                  <a:pt x="206" y="1365813"/>
                </a:cubicBezTo>
                <a:cubicBezTo>
                  <a:pt x="-11369" y="1738132"/>
                  <a:pt x="467052" y="2066081"/>
                  <a:pt x="625239" y="2233914"/>
                </a:cubicBezTo>
              </a:path>
            </a:pathLst>
          </a:custGeom>
          <a:noFill/>
          <a:ln w="38100">
            <a:solidFill>
              <a:schemeClr val="tx1"/>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FBCD452-B441-49B3-9C11-801C89284041}"/>
              </a:ext>
            </a:extLst>
          </p:cNvPr>
          <p:cNvGrpSpPr/>
          <p:nvPr/>
        </p:nvGrpSpPr>
        <p:grpSpPr>
          <a:xfrm>
            <a:off x="4127433" y="3439595"/>
            <a:ext cx="4556998" cy="2342098"/>
            <a:chOff x="4644345" y="4460436"/>
            <a:chExt cx="3800282" cy="1953179"/>
          </a:xfrm>
        </p:grpSpPr>
        <p:sp>
          <p:nvSpPr>
            <p:cNvPr id="77" name="Rectangle 76">
              <a:extLst>
                <a:ext uri="{FF2B5EF4-FFF2-40B4-BE49-F238E27FC236}">
                  <a16:creationId xmlns:a16="http://schemas.microsoft.com/office/drawing/2014/main" id="{C9DD88AF-4F84-42A0-89E6-884F44CEA25F}"/>
                </a:ext>
              </a:extLst>
            </p:cNvPr>
            <p:cNvSpPr/>
            <p:nvPr/>
          </p:nvSpPr>
          <p:spPr>
            <a:xfrm>
              <a:off x="5949784" y="5720610"/>
              <a:ext cx="2494843" cy="693005"/>
            </a:xfrm>
            <a:prstGeom prst="rect">
              <a:avLst/>
            </a:prstGeom>
          </p:spPr>
          <p:txBody>
            <a:bodyPr wrap="square">
              <a:spAutoFit/>
            </a:bodyPr>
            <a:lstStyle/>
            <a:p>
              <a:pPr algn="ctr"/>
              <a:r>
                <a:rPr lang="en-US" altLang="ko-KR" sz="2400" i="1" dirty="0">
                  <a:latin typeface="+mj-lt"/>
                  <a:ea typeface="Dotum" pitchFamily="34" charset="-127"/>
                </a:rPr>
                <a:t>Threshold Voltage</a:t>
              </a:r>
              <a:endParaRPr lang="ko-KR" altLang="ko-KR" sz="2400" i="1" dirty="0">
                <a:latin typeface="+mj-lt"/>
                <a:ea typeface="Dotum" pitchFamily="34" charset="-127"/>
              </a:endParaRPr>
            </a:p>
          </p:txBody>
        </p:sp>
        <p:cxnSp>
          <p:nvCxnSpPr>
            <p:cNvPr id="78" name="Straight Arrow Connector 77">
              <a:extLst>
                <a:ext uri="{FF2B5EF4-FFF2-40B4-BE49-F238E27FC236}">
                  <a16:creationId xmlns:a16="http://schemas.microsoft.com/office/drawing/2014/main" id="{374B3B21-11F6-4D01-A47A-1226810DC09D}"/>
                </a:ext>
              </a:extLst>
            </p:cNvPr>
            <p:cNvCxnSpPr>
              <a:cxnSpLocks/>
            </p:cNvCxnSpPr>
            <p:nvPr/>
          </p:nvCxnSpPr>
          <p:spPr>
            <a:xfrm flipV="1">
              <a:off x="4970312" y="4460436"/>
              <a:ext cx="0" cy="12528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4F4C1EDA-F0E2-455D-8AF7-3F636F4254CD}"/>
                </a:ext>
              </a:extLst>
            </p:cNvPr>
            <p:cNvSpPr/>
            <p:nvPr/>
          </p:nvSpPr>
          <p:spPr>
            <a:xfrm rot="16200000">
              <a:off x="4453938" y="4658814"/>
              <a:ext cx="741691" cy="360877"/>
            </a:xfrm>
            <a:prstGeom prst="rect">
              <a:avLst/>
            </a:prstGeom>
          </p:spPr>
          <p:txBody>
            <a:bodyPr wrap="square">
              <a:spAutoFit/>
            </a:bodyPr>
            <a:lstStyle/>
            <a:p>
              <a:pPr algn="ctr"/>
              <a:r>
                <a:rPr lang="en-US" altLang="ko-KR" sz="2400" i="1" dirty="0">
                  <a:latin typeface="+mj-lt"/>
                  <a:ea typeface="Dotum" pitchFamily="34" charset="-127"/>
                </a:rPr>
                <a:t>PDF</a:t>
              </a:r>
              <a:endParaRPr lang="ko-KR" altLang="ko-KR" sz="2400" i="1" dirty="0">
                <a:latin typeface="+mj-lt"/>
                <a:ea typeface="Dotum" pitchFamily="34" charset="-127"/>
              </a:endParaRPr>
            </a:p>
          </p:txBody>
        </p:sp>
        <p:sp>
          <p:nvSpPr>
            <p:cNvPr id="80" name="Freeform 26">
              <a:extLst>
                <a:ext uri="{FF2B5EF4-FFF2-40B4-BE49-F238E27FC236}">
                  <a16:creationId xmlns:a16="http://schemas.microsoft.com/office/drawing/2014/main" id="{516AE5EE-D8EC-4584-8041-70B5A24B4730}"/>
                </a:ext>
              </a:extLst>
            </p:cNvPr>
            <p:cNvSpPr/>
            <p:nvPr/>
          </p:nvSpPr>
          <p:spPr>
            <a:xfrm>
              <a:off x="5079363" y="4647380"/>
              <a:ext cx="937539" cy="105254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11</a:t>
              </a:r>
            </a:p>
          </p:txBody>
        </p:sp>
        <p:cxnSp>
          <p:nvCxnSpPr>
            <p:cNvPr id="81" name="Straight Arrow Connector 80">
              <a:extLst>
                <a:ext uri="{FF2B5EF4-FFF2-40B4-BE49-F238E27FC236}">
                  <a16:creationId xmlns:a16="http://schemas.microsoft.com/office/drawing/2014/main" id="{5E344F49-4531-4064-A1EC-3DF02751EDEC}"/>
                </a:ext>
              </a:extLst>
            </p:cNvPr>
            <p:cNvCxnSpPr>
              <a:cxnSpLocks/>
            </p:cNvCxnSpPr>
            <p:nvPr/>
          </p:nvCxnSpPr>
          <p:spPr>
            <a:xfrm>
              <a:off x="4958909" y="5713291"/>
              <a:ext cx="348571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reeform 26">
              <a:extLst>
                <a:ext uri="{FF2B5EF4-FFF2-40B4-BE49-F238E27FC236}">
                  <a16:creationId xmlns:a16="http://schemas.microsoft.com/office/drawing/2014/main" id="{388EFE63-9B69-4C99-BD04-54CF342D8723}"/>
                </a:ext>
              </a:extLst>
            </p:cNvPr>
            <p:cNvSpPr/>
            <p:nvPr/>
          </p:nvSpPr>
          <p:spPr>
            <a:xfrm>
              <a:off x="7461985" y="4647380"/>
              <a:ext cx="823218" cy="105254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01</a:t>
              </a:r>
            </a:p>
          </p:txBody>
        </p:sp>
        <p:sp>
          <p:nvSpPr>
            <p:cNvPr id="88" name="Freeform 26">
              <a:extLst>
                <a:ext uri="{FF2B5EF4-FFF2-40B4-BE49-F238E27FC236}">
                  <a16:creationId xmlns:a16="http://schemas.microsoft.com/office/drawing/2014/main" id="{6560E106-3278-4020-8784-A65BA768D314}"/>
                </a:ext>
              </a:extLst>
            </p:cNvPr>
            <p:cNvSpPr/>
            <p:nvPr/>
          </p:nvSpPr>
          <p:spPr>
            <a:xfrm>
              <a:off x="6705884" y="4647380"/>
              <a:ext cx="823218" cy="105254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00</a:t>
              </a:r>
            </a:p>
          </p:txBody>
        </p:sp>
        <p:sp>
          <p:nvSpPr>
            <p:cNvPr id="89" name="Freeform 26">
              <a:extLst>
                <a:ext uri="{FF2B5EF4-FFF2-40B4-BE49-F238E27FC236}">
                  <a16:creationId xmlns:a16="http://schemas.microsoft.com/office/drawing/2014/main" id="{9422A252-1898-464B-952C-7A0C66BD745B}"/>
                </a:ext>
              </a:extLst>
            </p:cNvPr>
            <p:cNvSpPr/>
            <p:nvPr/>
          </p:nvSpPr>
          <p:spPr>
            <a:xfrm>
              <a:off x="5949784" y="4647380"/>
              <a:ext cx="823218" cy="105254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10</a:t>
              </a:r>
            </a:p>
          </p:txBody>
        </p:sp>
      </p:grpSp>
      <p:cxnSp>
        <p:nvCxnSpPr>
          <p:cNvPr id="4105" name="Straight Arrow Connector 4104">
            <a:extLst>
              <a:ext uri="{FF2B5EF4-FFF2-40B4-BE49-F238E27FC236}">
                <a16:creationId xmlns:a16="http://schemas.microsoft.com/office/drawing/2014/main" id="{5B79CBF5-2858-4EBD-A1C4-F4BFE17021FA}"/>
              </a:ext>
            </a:extLst>
          </p:cNvPr>
          <p:cNvCxnSpPr>
            <a:cxnSpLocks/>
            <a:stCxn id="51" idx="6"/>
            <a:endCxn id="4107" idx="1"/>
          </p:cNvCxnSpPr>
          <p:nvPr/>
        </p:nvCxnSpPr>
        <p:spPr>
          <a:xfrm flipV="1">
            <a:off x="3501991" y="6105393"/>
            <a:ext cx="2192345" cy="25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3B52E276-FBC9-44E2-80D9-AEAE986C7B86}"/>
              </a:ext>
            </a:extLst>
          </p:cNvPr>
          <p:cNvSpPr/>
          <p:nvPr/>
        </p:nvSpPr>
        <p:spPr>
          <a:xfrm>
            <a:off x="5694336" y="5843783"/>
            <a:ext cx="1758815" cy="523220"/>
          </a:xfrm>
          <a:prstGeom prst="rect">
            <a:avLst/>
          </a:prstGeom>
        </p:spPr>
        <p:txBody>
          <a:bodyPr wrap="none">
            <a:spAutoFit/>
          </a:bodyPr>
          <a:lstStyle/>
          <a:p>
            <a:r>
              <a:rPr lang="en-US" sz="2800" b="1" dirty="0">
                <a:solidFill>
                  <a:schemeClr val="accent1"/>
                </a:solidFill>
              </a:rPr>
              <a:t>Flash Cell</a:t>
            </a:r>
            <a:endParaRPr lang="en-US" sz="2800" dirty="0">
              <a:solidFill>
                <a:schemeClr val="accent1"/>
              </a:solidFill>
            </a:endParaRPr>
          </a:p>
        </p:txBody>
      </p:sp>
      <p:grpSp>
        <p:nvGrpSpPr>
          <p:cNvPr id="10" name="Group 9">
            <a:extLst>
              <a:ext uri="{FF2B5EF4-FFF2-40B4-BE49-F238E27FC236}">
                <a16:creationId xmlns:a16="http://schemas.microsoft.com/office/drawing/2014/main" id="{43098ED5-4485-4611-AEA3-DE452B5F1C7B}"/>
              </a:ext>
            </a:extLst>
          </p:cNvPr>
          <p:cNvGrpSpPr/>
          <p:nvPr/>
        </p:nvGrpSpPr>
        <p:grpSpPr>
          <a:xfrm>
            <a:off x="5246213" y="5320560"/>
            <a:ext cx="2561816" cy="523223"/>
            <a:chOff x="5246213" y="4486999"/>
            <a:chExt cx="2561816" cy="1356796"/>
          </a:xfrm>
        </p:grpSpPr>
        <p:cxnSp>
          <p:nvCxnSpPr>
            <p:cNvPr id="4113" name="Connector: Curved 4112">
              <a:extLst>
                <a:ext uri="{FF2B5EF4-FFF2-40B4-BE49-F238E27FC236}">
                  <a16:creationId xmlns:a16="http://schemas.microsoft.com/office/drawing/2014/main" id="{07370A1D-29A7-447E-A7AA-1D70A15EE4FA}"/>
                </a:ext>
              </a:extLst>
            </p:cNvPr>
            <p:cNvCxnSpPr>
              <a:cxnSpLocks/>
              <a:stCxn id="4107" idx="0"/>
            </p:cNvCxnSpPr>
            <p:nvPr/>
          </p:nvCxnSpPr>
          <p:spPr>
            <a:xfrm rot="16200000" flipV="1">
              <a:off x="5243458" y="4513497"/>
              <a:ext cx="1333041" cy="1327532"/>
            </a:xfrm>
            <a:prstGeom prst="curvedConnector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D4439640-2AC5-4AD2-BD1D-1068ABEABA2D}"/>
                </a:ext>
              </a:extLst>
            </p:cNvPr>
            <p:cNvCxnSpPr>
              <a:cxnSpLocks/>
              <a:stCxn id="4107" idx="0"/>
            </p:cNvCxnSpPr>
            <p:nvPr/>
          </p:nvCxnSpPr>
          <p:spPr>
            <a:xfrm rot="16200000" flipV="1">
              <a:off x="5690393" y="4960431"/>
              <a:ext cx="1333041" cy="433663"/>
            </a:xfrm>
            <a:prstGeom prst="curvedConnector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onnector: Curved 104">
              <a:extLst>
                <a:ext uri="{FF2B5EF4-FFF2-40B4-BE49-F238E27FC236}">
                  <a16:creationId xmlns:a16="http://schemas.microsoft.com/office/drawing/2014/main" id="{C1C924D7-69CE-4962-BDED-52C08867939F}"/>
                </a:ext>
              </a:extLst>
            </p:cNvPr>
            <p:cNvCxnSpPr>
              <a:cxnSpLocks/>
              <a:stCxn id="4107" idx="0"/>
            </p:cNvCxnSpPr>
            <p:nvPr/>
          </p:nvCxnSpPr>
          <p:spPr>
            <a:xfrm rot="5400000" flipH="1" flipV="1">
              <a:off x="6190566" y="4967033"/>
              <a:ext cx="1259928" cy="493573"/>
            </a:xfrm>
            <a:prstGeom prst="curvedConnector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Connector: Curved 107">
              <a:extLst>
                <a:ext uri="{FF2B5EF4-FFF2-40B4-BE49-F238E27FC236}">
                  <a16:creationId xmlns:a16="http://schemas.microsoft.com/office/drawing/2014/main" id="{72C74E40-0BDB-4418-A251-605845A1E914}"/>
                </a:ext>
              </a:extLst>
            </p:cNvPr>
            <p:cNvCxnSpPr>
              <a:cxnSpLocks/>
              <a:stCxn id="4107" idx="0"/>
            </p:cNvCxnSpPr>
            <p:nvPr/>
          </p:nvCxnSpPr>
          <p:spPr>
            <a:xfrm rot="5400000" flipH="1" flipV="1">
              <a:off x="6512494" y="4548249"/>
              <a:ext cx="1356785" cy="1234285"/>
            </a:xfrm>
            <a:prstGeom prst="curvedConnector3">
              <a:avLst>
                <a:gd name="adj1" fmla="val 5000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20221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From A Flash Cell</a:t>
            </a:r>
          </a:p>
        </p:txBody>
      </p:sp>
      <p:sp>
        <p:nvSpPr>
          <p:cNvPr id="3" name="Slide Number Placeholder 2"/>
          <p:cNvSpPr>
            <a:spLocks noGrp="1"/>
          </p:cNvSpPr>
          <p:nvPr>
            <p:ph type="sldNum" sz="quarter" idx="12"/>
          </p:nvPr>
        </p:nvSpPr>
        <p:spPr/>
        <p:txBody>
          <a:bodyPr>
            <a:normAutofit/>
          </a:bodyPr>
          <a:lstStyle/>
          <a:p>
            <a:fld id="{BEF9F9FA-96C9-48EF-8E9C-8549F76C5B51}" type="slidenum">
              <a:rPr lang="en-US" smtClean="0"/>
              <a:t>82</a:t>
            </a:fld>
            <a:endParaRPr lang="en-US"/>
          </a:p>
        </p:txBody>
      </p:sp>
      <p:grpSp>
        <p:nvGrpSpPr>
          <p:cNvPr id="159" name="Group 158">
            <a:extLst>
              <a:ext uri="{FF2B5EF4-FFF2-40B4-BE49-F238E27FC236}">
                <a16:creationId xmlns:a16="http://schemas.microsoft.com/office/drawing/2014/main" id="{13D40657-C7C4-4729-9207-455C65F49CD7}"/>
              </a:ext>
            </a:extLst>
          </p:cNvPr>
          <p:cNvGrpSpPr/>
          <p:nvPr/>
        </p:nvGrpSpPr>
        <p:grpSpPr>
          <a:xfrm>
            <a:off x="1735320" y="2894509"/>
            <a:ext cx="1760784" cy="1760784"/>
            <a:chOff x="1886858" y="2650312"/>
            <a:chExt cx="1760784" cy="1760784"/>
          </a:xfrm>
          <a:solidFill>
            <a:srgbClr val="DEAE00"/>
          </a:solidFill>
        </p:grpSpPr>
        <p:sp>
          <p:nvSpPr>
            <p:cNvPr id="160" name="Oval 159">
              <a:extLst>
                <a:ext uri="{FF2B5EF4-FFF2-40B4-BE49-F238E27FC236}">
                  <a16:creationId xmlns:a16="http://schemas.microsoft.com/office/drawing/2014/main" id="{8CD86202-7546-4C50-AA40-BA053A16861E}"/>
                </a:ext>
              </a:extLst>
            </p:cNvPr>
            <p:cNvSpPr/>
            <p:nvPr/>
          </p:nvSpPr>
          <p:spPr>
            <a:xfrm>
              <a:off x="1886858" y="2650312"/>
              <a:ext cx="1760784" cy="1760784"/>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nvGrpSpPr>
            <p:cNvPr id="161" name="Group 160">
              <a:extLst>
                <a:ext uri="{FF2B5EF4-FFF2-40B4-BE49-F238E27FC236}">
                  <a16:creationId xmlns:a16="http://schemas.microsoft.com/office/drawing/2014/main" id="{EF89950F-AFC6-4A73-B059-5CCF7EE83CFB}"/>
                </a:ext>
              </a:extLst>
            </p:cNvPr>
            <p:cNvGrpSpPr/>
            <p:nvPr/>
          </p:nvGrpSpPr>
          <p:grpSpPr>
            <a:xfrm>
              <a:off x="1886858" y="2650312"/>
              <a:ext cx="970237" cy="1760784"/>
              <a:chOff x="3079798" y="1981201"/>
              <a:chExt cx="1631998" cy="2694885"/>
            </a:xfrm>
            <a:grpFill/>
          </p:grpSpPr>
          <p:cxnSp>
            <p:nvCxnSpPr>
              <p:cNvPr id="162" name="Straight Connector 161">
                <a:extLst>
                  <a:ext uri="{FF2B5EF4-FFF2-40B4-BE49-F238E27FC236}">
                    <a16:creationId xmlns:a16="http://schemas.microsoft.com/office/drawing/2014/main" id="{64EDC03B-4512-4FBF-BF76-F4315EB6FEDE}"/>
                  </a:ext>
                </a:extLst>
              </p:cNvPr>
              <p:cNvCxnSpPr/>
              <p:nvPr/>
            </p:nvCxnSpPr>
            <p:spPr>
              <a:xfrm>
                <a:off x="4711792" y="1981201"/>
                <a:ext cx="0" cy="896490"/>
              </a:xfrm>
              <a:prstGeom prst="line">
                <a:avLst/>
              </a:prstGeom>
              <a:grpFill/>
              <a:ln w="28575" cap="flat" cmpd="sng" algn="ctr">
                <a:solidFill>
                  <a:sysClr val="windowText" lastClr="000000"/>
                </a:solidFill>
                <a:prstDash val="solid"/>
                <a:miter lim="800000"/>
              </a:ln>
              <a:effectLst/>
            </p:spPr>
          </p:cxnSp>
          <p:cxnSp>
            <p:nvCxnSpPr>
              <p:cNvPr id="163" name="Straight Connector 162">
                <a:extLst>
                  <a:ext uri="{FF2B5EF4-FFF2-40B4-BE49-F238E27FC236}">
                    <a16:creationId xmlns:a16="http://schemas.microsoft.com/office/drawing/2014/main" id="{9D66F279-3D66-421F-ADDE-25276E0ED94A}"/>
                  </a:ext>
                </a:extLst>
              </p:cNvPr>
              <p:cNvCxnSpPr/>
              <p:nvPr/>
            </p:nvCxnSpPr>
            <p:spPr>
              <a:xfrm flipH="1">
                <a:off x="4201594" y="2877691"/>
                <a:ext cx="510202" cy="0"/>
              </a:xfrm>
              <a:prstGeom prst="line">
                <a:avLst/>
              </a:prstGeom>
              <a:grpFill/>
              <a:ln w="28575" cap="flat" cmpd="sng" algn="ctr">
                <a:solidFill>
                  <a:sysClr val="windowText" lastClr="000000"/>
                </a:solidFill>
                <a:prstDash val="solid"/>
                <a:miter lim="800000"/>
              </a:ln>
              <a:effectLst/>
            </p:spPr>
          </p:cxnSp>
          <p:cxnSp>
            <p:nvCxnSpPr>
              <p:cNvPr id="164" name="Straight Connector 163">
                <a:extLst>
                  <a:ext uri="{FF2B5EF4-FFF2-40B4-BE49-F238E27FC236}">
                    <a16:creationId xmlns:a16="http://schemas.microsoft.com/office/drawing/2014/main" id="{45696042-927F-490B-A604-1CFBDFECDB28}"/>
                  </a:ext>
                </a:extLst>
              </p:cNvPr>
              <p:cNvCxnSpPr/>
              <p:nvPr/>
            </p:nvCxnSpPr>
            <p:spPr>
              <a:xfrm>
                <a:off x="4201594" y="2877691"/>
                <a:ext cx="0" cy="896490"/>
              </a:xfrm>
              <a:prstGeom prst="line">
                <a:avLst/>
              </a:prstGeom>
              <a:grpFill/>
              <a:ln w="28575" cap="flat" cmpd="sng" algn="ctr">
                <a:solidFill>
                  <a:sysClr val="windowText" lastClr="000000"/>
                </a:solidFill>
                <a:prstDash val="solid"/>
                <a:miter lim="800000"/>
              </a:ln>
              <a:effectLst/>
            </p:spPr>
          </p:cxnSp>
          <p:cxnSp>
            <p:nvCxnSpPr>
              <p:cNvPr id="165" name="Straight Connector 164">
                <a:extLst>
                  <a:ext uri="{FF2B5EF4-FFF2-40B4-BE49-F238E27FC236}">
                    <a16:creationId xmlns:a16="http://schemas.microsoft.com/office/drawing/2014/main" id="{2DC3571E-42A7-4F52-A049-817653233806}"/>
                  </a:ext>
                </a:extLst>
              </p:cNvPr>
              <p:cNvCxnSpPr/>
              <p:nvPr/>
            </p:nvCxnSpPr>
            <p:spPr>
              <a:xfrm flipH="1">
                <a:off x="4201594" y="3774181"/>
                <a:ext cx="510202" cy="0"/>
              </a:xfrm>
              <a:prstGeom prst="line">
                <a:avLst/>
              </a:prstGeom>
              <a:grpFill/>
              <a:ln w="28575" cap="flat" cmpd="sng" algn="ctr">
                <a:solidFill>
                  <a:sysClr val="windowText" lastClr="000000"/>
                </a:solidFill>
                <a:prstDash val="solid"/>
                <a:miter lim="800000"/>
              </a:ln>
              <a:effectLst/>
            </p:spPr>
          </p:cxnSp>
          <p:cxnSp>
            <p:nvCxnSpPr>
              <p:cNvPr id="166" name="Straight Connector 165">
                <a:extLst>
                  <a:ext uri="{FF2B5EF4-FFF2-40B4-BE49-F238E27FC236}">
                    <a16:creationId xmlns:a16="http://schemas.microsoft.com/office/drawing/2014/main" id="{1A670FA7-3DDB-4A41-8BEA-C3D7A9DE9D9A}"/>
                  </a:ext>
                </a:extLst>
              </p:cNvPr>
              <p:cNvCxnSpPr/>
              <p:nvPr/>
            </p:nvCxnSpPr>
            <p:spPr>
              <a:xfrm>
                <a:off x="4711792" y="3779596"/>
                <a:ext cx="0" cy="896490"/>
              </a:xfrm>
              <a:prstGeom prst="line">
                <a:avLst/>
              </a:prstGeom>
              <a:grpFill/>
              <a:ln w="28575" cap="flat" cmpd="sng" algn="ctr">
                <a:solidFill>
                  <a:sysClr val="windowText" lastClr="000000"/>
                </a:solidFill>
                <a:prstDash val="solid"/>
                <a:miter lim="800000"/>
              </a:ln>
              <a:effectLst/>
            </p:spPr>
          </p:cxnSp>
          <p:cxnSp>
            <p:nvCxnSpPr>
              <p:cNvPr id="167" name="Straight Connector 166">
                <a:extLst>
                  <a:ext uri="{FF2B5EF4-FFF2-40B4-BE49-F238E27FC236}">
                    <a16:creationId xmlns:a16="http://schemas.microsoft.com/office/drawing/2014/main" id="{80375E48-AD87-4859-BF29-CE6B2E28091A}"/>
                  </a:ext>
                </a:extLst>
              </p:cNvPr>
              <p:cNvCxnSpPr/>
              <p:nvPr/>
            </p:nvCxnSpPr>
            <p:spPr>
              <a:xfrm>
                <a:off x="3954320" y="2877691"/>
                <a:ext cx="0" cy="896490"/>
              </a:xfrm>
              <a:prstGeom prst="line">
                <a:avLst/>
              </a:prstGeom>
              <a:grpFill/>
              <a:ln w="28575" cap="flat" cmpd="sng" algn="ctr">
                <a:solidFill>
                  <a:sysClr val="windowText" lastClr="000000"/>
                </a:solidFill>
                <a:prstDash val="solid"/>
                <a:miter lim="800000"/>
              </a:ln>
              <a:effectLst/>
            </p:spPr>
          </p:cxnSp>
          <p:cxnSp>
            <p:nvCxnSpPr>
              <p:cNvPr id="168" name="Straight Connector 167">
                <a:extLst>
                  <a:ext uri="{FF2B5EF4-FFF2-40B4-BE49-F238E27FC236}">
                    <a16:creationId xmlns:a16="http://schemas.microsoft.com/office/drawing/2014/main" id="{63EB66F1-9AC2-4BAB-BF64-10E05D1F85D3}"/>
                  </a:ext>
                </a:extLst>
              </p:cNvPr>
              <p:cNvCxnSpPr/>
              <p:nvPr/>
            </p:nvCxnSpPr>
            <p:spPr>
              <a:xfrm>
                <a:off x="3707046" y="2877691"/>
                <a:ext cx="0" cy="896490"/>
              </a:xfrm>
              <a:prstGeom prst="line">
                <a:avLst/>
              </a:prstGeom>
              <a:grpFill/>
              <a:ln w="28575" cap="flat" cmpd="sng" algn="ctr">
                <a:solidFill>
                  <a:sysClr val="windowText" lastClr="000000"/>
                </a:solidFill>
                <a:prstDash val="solid"/>
                <a:miter lim="800000"/>
              </a:ln>
              <a:effectLst/>
            </p:spPr>
          </p:cxnSp>
          <p:cxnSp>
            <p:nvCxnSpPr>
              <p:cNvPr id="169" name="Straight Connector 168">
                <a:extLst>
                  <a:ext uri="{FF2B5EF4-FFF2-40B4-BE49-F238E27FC236}">
                    <a16:creationId xmlns:a16="http://schemas.microsoft.com/office/drawing/2014/main" id="{B51DC2DE-0D48-4BCA-B739-D416A69A0CE3}"/>
                  </a:ext>
                </a:extLst>
              </p:cNvPr>
              <p:cNvCxnSpPr/>
              <p:nvPr/>
            </p:nvCxnSpPr>
            <p:spPr>
              <a:xfrm rot="16200000">
                <a:off x="3393422" y="3027601"/>
                <a:ext cx="0" cy="627248"/>
              </a:xfrm>
              <a:prstGeom prst="line">
                <a:avLst/>
              </a:prstGeom>
              <a:grpFill/>
              <a:ln w="28575" cap="flat" cmpd="sng" algn="ctr">
                <a:solidFill>
                  <a:sysClr val="windowText" lastClr="000000"/>
                </a:solidFill>
                <a:prstDash val="solid"/>
                <a:miter lim="800000"/>
              </a:ln>
              <a:effectLst/>
            </p:spPr>
          </p:cxnSp>
        </p:grpSp>
      </p:grpSp>
      <p:cxnSp>
        <p:nvCxnSpPr>
          <p:cNvPr id="170" name="Straight Arrow Connector 169">
            <a:extLst>
              <a:ext uri="{FF2B5EF4-FFF2-40B4-BE49-F238E27FC236}">
                <a16:creationId xmlns:a16="http://schemas.microsoft.com/office/drawing/2014/main" id="{C236B03D-0D94-4524-8D41-FD6D31792CBE}"/>
              </a:ext>
            </a:extLst>
          </p:cNvPr>
          <p:cNvCxnSpPr/>
          <p:nvPr/>
        </p:nvCxnSpPr>
        <p:spPr>
          <a:xfrm>
            <a:off x="6740135" y="4640845"/>
            <a:ext cx="0" cy="887077"/>
          </a:xfrm>
          <a:prstGeom prst="straightConnector1">
            <a:avLst/>
          </a:prstGeom>
          <a:noFill/>
          <a:ln w="76200" cap="flat" cmpd="sng" algn="ctr">
            <a:solidFill>
              <a:sysClr val="windowText" lastClr="000000">
                <a:lumMod val="65000"/>
                <a:lumOff val="35000"/>
              </a:sysClr>
            </a:solidFill>
            <a:prstDash val="solid"/>
            <a:miter lim="800000"/>
            <a:headEnd type="none" w="med" len="med"/>
            <a:tailEnd type="none" w="med" len="med"/>
          </a:ln>
          <a:effectLst/>
        </p:spPr>
      </p:cxnSp>
      <p:cxnSp>
        <p:nvCxnSpPr>
          <p:cNvPr id="171" name="Straight Arrow Connector 170">
            <a:extLst>
              <a:ext uri="{FF2B5EF4-FFF2-40B4-BE49-F238E27FC236}">
                <a16:creationId xmlns:a16="http://schemas.microsoft.com/office/drawing/2014/main" id="{086B7820-A7DD-44D5-A893-14316DBB8FCB}"/>
              </a:ext>
            </a:extLst>
          </p:cNvPr>
          <p:cNvCxnSpPr/>
          <p:nvPr/>
        </p:nvCxnSpPr>
        <p:spPr>
          <a:xfrm>
            <a:off x="6735010" y="2005176"/>
            <a:ext cx="0" cy="887077"/>
          </a:xfrm>
          <a:prstGeom prst="straightConnector1">
            <a:avLst/>
          </a:prstGeom>
          <a:noFill/>
          <a:ln w="76200" cap="flat" cmpd="sng" algn="ctr">
            <a:solidFill>
              <a:srgbClr val="C00000"/>
            </a:solidFill>
            <a:prstDash val="solid"/>
            <a:miter lim="800000"/>
            <a:tailEnd type="arrow"/>
          </a:ln>
          <a:effectLst/>
        </p:spPr>
      </p:cxnSp>
      <p:cxnSp>
        <p:nvCxnSpPr>
          <p:cNvPr id="172" name="Straight Arrow Connector 171">
            <a:extLst>
              <a:ext uri="{FF2B5EF4-FFF2-40B4-BE49-F238E27FC236}">
                <a16:creationId xmlns:a16="http://schemas.microsoft.com/office/drawing/2014/main" id="{26F580A0-EAB2-46CF-9791-7A8F65174881}"/>
              </a:ext>
            </a:extLst>
          </p:cNvPr>
          <p:cNvCxnSpPr/>
          <p:nvPr/>
        </p:nvCxnSpPr>
        <p:spPr>
          <a:xfrm>
            <a:off x="2705554" y="2057566"/>
            <a:ext cx="0" cy="3494171"/>
          </a:xfrm>
          <a:prstGeom prst="straightConnector1">
            <a:avLst/>
          </a:prstGeom>
          <a:noFill/>
          <a:ln w="76200" cap="flat" cmpd="sng" algn="ctr">
            <a:solidFill>
              <a:srgbClr val="98C723">
                <a:lumMod val="75000"/>
              </a:srgbClr>
            </a:solidFill>
            <a:prstDash val="solid"/>
            <a:miter lim="800000"/>
            <a:tailEnd type="arrow"/>
          </a:ln>
          <a:effectLst/>
        </p:spPr>
      </p:cxnSp>
      <p:sp>
        <p:nvSpPr>
          <p:cNvPr id="175" name="TextBox 174">
            <a:extLst>
              <a:ext uri="{FF2B5EF4-FFF2-40B4-BE49-F238E27FC236}">
                <a16:creationId xmlns:a16="http://schemas.microsoft.com/office/drawing/2014/main" id="{29639615-166D-4E07-904C-5C00ACF535CD}"/>
              </a:ext>
            </a:extLst>
          </p:cNvPr>
          <p:cNvSpPr txBox="1"/>
          <p:nvPr/>
        </p:nvSpPr>
        <p:spPr>
          <a:xfrm>
            <a:off x="1279670" y="3480258"/>
            <a:ext cx="467097" cy="584775"/>
          </a:xfrm>
          <a:prstGeom prst="rect">
            <a:avLst/>
          </a:prstGeom>
          <a:noFill/>
        </p:spPr>
        <p:txBody>
          <a:bodyPr wrap="square" rtlCol="0">
            <a:spAutoFit/>
          </a:bodyPr>
          <a:lstStyle/>
          <a:p>
            <a:r>
              <a:rPr lang="en-US" sz="3200" dirty="0">
                <a:solidFill>
                  <a:schemeClr val="accent1"/>
                </a:solidFill>
              </a:rPr>
              <a:t>G</a:t>
            </a:r>
          </a:p>
        </p:txBody>
      </p:sp>
      <p:sp>
        <p:nvSpPr>
          <p:cNvPr id="176" name="TextBox 175">
            <a:extLst>
              <a:ext uri="{FF2B5EF4-FFF2-40B4-BE49-F238E27FC236}">
                <a16:creationId xmlns:a16="http://schemas.microsoft.com/office/drawing/2014/main" id="{50F3EC80-18F4-4D0C-83CA-903E351B2DCD}"/>
              </a:ext>
            </a:extLst>
          </p:cNvPr>
          <p:cNvSpPr txBox="1"/>
          <p:nvPr/>
        </p:nvSpPr>
        <p:spPr>
          <a:xfrm>
            <a:off x="2238457" y="2427725"/>
            <a:ext cx="467097" cy="584775"/>
          </a:xfrm>
          <a:prstGeom prst="rect">
            <a:avLst/>
          </a:prstGeom>
          <a:noFill/>
        </p:spPr>
        <p:txBody>
          <a:bodyPr wrap="square" rtlCol="0">
            <a:spAutoFit/>
          </a:bodyPr>
          <a:lstStyle/>
          <a:p>
            <a:r>
              <a:rPr lang="en-US" sz="3200" dirty="0">
                <a:solidFill>
                  <a:schemeClr val="accent1"/>
                </a:solidFill>
              </a:rPr>
              <a:t>D</a:t>
            </a:r>
          </a:p>
        </p:txBody>
      </p:sp>
      <p:sp>
        <p:nvSpPr>
          <p:cNvPr id="177" name="TextBox 176">
            <a:extLst>
              <a:ext uri="{FF2B5EF4-FFF2-40B4-BE49-F238E27FC236}">
                <a16:creationId xmlns:a16="http://schemas.microsoft.com/office/drawing/2014/main" id="{25134C15-1105-47A5-8600-369A729D8EE7}"/>
              </a:ext>
            </a:extLst>
          </p:cNvPr>
          <p:cNvSpPr txBox="1"/>
          <p:nvPr/>
        </p:nvSpPr>
        <p:spPr>
          <a:xfrm>
            <a:off x="2238457" y="4653037"/>
            <a:ext cx="467097" cy="584775"/>
          </a:xfrm>
          <a:prstGeom prst="rect">
            <a:avLst/>
          </a:prstGeom>
          <a:noFill/>
        </p:spPr>
        <p:txBody>
          <a:bodyPr wrap="square" rtlCol="0">
            <a:spAutoFit/>
          </a:bodyPr>
          <a:lstStyle/>
          <a:p>
            <a:r>
              <a:rPr lang="en-US" sz="3200" dirty="0">
                <a:solidFill>
                  <a:schemeClr val="accent1"/>
                </a:solidFill>
              </a:rPr>
              <a:t>S</a:t>
            </a:r>
          </a:p>
        </p:txBody>
      </p:sp>
      <p:sp>
        <p:nvSpPr>
          <p:cNvPr id="178" name="TextBox 177">
            <a:extLst>
              <a:ext uri="{FF2B5EF4-FFF2-40B4-BE49-F238E27FC236}">
                <a16:creationId xmlns:a16="http://schemas.microsoft.com/office/drawing/2014/main" id="{FF5417FC-54BA-478E-84FE-3415673EA74B}"/>
              </a:ext>
            </a:extLst>
          </p:cNvPr>
          <p:cNvSpPr txBox="1"/>
          <p:nvPr/>
        </p:nvSpPr>
        <p:spPr>
          <a:xfrm>
            <a:off x="2472005" y="5602069"/>
            <a:ext cx="467097" cy="646331"/>
          </a:xfrm>
          <a:prstGeom prst="rect">
            <a:avLst/>
          </a:prstGeom>
          <a:noFill/>
        </p:spPr>
        <p:txBody>
          <a:bodyPr wrap="square" rtlCol="0">
            <a:spAutoFit/>
          </a:bodyPr>
          <a:lstStyle/>
          <a:p>
            <a:pPr algn="ctr"/>
            <a:r>
              <a:rPr lang="en-US" sz="3600" b="1" dirty="0">
                <a:solidFill>
                  <a:srgbClr val="98C723">
                    <a:lumMod val="75000"/>
                  </a:srgbClr>
                </a:solidFill>
              </a:rPr>
              <a:t>1</a:t>
            </a:r>
          </a:p>
        </p:txBody>
      </p:sp>
      <p:sp>
        <p:nvSpPr>
          <p:cNvPr id="179" name="TextBox 178">
            <a:extLst>
              <a:ext uri="{FF2B5EF4-FFF2-40B4-BE49-F238E27FC236}">
                <a16:creationId xmlns:a16="http://schemas.microsoft.com/office/drawing/2014/main" id="{0005EF13-92B1-4DA4-A81E-A06D84F30A09}"/>
              </a:ext>
            </a:extLst>
          </p:cNvPr>
          <p:cNvSpPr txBox="1"/>
          <p:nvPr/>
        </p:nvSpPr>
        <p:spPr>
          <a:xfrm>
            <a:off x="6501461" y="5589761"/>
            <a:ext cx="467097" cy="646331"/>
          </a:xfrm>
          <a:prstGeom prst="rect">
            <a:avLst/>
          </a:prstGeom>
          <a:noFill/>
        </p:spPr>
        <p:txBody>
          <a:bodyPr wrap="square" rtlCol="0">
            <a:spAutoFit/>
          </a:bodyPr>
          <a:lstStyle/>
          <a:p>
            <a:pPr algn="ctr"/>
            <a:r>
              <a:rPr lang="en-US" sz="3600" b="1" dirty="0">
                <a:solidFill>
                  <a:srgbClr val="C00000"/>
                </a:solidFill>
              </a:rPr>
              <a:t>0</a:t>
            </a:r>
          </a:p>
        </p:txBody>
      </p:sp>
      <p:grpSp>
        <p:nvGrpSpPr>
          <p:cNvPr id="180" name="Group 179">
            <a:extLst>
              <a:ext uri="{FF2B5EF4-FFF2-40B4-BE49-F238E27FC236}">
                <a16:creationId xmlns:a16="http://schemas.microsoft.com/office/drawing/2014/main" id="{C4B03D8C-72D7-4C2E-BF2C-E011E62139C2}"/>
              </a:ext>
            </a:extLst>
          </p:cNvPr>
          <p:cNvGrpSpPr/>
          <p:nvPr/>
        </p:nvGrpSpPr>
        <p:grpSpPr>
          <a:xfrm>
            <a:off x="5754870" y="2892253"/>
            <a:ext cx="1760784" cy="1760784"/>
            <a:chOff x="5377018" y="2807866"/>
            <a:chExt cx="1760784" cy="1760784"/>
          </a:xfrm>
        </p:grpSpPr>
        <p:sp>
          <p:nvSpPr>
            <p:cNvPr id="181" name="Oval 180">
              <a:extLst>
                <a:ext uri="{FF2B5EF4-FFF2-40B4-BE49-F238E27FC236}">
                  <a16:creationId xmlns:a16="http://schemas.microsoft.com/office/drawing/2014/main" id="{0740FE41-8279-4ADC-AD0A-BEB6E37BCEB2}"/>
                </a:ext>
              </a:extLst>
            </p:cNvPr>
            <p:cNvSpPr/>
            <p:nvPr/>
          </p:nvSpPr>
          <p:spPr>
            <a:xfrm>
              <a:off x="5377018" y="2807866"/>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600" kern="0" dirty="0">
                <a:solidFill>
                  <a:srgbClr val="FF0000"/>
                </a:solidFill>
              </a:endParaRPr>
            </a:p>
          </p:txBody>
        </p:sp>
        <p:sp>
          <p:nvSpPr>
            <p:cNvPr id="182" name="Rectangle 181">
              <a:extLst>
                <a:ext uri="{FF2B5EF4-FFF2-40B4-BE49-F238E27FC236}">
                  <a16:creationId xmlns:a16="http://schemas.microsoft.com/office/drawing/2014/main" id="{F144A461-D32E-4F76-A7E9-5E60ED5056AE}"/>
                </a:ext>
              </a:extLst>
            </p:cNvPr>
            <p:cNvSpPr/>
            <p:nvPr/>
          </p:nvSpPr>
          <p:spPr>
            <a:xfrm>
              <a:off x="5533786" y="3344749"/>
              <a:ext cx="1463863" cy="707886"/>
            </a:xfrm>
            <a:prstGeom prst="rect">
              <a:avLst/>
            </a:prstGeom>
          </p:spPr>
          <p:txBody>
            <a:bodyPr wrap="none">
              <a:spAutoFit/>
            </a:bodyPr>
            <a:lstStyle/>
            <a:p>
              <a:pPr algn="ctr">
                <a:defRPr/>
              </a:pPr>
              <a:r>
                <a:rPr lang="en-US" sz="4000" kern="0" dirty="0">
                  <a:solidFill>
                    <a:srgbClr val="C00000"/>
                  </a:solidFill>
                </a:rPr>
                <a:t>&lt; V</a:t>
              </a:r>
              <a:r>
                <a:rPr lang="en-US" sz="4000" kern="0" baseline="-25000" dirty="0">
                  <a:solidFill>
                    <a:srgbClr val="C00000"/>
                  </a:solidFill>
                </a:rPr>
                <a:t>th</a:t>
              </a:r>
              <a:r>
                <a:rPr lang="en-US" sz="4000" kern="0" dirty="0">
                  <a:solidFill>
                    <a:srgbClr val="C00000"/>
                  </a:solidFill>
                </a:rPr>
                <a:t>?</a:t>
              </a:r>
            </a:p>
          </p:txBody>
        </p:sp>
      </p:grpSp>
      <p:sp>
        <p:nvSpPr>
          <p:cNvPr id="183" name="TextBox 182">
            <a:extLst>
              <a:ext uri="{FF2B5EF4-FFF2-40B4-BE49-F238E27FC236}">
                <a16:creationId xmlns:a16="http://schemas.microsoft.com/office/drawing/2014/main" id="{71AB240A-660D-46CE-B6B0-59C617CF2B5E}"/>
              </a:ext>
            </a:extLst>
          </p:cNvPr>
          <p:cNvSpPr txBox="1"/>
          <p:nvPr/>
        </p:nvSpPr>
        <p:spPr>
          <a:xfrm>
            <a:off x="685800" y="3428224"/>
            <a:ext cx="778506" cy="584775"/>
          </a:xfrm>
          <a:prstGeom prst="rect">
            <a:avLst/>
          </a:prstGeom>
          <a:noFill/>
        </p:spPr>
        <p:txBody>
          <a:bodyPr wrap="square" rtlCol="0">
            <a:spAutoFit/>
          </a:bodyPr>
          <a:lstStyle/>
          <a:p>
            <a:pPr algn="ctr"/>
            <a:r>
              <a:rPr lang="en-US" sz="3200" dirty="0">
                <a:solidFill>
                  <a:prstClr val="black">
                    <a:lumMod val="65000"/>
                    <a:lumOff val="35000"/>
                  </a:prstClr>
                </a:solidFill>
              </a:rPr>
              <a:t>V</a:t>
            </a:r>
            <a:r>
              <a:rPr lang="en-US" sz="3200" baseline="-25000" dirty="0">
                <a:solidFill>
                  <a:prstClr val="black">
                    <a:lumMod val="65000"/>
                    <a:lumOff val="35000"/>
                  </a:prstClr>
                </a:solidFill>
              </a:rPr>
              <a:t>G</a:t>
            </a:r>
            <a:endParaRPr lang="en-US" sz="3200" dirty="0">
              <a:solidFill>
                <a:prstClr val="black">
                  <a:lumMod val="65000"/>
                  <a:lumOff val="35000"/>
                </a:prstClr>
              </a:solidFill>
            </a:endParaRPr>
          </a:p>
        </p:txBody>
      </p:sp>
      <p:sp>
        <p:nvSpPr>
          <p:cNvPr id="185" name="TextBox 184">
            <a:extLst>
              <a:ext uri="{FF2B5EF4-FFF2-40B4-BE49-F238E27FC236}">
                <a16:creationId xmlns:a16="http://schemas.microsoft.com/office/drawing/2014/main" id="{7ED62DC9-B0AF-41CB-AA77-B1BF4309572C}"/>
              </a:ext>
            </a:extLst>
          </p:cNvPr>
          <p:cNvSpPr txBox="1"/>
          <p:nvPr/>
        </p:nvSpPr>
        <p:spPr>
          <a:xfrm>
            <a:off x="4826027" y="3428224"/>
            <a:ext cx="933539" cy="584775"/>
          </a:xfrm>
          <a:prstGeom prst="rect">
            <a:avLst/>
          </a:prstGeom>
          <a:noFill/>
        </p:spPr>
        <p:txBody>
          <a:bodyPr wrap="square" rtlCol="0">
            <a:spAutoFit/>
          </a:bodyPr>
          <a:lstStyle/>
          <a:p>
            <a:pPr algn="ctr"/>
            <a:r>
              <a:rPr lang="en-US" sz="3200" dirty="0">
                <a:solidFill>
                  <a:prstClr val="black">
                    <a:lumMod val="65000"/>
                    <a:lumOff val="35000"/>
                  </a:prstClr>
                </a:solidFill>
              </a:rPr>
              <a:t>V</a:t>
            </a:r>
            <a:r>
              <a:rPr lang="en-US" sz="3200" baseline="-25000" dirty="0">
                <a:solidFill>
                  <a:prstClr val="black">
                    <a:lumMod val="65000"/>
                    <a:lumOff val="35000"/>
                  </a:prstClr>
                </a:solidFill>
              </a:rPr>
              <a:t>G</a:t>
            </a:r>
            <a:r>
              <a:rPr lang="en-US" sz="3200" dirty="0">
                <a:solidFill>
                  <a:prstClr val="black">
                    <a:lumMod val="65000"/>
                    <a:lumOff val="35000"/>
                  </a:prstClr>
                </a:solidFill>
              </a:rPr>
              <a:t>’</a:t>
            </a:r>
          </a:p>
        </p:txBody>
      </p:sp>
      <p:grpSp>
        <p:nvGrpSpPr>
          <p:cNvPr id="187" name="Group 186">
            <a:extLst>
              <a:ext uri="{FF2B5EF4-FFF2-40B4-BE49-F238E27FC236}">
                <a16:creationId xmlns:a16="http://schemas.microsoft.com/office/drawing/2014/main" id="{F0F7B8B6-CFA1-4F64-A04B-EDF9F453AD3C}"/>
              </a:ext>
            </a:extLst>
          </p:cNvPr>
          <p:cNvGrpSpPr/>
          <p:nvPr/>
        </p:nvGrpSpPr>
        <p:grpSpPr>
          <a:xfrm>
            <a:off x="1735320" y="2894634"/>
            <a:ext cx="1760784" cy="1760784"/>
            <a:chOff x="1357468" y="2810247"/>
            <a:chExt cx="1760784" cy="1760784"/>
          </a:xfrm>
        </p:grpSpPr>
        <p:sp>
          <p:nvSpPr>
            <p:cNvPr id="188" name="Oval 187">
              <a:extLst>
                <a:ext uri="{FF2B5EF4-FFF2-40B4-BE49-F238E27FC236}">
                  <a16:creationId xmlns:a16="http://schemas.microsoft.com/office/drawing/2014/main" id="{62D8110A-E18B-4CCF-9939-108502FF576D}"/>
                </a:ext>
              </a:extLst>
            </p:cNvPr>
            <p:cNvSpPr/>
            <p:nvPr/>
          </p:nvSpPr>
          <p:spPr>
            <a:xfrm>
              <a:off x="1357468" y="2810247"/>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600" kern="0" dirty="0">
                <a:solidFill>
                  <a:srgbClr val="00B050"/>
                </a:solidFill>
              </a:endParaRPr>
            </a:p>
          </p:txBody>
        </p:sp>
        <p:sp>
          <p:nvSpPr>
            <p:cNvPr id="189" name="Rectangle 188">
              <a:extLst>
                <a:ext uri="{FF2B5EF4-FFF2-40B4-BE49-F238E27FC236}">
                  <a16:creationId xmlns:a16="http://schemas.microsoft.com/office/drawing/2014/main" id="{BD9C2909-1C3D-4FD1-9D68-B003B79D208C}"/>
                </a:ext>
              </a:extLst>
            </p:cNvPr>
            <p:cNvSpPr/>
            <p:nvPr/>
          </p:nvSpPr>
          <p:spPr>
            <a:xfrm>
              <a:off x="1505929" y="3343837"/>
              <a:ext cx="1463863" cy="707886"/>
            </a:xfrm>
            <a:prstGeom prst="rect">
              <a:avLst/>
            </a:prstGeom>
          </p:spPr>
          <p:txBody>
            <a:bodyPr wrap="none">
              <a:spAutoFit/>
            </a:bodyPr>
            <a:lstStyle/>
            <a:p>
              <a:pPr algn="ctr">
                <a:defRPr/>
              </a:pPr>
              <a:r>
                <a:rPr lang="en-US" sz="4000" kern="0" dirty="0">
                  <a:solidFill>
                    <a:srgbClr val="98C723">
                      <a:lumMod val="75000"/>
                    </a:srgbClr>
                  </a:solidFill>
                </a:rPr>
                <a:t>&gt; V</a:t>
              </a:r>
              <a:r>
                <a:rPr lang="en-US" sz="4000" kern="0" baseline="-25000" dirty="0">
                  <a:solidFill>
                    <a:srgbClr val="98C723">
                      <a:lumMod val="75000"/>
                    </a:srgbClr>
                  </a:solidFill>
                </a:rPr>
                <a:t>th</a:t>
              </a:r>
              <a:r>
                <a:rPr lang="en-US" sz="4000" kern="0" dirty="0">
                  <a:solidFill>
                    <a:srgbClr val="98C723">
                      <a:lumMod val="75000"/>
                    </a:srgbClr>
                  </a:solidFill>
                </a:rPr>
                <a:t>?</a:t>
              </a:r>
            </a:p>
          </p:txBody>
        </p:sp>
      </p:grpSp>
      <p:sp>
        <p:nvSpPr>
          <p:cNvPr id="190" name="TextBox 189">
            <a:extLst>
              <a:ext uri="{FF2B5EF4-FFF2-40B4-BE49-F238E27FC236}">
                <a16:creationId xmlns:a16="http://schemas.microsoft.com/office/drawing/2014/main" id="{87C402D8-3F7F-46EB-AE29-DA7D01F6F445}"/>
              </a:ext>
            </a:extLst>
          </p:cNvPr>
          <p:cNvSpPr txBox="1"/>
          <p:nvPr/>
        </p:nvSpPr>
        <p:spPr>
          <a:xfrm>
            <a:off x="569074" y="5635793"/>
            <a:ext cx="1421192" cy="57888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solidFill>
                <a:effectLst/>
                <a:uLnTx/>
                <a:uFillTx/>
                <a:latin typeface="Arial"/>
                <a:ea typeface="+mn-ea"/>
                <a:cs typeface="+mn-cs"/>
              </a:rPr>
              <a:t>Read</a:t>
            </a:r>
          </a:p>
        </p:txBody>
      </p:sp>
    </p:spTree>
    <p:extLst>
      <p:ext uri="{BB962C8B-B14F-4D97-AF65-F5344CB8AC3E}">
        <p14:creationId xmlns:p14="http://schemas.microsoft.com/office/powerpoint/2010/main" val="30119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500"/>
                                        <p:tgtEl>
                                          <p:spTgt spid="1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76"/>
                                        </p:tgtEl>
                                      </p:cBhvr>
                                    </p:animEffect>
                                    <p:set>
                                      <p:cBhvr>
                                        <p:cTn id="18" dur="1" fill="hold">
                                          <p:stCondLst>
                                            <p:cond delay="499"/>
                                          </p:stCondLst>
                                        </p:cTn>
                                        <p:tgtEl>
                                          <p:spTgt spid="17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5"/>
                                        </p:tgtEl>
                                      </p:cBhvr>
                                    </p:animEffect>
                                    <p:set>
                                      <p:cBhvr>
                                        <p:cTn id="21" dur="1" fill="hold">
                                          <p:stCondLst>
                                            <p:cond delay="499"/>
                                          </p:stCondLst>
                                        </p:cTn>
                                        <p:tgtEl>
                                          <p:spTgt spid="17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7"/>
                                        </p:tgtEl>
                                      </p:cBhvr>
                                    </p:animEffect>
                                    <p:set>
                                      <p:cBhvr>
                                        <p:cTn id="24" dur="1" fill="hold">
                                          <p:stCondLst>
                                            <p:cond delay="499"/>
                                          </p:stCondLst>
                                        </p:cTn>
                                        <p:tgtEl>
                                          <p:spTgt spid="17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500"/>
                                        <p:tgtEl>
                                          <p:spTgt spid="183"/>
                                        </p:tgtEl>
                                      </p:cBhvr>
                                    </p:animEffect>
                                  </p:childTnLst>
                                </p:cTn>
                              </p:par>
                              <p:par>
                                <p:cTn id="28" presetID="10" presetClass="entr" presetSubtype="0" fill="hold" nodeType="with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500"/>
                                        <p:tgtEl>
                                          <p:spTgt spid="18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animEffect transition="in" filter="fade">
                                      <p:cBhvr>
                                        <p:cTn id="33" dur="500"/>
                                        <p:tgtEl>
                                          <p:spTgt spid="19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wipe(up)">
                                      <p:cBhvr>
                                        <p:cTn id="38" dur="500"/>
                                        <p:tgtEl>
                                          <p:spTgt spid="17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8"/>
                                        </p:tgtEl>
                                        <p:attrNameLst>
                                          <p:attrName>style.visibility</p:attrName>
                                        </p:attrNameLst>
                                      </p:cBhvr>
                                      <p:to>
                                        <p:strVal val="visible"/>
                                      </p:to>
                                    </p:set>
                                    <p:animEffect transition="in" filter="fade">
                                      <p:cBhvr>
                                        <p:cTn id="42" dur="500"/>
                                        <p:tgtEl>
                                          <p:spTgt spid="1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0"/>
                                        </p:tgtEl>
                                        <p:attrNameLst>
                                          <p:attrName>style.visibility</p:attrName>
                                        </p:attrNameLst>
                                      </p:cBhvr>
                                      <p:to>
                                        <p:strVal val="visible"/>
                                      </p:to>
                                    </p:set>
                                    <p:animEffect transition="in" filter="fade">
                                      <p:cBhvr>
                                        <p:cTn id="47" dur="500"/>
                                        <p:tgtEl>
                                          <p:spTgt spid="1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5"/>
                                        </p:tgtEl>
                                        <p:attrNameLst>
                                          <p:attrName>style.visibility</p:attrName>
                                        </p:attrNameLst>
                                      </p:cBhvr>
                                      <p:to>
                                        <p:strVal val="visible"/>
                                      </p:to>
                                    </p:set>
                                    <p:animEffect transition="in" filter="fade">
                                      <p:cBhvr>
                                        <p:cTn id="50" dur="500"/>
                                        <p:tgtEl>
                                          <p:spTgt spid="185"/>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71"/>
                                        </p:tgtEl>
                                        <p:attrNameLst>
                                          <p:attrName>style.visibility</p:attrName>
                                        </p:attrNameLst>
                                      </p:cBhvr>
                                      <p:to>
                                        <p:strVal val="visible"/>
                                      </p:to>
                                    </p:set>
                                    <p:animEffect transition="in" filter="wipe(up)">
                                      <p:cBhvr>
                                        <p:cTn id="54" dur="300"/>
                                        <p:tgtEl>
                                          <p:spTgt spid="171"/>
                                        </p:tgtEl>
                                      </p:cBhvr>
                                    </p:animEffect>
                                  </p:childTnLst>
                                </p:cTn>
                              </p:par>
                            </p:childTnLst>
                          </p:cTn>
                        </p:par>
                        <p:par>
                          <p:cTn id="55" fill="hold">
                            <p:stCondLst>
                              <p:cond delay="800"/>
                            </p:stCondLst>
                            <p:childTnLst>
                              <p:par>
                                <p:cTn id="56" presetID="22" presetClass="entr" presetSubtype="1" fill="hold" nodeType="after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wipe(up)">
                                      <p:cBhvr>
                                        <p:cTn id="58" dur="300"/>
                                        <p:tgtEl>
                                          <p:spTgt spid="170"/>
                                        </p:tgtEl>
                                      </p:cBhvr>
                                    </p:animEffect>
                                  </p:childTnLst>
                                </p:cTn>
                              </p:par>
                            </p:childTnLst>
                          </p:cTn>
                        </p:par>
                        <p:par>
                          <p:cTn id="59" fill="hold">
                            <p:stCondLst>
                              <p:cond delay="1100"/>
                            </p:stCondLst>
                            <p:childTnLst>
                              <p:par>
                                <p:cTn id="60" presetID="10" presetClass="entr" presetSubtype="0" fill="hold" grpId="0" nodeType="afterEffect">
                                  <p:stCondLst>
                                    <p:cond delay="0"/>
                                  </p:stCondLst>
                                  <p:childTnLst>
                                    <p:set>
                                      <p:cBhvr>
                                        <p:cTn id="61" dur="1" fill="hold">
                                          <p:stCondLst>
                                            <p:cond delay="0"/>
                                          </p:stCondLst>
                                        </p:cTn>
                                        <p:tgtEl>
                                          <p:spTgt spid="179"/>
                                        </p:tgtEl>
                                        <p:attrNameLst>
                                          <p:attrName>style.visibility</p:attrName>
                                        </p:attrNameLst>
                                      </p:cBhvr>
                                      <p:to>
                                        <p:strVal val="visible"/>
                                      </p:to>
                                    </p:set>
                                    <p:animEffect transition="in" filter="fade">
                                      <p:cBhvr>
                                        <p:cTn id="6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5" grpId="1"/>
      <p:bldP spid="176" grpId="0"/>
      <p:bldP spid="176" grpId="1"/>
      <p:bldP spid="177" grpId="0"/>
      <p:bldP spid="177" grpId="1"/>
      <p:bldP spid="178" grpId="0"/>
      <p:bldP spid="179" grpId="0"/>
      <p:bldP spid="183" grpId="0"/>
      <p:bldP spid="185" grpId="0"/>
      <p:bldP spid="19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From A Flash Cell</a:t>
            </a:r>
          </a:p>
        </p:txBody>
      </p:sp>
      <p:sp>
        <p:nvSpPr>
          <p:cNvPr id="3" name="Slide Number Placeholder 2"/>
          <p:cNvSpPr>
            <a:spLocks noGrp="1"/>
          </p:cNvSpPr>
          <p:nvPr>
            <p:ph type="sldNum" sz="quarter" idx="12"/>
          </p:nvPr>
        </p:nvSpPr>
        <p:spPr/>
        <p:txBody>
          <a:bodyPr>
            <a:normAutofit/>
          </a:bodyPr>
          <a:lstStyle/>
          <a:p>
            <a:fld id="{BEF9F9FA-96C9-48EF-8E9C-8549F76C5B51}" type="slidenum">
              <a:rPr lang="en-US" smtClean="0"/>
              <a:t>83</a:t>
            </a:fld>
            <a:endParaRPr lang="en-US"/>
          </a:p>
        </p:txBody>
      </p:sp>
      <p:cxnSp>
        <p:nvCxnSpPr>
          <p:cNvPr id="181" name="Straight Arrow Connector 180">
            <a:extLst>
              <a:ext uri="{FF2B5EF4-FFF2-40B4-BE49-F238E27FC236}">
                <a16:creationId xmlns:a16="http://schemas.microsoft.com/office/drawing/2014/main" id="{196533E2-4D39-46F1-9AAD-FD7D0E69A9EE}"/>
              </a:ext>
            </a:extLst>
          </p:cNvPr>
          <p:cNvCxnSpPr/>
          <p:nvPr/>
        </p:nvCxnSpPr>
        <p:spPr>
          <a:xfrm>
            <a:off x="6740135" y="4640845"/>
            <a:ext cx="0" cy="887077"/>
          </a:xfrm>
          <a:prstGeom prst="straightConnector1">
            <a:avLst/>
          </a:prstGeom>
          <a:noFill/>
          <a:ln w="76200" cap="flat" cmpd="sng" algn="ctr">
            <a:solidFill>
              <a:sysClr val="windowText" lastClr="000000">
                <a:lumMod val="65000"/>
                <a:lumOff val="35000"/>
              </a:sysClr>
            </a:solidFill>
            <a:prstDash val="solid"/>
            <a:miter lim="800000"/>
            <a:headEnd type="none" w="med" len="med"/>
            <a:tailEnd type="none" w="med" len="med"/>
          </a:ln>
          <a:effectLst/>
        </p:spPr>
      </p:cxnSp>
      <p:cxnSp>
        <p:nvCxnSpPr>
          <p:cNvPr id="182" name="Straight Arrow Connector 181">
            <a:extLst>
              <a:ext uri="{FF2B5EF4-FFF2-40B4-BE49-F238E27FC236}">
                <a16:creationId xmlns:a16="http://schemas.microsoft.com/office/drawing/2014/main" id="{9930B28C-DAC0-4A37-90E7-313A069B8468}"/>
              </a:ext>
            </a:extLst>
          </p:cNvPr>
          <p:cNvCxnSpPr/>
          <p:nvPr/>
        </p:nvCxnSpPr>
        <p:spPr>
          <a:xfrm>
            <a:off x="6735010" y="2005176"/>
            <a:ext cx="0" cy="887077"/>
          </a:xfrm>
          <a:prstGeom prst="straightConnector1">
            <a:avLst/>
          </a:prstGeom>
          <a:noFill/>
          <a:ln w="76200" cap="flat" cmpd="sng" algn="ctr">
            <a:solidFill>
              <a:srgbClr val="C00000"/>
            </a:solidFill>
            <a:prstDash val="solid"/>
            <a:miter lim="800000"/>
            <a:tailEnd type="arrow"/>
          </a:ln>
          <a:effectLst/>
        </p:spPr>
      </p:cxnSp>
      <p:cxnSp>
        <p:nvCxnSpPr>
          <p:cNvPr id="183" name="Straight Arrow Connector 182">
            <a:extLst>
              <a:ext uri="{FF2B5EF4-FFF2-40B4-BE49-F238E27FC236}">
                <a16:creationId xmlns:a16="http://schemas.microsoft.com/office/drawing/2014/main" id="{9F306C43-4F80-46BC-BD74-7FBF0534C57E}"/>
              </a:ext>
            </a:extLst>
          </p:cNvPr>
          <p:cNvCxnSpPr/>
          <p:nvPr/>
        </p:nvCxnSpPr>
        <p:spPr>
          <a:xfrm>
            <a:off x="2705554" y="2057566"/>
            <a:ext cx="0" cy="3494171"/>
          </a:xfrm>
          <a:prstGeom prst="straightConnector1">
            <a:avLst/>
          </a:prstGeom>
          <a:noFill/>
          <a:ln w="76200" cap="flat" cmpd="sng" algn="ctr">
            <a:solidFill>
              <a:srgbClr val="98C723">
                <a:lumMod val="75000"/>
              </a:srgbClr>
            </a:solidFill>
            <a:prstDash val="solid"/>
            <a:miter lim="800000"/>
            <a:tailEnd type="arrow"/>
          </a:ln>
          <a:effectLst/>
        </p:spPr>
      </p:cxnSp>
      <p:sp>
        <p:nvSpPr>
          <p:cNvPr id="186" name="Oval 185">
            <a:extLst>
              <a:ext uri="{FF2B5EF4-FFF2-40B4-BE49-F238E27FC236}">
                <a16:creationId xmlns:a16="http://schemas.microsoft.com/office/drawing/2014/main" id="{CBC21D83-6A4B-4135-BB35-2ADDE5438483}"/>
              </a:ext>
            </a:extLst>
          </p:cNvPr>
          <p:cNvSpPr/>
          <p:nvPr/>
        </p:nvSpPr>
        <p:spPr>
          <a:xfrm>
            <a:off x="5754870" y="2892253"/>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600" kern="0" dirty="0">
              <a:solidFill>
                <a:srgbClr val="FF0000"/>
              </a:solidFill>
              <a:latin typeface="+mj-lt"/>
            </a:endParaRPr>
          </a:p>
        </p:txBody>
      </p:sp>
      <p:sp>
        <p:nvSpPr>
          <p:cNvPr id="187" name="TextBox 186">
            <a:extLst>
              <a:ext uri="{FF2B5EF4-FFF2-40B4-BE49-F238E27FC236}">
                <a16:creationId xmlns:a16="http://schemas.microsoft.com/office/drawing/2014/main" id="{CB542227-01CC-4823-A190-36F7E72A97B8}"/>
              </a:ext>
            </a:extLst>
          </p:cNvPr>
          <p:cNvSpPr txBox="1"/>
          <p:nvPr/>
        </p:nvSpPr>
        <p:spPr>
          <a:xfrm>
            <a:off x="750055" y="3183502"/>
            <a:ext cx="1016260" cy="1077218"/>
          </a:xfrm>
          <a:prstGeom prst="rect">
            <a:avLst/>
          </a:prstGeom>
          <a:noFill/>
        </p:spPr>
        <p:txBody>
          <a:bodyPr wrap="square" rtlCol="0">
            <a:spAutoFit/>
          </a:bodyPr>
          <a:lstStyle/>
          <a:p>
            <a:pPr algn="ctr"/>
            <a:r>
              <a:rPr lang="en-US" sz="3200" dirty="0">
                <a:solidFill>
                  <a:prstClr val="black">
                    <a:lumMod val="65000"/>
                    <a:lumOff val="35000"/>
                  </a:prstClr>
                </a:solidFill>
                <a:latin typeface="+mj-lt"/>
              </a:rPr>
              <a:t>V</a:t>
            </a:r>
            <a:r>
              <a:rPr lang="en-US" sz="3200" baseline="-25000" dirty="0">
                <a:solidFill>
                  <a:prstClr val="black">
                    <a:lumMod val="65000"/>
                    <a:lumOff val="35000"/>
                  </a:prstClr>
                </a:solidFill>
                <a:latin typeface="+mj-lt"/>
              </a:rPr>
              <a:t>G</a:t>
            </a:r>
            <a:r>
              <a:rPr lang="en-US" sz="3200" dirty="0">
                <a:solidFill>
                  <a:prstClr val="black">
                    <a:lumMod val="65000"/>
                    <a:lumOff val="35000"/>
                  </a:prstClr>
                </a:solidFill>
                <a:latin typeface="+mj-lt"/>
              </a:rPr>
              <a:t>=2.5V</a:t>
            </a:r>
          </a:p>
        </p:txBody>
      </p:sp>
      <p:grpSp>
        <p:nvGrpSpPr>
          <p:cNvPr id="189" name="Group 188">
            <a:extLst>
              <a:ext uri="{FF2B5EF4-FFF2-40B4-BE49-F238E27FC236}">
                <a16:creationId xmlns:a16="http://schemas.microsoft.com/office/drawing/2014/main" id="{5E27DEFD-9D29-4DA0-AB20-7CB5D72F9A57}"/>
              </a:ext>
            </a:extLst>
          </p:cNvPr>
          <p:cNvGrpSpPr/>
          <p:nvPr/>
        </p:nvGrpSpPr>
        <p:grpSpPr>
          <a:xfrm>
            <a:off x="1735320" y="2894634"/>
            <a:ext cx="1760784" cy="1760784"/>
            <a:chOff x="1357468" y="2810247"/>
            <a:chExt cx="1760784" cy="1760784"/>
          </a:xfrm>
        </p:grpSpPr>
        <p:sp>
          <p:nvSpPr>
            <p:cNvPr id="190" name="Oval 189">
              <a:extLst>
                <a:ext uri="{FF2B5EF4-FFF2-40B4-BE49-F238E27FC236}">
                  <a16:creationId xmlns:a16="http://schemas.microsoft.com/office/drawing/2014/main" id="{3B771F80-7216-40E6-B322-175793F8BC9C}"/>
                </a:ext>
              </a:extLst>
            </p:cNvPr>
            <p:cNvSpPr/>
            <p:nvPr/>
          </p:nvSpPr>
          <p:spPr>
            <a:xfrm>
              <a:off x="1357468" y="2810247"/>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200" kern="0" dirty="0">
                <a:solidFill>
                  <a:srgbClr val="00B050"/>
                </a:solidFill>
                <a:latin typeface="+mj-lt"/>
              </a:endParaRPr>
            </a:p>
          </p:txBody>
        </p:sp>
        <p:sp>
          <p:nvSpPr>
            <p:cNvPr id="191" name="Rectangle 190">
              <a:extLst>
                <a:ext uri="{FF2B5EF4-FFF2-40B4-BE49-F238E27FC236}">
                  <a16:creationId xmlns:a16="http://schemas.microsoft.com/office/drawing/2014/main" id="{92F370F5-8E1B-4F30-AA71-87855B8D87DB}"/>
                </a:ext>
              </a:extLst>
            </p:cNvPr>
            <p:cNvSpPr/>
            <p:nvPr/>
          </p:nvSpPr>
          <p:spPr>
            <a:xfrm>
              <a:off x="1590086" y="3343837"/>
              <a:ext cx="1295547" cy="646331"/>
            </a:xfrm>
            <a:prstGeom prst="rect">
              <a:avLst/>
            </a:prstGeom>
          </p:spPr>
          <p:txBody>
            <a:bodyPr wrap="none">
              <a:spAutoFit/>
            </a:bodyPr>
            <a:lstStyle/>
            <a:p>
              <a:pPr algn="ctr">
                <a:defRPr/>
              </a:pPr>
              <a:r>
                <a:rPr lang="en-US" sz="3600" kern="0" dirty="0">
                  <a:solidFill>
                    <a:srgbClr val="98C723">
                      <a:lumMod val="75000"/>
                    </a:srgbClr>
                  </a:solidFill>
                  <a:latin typeface="+mj-lt"/>
                </a:rPr>
                <a:t>V</a:t>
              </a:r>
              <a:r>
                <a:rPr lang="en-US" sz="3600" kern="0" baseline="-25000" dirty="0">
                  <a:solidFill>
                    <a:srgbClr val="98C723">
                      <a:lumMod val="75000"/>
                    </a:srgbClr>
                  </a:solidFill>
                  <a:latin typeface="+mj-lt"/>
                </a:rPr>
                <a:t>th</a:t>
              </a:r>
              <a:r>
                <a:rPr lang="en-US" sz="3600" kern="0" dirty="0">
                  <a:solidFill>
                    <a:srgbClr val="98C723">
                      <a:lumMod val="75000"/>
                    </a:srgbClr>
                  </a:solidFill>
                  <a:latin typeface="+mj-lt"/>
                </a:rPr>
                <a:t>=0</a:t>
              </a:r>
            </a:p>
          </p:txBody>
        </p:sp>
      </p:grpSp>
      <p:sp>
        <p:nvSpPr>
          <p:cNvPr id="192" name="TextBox 191">
            <a:extLst>
              <a:ext uri="{FF2B5EF4-FFF2-40B4-BE49-F238E27FC236}">
                <a16:creationId xmlns:a16="http://schemas.microsoft.com/office/drawing/2014/main" id="{155A2977-B3E7-44BD-9D3D-1C70AE69C88E}"/>
              </a:ext>
            </a:extLst>
          </p:cNvPr>
          <p:cNvSpPr txBox="1"/>
          <p:nvPr/>
        </p:nvSpPr>
        <p:spPr>
          <a:xfrm>
            <a:off x="4693923" y="3182914"/>
            <a:ext cx="1060947" cy="1077218"/>
          </a:xfrm>
          <a:prstGeom prst="rect">
            <a:avLst/>
          </a:prstGeom>
          <a:noFill/>
        </p:spPr>
        <p:txBody>
          <a:bodyPr wrap="square" rtlCol="0">
            <a:spAutoFit/>
          </a:bodyPr>
          <a:lstStyle/>
          <a:p>
            <a:pPr algn="ctr"/>
            <a:r>
              <a:rPr lang="en-US" sz="3200" dirty="0">
                <a:solidFill>
                  <a:prstClr val="black">
                    <a:lumMod val="65000"/>
                    <a:lumOff val="35000"/>
                  </a:prstClr>
                </a:solidFill>
                <a:latin typeface="+mj-lt"/>
              </a:rPr>
              <a:t>V</a:t>
            </a:r>
            <a:r>
              <a:rPr lang="en-US" sz="3200" baseline="-25000" dirty="0">
                <a:solidFill>
                  <a:prstClr val="black">
                    <a:lumMod val="65000"/>
                    <a:lumOff val="35000"/>
                  </a:prstClr>
                </a:solidFill>
                <a:latin typeface="+mj-lt"/>
              </a:rPr>
              <a:t>G</a:t>
            </a:r>
            <a:r>
              <a:rPr lang="en-US" sz="3200" dirty="0">
                <a:solidFill>
                  <a:prstClr val="black">
                    <a:lumMod val="65000"/>
                    <a:lumOff val="35000"/>
                  </a:prstClr>
                </a:solidFill>
                <a:latin typeface="+mj-lt"/>
              </a:rPr>
              <a:t>=2.5V</a:t>
            </a:r>
          </a:p>
        </p:txBody>
      </p:sp>
      <p:sp>
        <p:nvSpPr>
          <p:cNvPr id="193" name="TextBox 192">
            <a:extLst>
              <a:ext uri="{FF2B5EF4-FFF2-40B4-BE49-F238E27FC236}">
                <a16:creationId xmlns:a16="http://schemas.microsoft.com/office/drawing/2014/main" id="{FA53BC9B-0E52-41E9-9E5F-4FBD9F7A762A}"/>
              </a:ext>
            </a:extLst>
          </p:cNvPr>
          <p:cNvSpPr txBox="1"/>
          <p:nvPr/>
        </p:nvSpPr>
        <p:spPr>
          <a:xfrm>
            <a:off x="2472005" y="5602069"/>
            <a:ext cx="467097" cy="646331"/>
          </a:xfrm>
          <a:prstGeom prst="rect">
            <a:avLst/>
          </a:prstGeom>
          <a:noFill/>
        </p:spPr>
        <p:txBody>
          <a:bodyPr wrap="square" rtlCol="0">
            <a:spAutoFit/>
          </a:bodyPr>
          <a:lstStyle/>
          <a:p>
            <a:pPr algn="ctr"/>
            <a:r>
              <a:rPr lang="en-US" sz="3600" b="1" dirty="0">
                <a:solidFill>
                  <a:srgbClr val="98C723">
                    <a:lumMod val="75000"/>
                  </a:srgbClr>
                </a:solidFill>
                <a:latin typeface="+mj-lt"/>
              </a:rPr>
              <a:t>1</a:t>
            </a:r>
          </a:p>
        </p:txBody>
      </p:sp>
      <p:sp>
        <p:nvSpPr>
          <p:cNvPr id="194" name="TextBox 193">
            <a:extLst>
              <a:ext uri="{FF2B5EF4-FFF2-40B4-BE49-F238E27FC236}">
                <a16:creationId xmlns:a16="http://schemas.microsoft.com/office/drawing/2014/main" id="{64D0B752-B126-43F3-BC61-12F4F8FDF7B8}"/>
              </a:ext>
            </a:extLst>
          </p:cNvPr>
          <p:cNvSpPr txBox="1"/>
          <p:nvPr/>
        </p:nvSpPr>
        <p:spPr>
          <a:xfrm>
            <a:off x="6501461" y="5589761"/>
            <a:ext cx="467097" cy="646331"/>
          </a:xfrm>
          <a:prstGeom prst="rect">
            <a:avLst/>
          </a:prstGeom>
          <a:noFill/>
        </p:spPr>
        <p:txBody>
          <a:bodyPr wrap="square" rtlCol="0">
            <a:spAutoFit/>
          </a:bodyPr>
          <a:lstStyle/>
          <a:p>
            <a:pPr algn="ctr"/>
            <a:r>
              <a:rPr lang="en-US" sz="3600" b="1" dirty="0">
                <a:solidFill>
                  <a:srgbClr val="C00000"/>
                </a:solidFill>
                <a:latin typeface="+mj-lt"/>
              </a:rPr>
              <a:t>0</a:t>
            </a:r>
          </a:p>
        </p:txBody>
      </p:sp>
      <p:grpSp>
        <p:nvGrpSpPr>
          <p:cNvPr id="195" name="Group 194">
            <a:extLst>
              <a:ext uri="{FF2B5EF4-FFF2-40B4-BE49-F238E27FC236}">
                <a16:creationId xmlns:a16="http://schemas.microsoft.com/office/drawing/2014/main" id="{A0D454A3-07DB-406E-92AF-60C72A27CC49}"/>
              </a:ext>
            </a:extLst>
          </p:cNvPr>
          <p:cNvGrpSpPr/>
          <p:nvPr/>
        </p:nvGrpSpPr>
        <p:grpSpPr>
          <a:xfrm>
            <a:off x="1735320" y="2894634"/>
            <a:ext cx="1760786" cy="1760786"/>
            <a:chOff x="1735320" y="2894634"/>
            <a:chExt cx="1760786" cy="1760786"/>
          </a:xfrm>
        </p:grpSpPr>
        <p:sp>
          <p:nvSpPr>
            <p:cNvPr id="196" name="Chord 195">
              <a:extLst>
                <a:ext uri="{FF2B5EF4-FFF2-40B4-BE49-F238E27FC236}">
                  <a16:creationId xmlns:a16="http://schemas.microsoft.com/office/drawing/2014/main" id="{E0076A6A-26FC-483A-AA51-55C3DEFE45EA}"/>
                </a:ext>
              </a:extLst>
            </p:cNvPr>
            <p:cNvSpPr/>
            <p:nvPr/>
          </p:nvSpPr>
          <p:spPr>
            <a:xfrm>
              <a:off x="1735320" y="2894634"/>
              <a:ext cx="1760786" cy="1760786"/>
            </a:xfrm>
            <a:prstGeom prst="chord">
              <a:avLst>
                <a:gd name="adj1" fmla="val 3038238"/>
                <a:gd name="adj2" fmla="val 7725637"/>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197" name="Picture 196">
              <a:extLst>
                <a:ext uri="{FF2B5EF4-FFF2-40B4-BE49-F238E27FC236}">
                  <a16:creationId xmlns:a16="http://schemas.microsoft.com/office/drawing/2014/main" id="{B1D2D072-A10E-4DA8-B7ED-81C3419924B6}"/>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2533013" y="4457965"/>
              <a:ext cx="182880" cy="182880"/>
            </a:xfrm>
            <a:prstGeom prst="rect">
              <a:avLst/>
            </a:prstGeom>
          </p:spPr>
        </p:pic>
      </p:grpSp>
      <p:grpSp>
        <p:nvGrpSpPr>
          <p:cNvPr id="198" name="Group 197">
            <a:extLst>
              <a:ext uri="{FF2B5EF4-FFF2-40B4-BE49-F238E27FC236}">
                <a16:creationId xmlns:a16="http://schemas.microsoft.com/office/drawing/2014/main" id="{2B3D7EF1-EA32-473E-9A38-323FABA8A8B9}"/>
              </a:ext>
            </a:extLst>
          </p:cNvPr>
          <p:cNvGrpSpPr/>
          <p:nvPr/>
        </p:nvGrpSpPr>
        <p:grpSpPr>
          <a:xfrm>
            <a:off x="5754870" y="2892251"/>
            <a:ext cx="1760786" cy="1760786"/>
            <a:chOff x="5754870" y="2892251"/>
            <a:chExt cx="1760786" cy="1760786"/>
          </a:xfrm>
        </p:grpSpPr>
        <p:sp>
          <p:nvSpPr>
            <p:cNvPr id="199" name="Chord 198">
              <a:extLst>
                <a:ext uri="{FF2B5EF4-FFF2-40B4-BE49-F238E27FC236}">
                  <a16:creationId xmlns:a16="http://schemas.microsoft.com/office/drawing/2014/main" id="{D497585F-CFB4-4672-B637-F9710A0ADE0D}"/>
                </a:ext>
              </a:extLst>
            </p:cNvPr>
            <p:cNvSpPr/>
            <p:nvPr/>
          </p:nvSpPr>
          <p:spPr>
            <a:xfrm>
              <a:off x="5754870" y="2892251"/>
              <a:ext cx="1760786" cy="1760786"/>
            </a:xfrm>
            <a:prstGeom prst="chord">
              <a:avLst>
                <a:gd name="adj1" fmla="val 18011673"/>
                <a:gd name="adj2" fmla="val 1437355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200" name="Picture 199">
              <a:extLst>
                <a:ext uri="{FF2B5EF4-FFF2-40B4-BE49-F238E27FC236}">
                  <a16:creationId xmlns:a16="http://schemas.microsoft.com/office/drawing/2014/main" id="{88251B2E-E60B-4939-BCA2-75D11DF6D414}"/>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171778" y="3122592"/>
              <a:ext cx="182880" cy="182880"/>
            </a:xfrm>
            <a:prstGeom prst="rect">
              <a:avLst/>
            </a:prstGeom>
          </p:spPr>
        </p:pic>
        <p:pic>
          <p:nvPicPr>
            <p:cNvPr id="201" name="Picture 200">
              <a:extLst>
                <a:ext uri="{FF2B5EF4-FFF2-40B4-BE49-F238E27FC236}">
                  <a16:creationId xmlns:a16="http://schemas.microsoft.com/office/drawing/2014/main" id="{5DB44AFA-52AB-46F0-A5B0-5B5E8C8D920A}"/>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608804" y="3275864"/>
              <a:ext cx="182880" cy="182880"/>
            </a:xfrm>
            <a:prstGeom prst="rect">
              <a:avLst/>
            </a:prstGeom>
          </p:spPr>
        </p:pic>
        <p:pic>
          <p:nvPicPr>
            <p:cNvPr id="202" name="Picture 201">
              <a:extLst>
                <a:ext uri="{FF2B5EF4-FFF2-40B4-BE49-F238E27FC236}">
                  <a16:creationId xmlns:a16="http://schemas.microsoft.com/office/drawing/2014/main" id="{4E34E4C8-F512-4970-A167-0C9749F41918}"/>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410021" y="4360949"/>
              <a:ext cx="182880" cy="182880"/>
            </a:xfrm>
            <a:prstGeom prst="rect">
              <a:avLst/>
            </a:prstGeom>
          </p:spPr>
        </p:pic>
        <p:pic>
          <p:nvPicPr>
            <p:cNvPr id="203" name="Picture 202">
              <a:extLst>
                <a:ext uri="{FF2B5EF4-FFF2-40B4-BE49-F238E27FC236}">
                  <a16:creationId xmlns:a16="http://schemas.microsoft.com/office/drawing/2014/main" id="{6E65C9E9-99DA-4853-9074-FDA3C665F359}"/>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876484" y="4131995"/>
              <a:ext cx="182880" cy="182880"/>
            </a:xfrm>
            <a:prstGeom prst="rect">
              <a:avLst/>
            </a:prstGeom>
          </p:spPr>
        </p:pic>
      </p:grpSp>
      <p:sp>
        <p:nvSpPr>
          <p:cNvPr id="204" name="Rectangle 203">
            <a:extLst>
              <a:ext uri="{FF2B5EF4-FFF2-40B4-BE49-F238E27FC236}">
                <a16:creationId xmlns:a16="http://schemas.microsoft.com/office/drawing/2014/main" id="{D2498A7F-EB1B-431A-9CE6-5BF9785F9297}"/>
              </a:ext>
            </a:extLst>
          </p:cNvPr>
          <p:cNvSpPr/>
          <p:nvPr/>
        </p:nvSpPr>
        <p:spPr>
          <a:xfrm>
            <a:off x="6001405" y="3429136"/>
            <a:ext cx="1284327" cy="646331"/>
          </a:xfrm>
          <a:prstGeom prst="rect">
            <a:avLst/>
          </a:prstGeom>
        </p:spPr>
        <p:txBody>
          <a:bodyPr wrap="none">
            <a:spAutoFit/>
          </a:bodyPr>
          <a:lstStyle/>
          <a:p>
            <a:pPr algn="ctr">
              <a:defRPr/>
            </a:pPr>
            <a:r>
              <a:rPr lang="en-US" sz="3600" kern="0" dirty="0">
                <a:solidFill>
                  <a:srgbClr val="C00000"/>
                </a:solidFill>
                <a:latin typeface="+mj-lt"/>
              </a:rPr>
              <a:t>V</a:t>
            </a:r>
            <a:r>
              <a:rPr lang="en-US" sz="3600" kern="0" baseline="-25000" dirty="0">
                <a:solidFill>
                  <a:srgbClr val="C00000"/>
                </a:solidFill>
                <a:latin typeface="+mj-lt"/>
              </a:rPr>
              <a:t>th</a:t>
            </a:r>
            <a:r>
              <a:rPr lang="en-US" sz="3600" kern="0" dirty="0">
                <a:solidFill>
                  <a:srgbClr val="C00000"/>
                </a:solidFill>
                <a:latin typeface="+mj-lt"/>
              </a:rPr>
              <a:t>=5</a:t>
            </a:r>
          </a:p>
        </p:txBody>
      </p:sp>
      <p:sp>
        <p:nvSpPr>
          <p:cNvPr id="206" name="TextBox 205">
            <a:extLst>
              <a:ext uri="{FF2B5EF4-FFF2-40B4-BE49-F238E27FC236}">
                <a16:creationId xmlns:a16="http://schemas.microsoft.com/office/drawing/2014/main" id="{C9D2E0A2-664F-475B-9820-50E904856791}"/>
              </a:ext>
            </a:extLst>
          </p:cNvPr>
          <p:cNvSpPr txBox="1"/>
          <p:nvPr/>
        </p:nvSpPr>
        <p:spPr>
          <a:xfrm>
            <a:off x="569074" y="5635793"/>
            <a:ext cx="1421192" cy="57888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solidFill>
                <a:effectLst/>
                <a:uLnTx/>
                <a:uFillTx/>
                <a:latin typeface="Arial"/>
                <a:ea typeface="+mn-ea"/>
                <a:cs typeface="+mn-cs"/>
              </a:rPr>
              <a:t>Read</a:t>
            </a:r>
          </a:p>
        </p:txBody>
      </p:sp>
    </p:spTree>
    <p:extLst>
      <p:ext uri="{BB962C8B-B14F-4D97-AF65-F5344CB8AC3E}">
        <p14:creationId xmlns:p14="http://schemas.microsoft.com/office/powerpoint/2010/main" val="1623763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To A Flash Cell</a:t>
            </a:r>
          </a:p>
        </p:txBody>
      </p:sp>
      <p:sp>
        <p:nvSpPr>
          <p:cNvPr id="3" name="Slide Number Placeholder 2"/>
          <p:cNvSpPr>
            <a:spLocks noGrp="1"/>
          </p:cNvSpPr>
          <p:nvPr>
            <p:ph type="sldNum" sz="quarter" idx="12"/>
          </p:nvPr>
        </p:nvSpPr>
        <p:spPr/>
        <p:txBody>
          <a:bodyPr>
            <a:normAutofit/>
          </a:bodyPr>
          <a:lstStyle/>
          <a:p>
            <a:fld id="{BEF9F9FA-96C9-48EF-8E9C-8549F76C5B51}" type="slidenum">
              <a:rPr lang="en-US" smtClean="0"/>
              <a:t>84</a:t>
            </a:fld>
            <a:endParaRPr lang="en-US"/>
          </a:p>
        </p:txBody>
      </p:sp>
      <p:cxnSp>
        <p:nvCxnSpPr>
          <p:cNvPr id="89" name="Straight Arrow Connector 88">
            <a:extLst>
              <a:ext uri="{FF2B5EF4-FFF2-40B4-BE49-F238E27FC236}">
                <a16:creationId xmlns:a16="http://schemas.microsoft.com/office/drawing/2014/main" id="{A0E1394C-9FE1-4222-B0FF-79781C59BCA1}"/>
              </a:ext>
            </a:extLst>
          </p:cNvPr>
          <p:cNvCxnSpPr/>
          <p:nvPr/>
        </p:nvCxnSpPr>
        <p:spPr>
          <a:xfrm>
            <a:off x="2705554" y="2057566"/>
            <a:ext cx="0" cy="3494171"/>
          </a:xfrm>
          <a:prstGeom prst="straightConnector1">
            <a:avLst/>
          </a:prstGeom>
          <a:noFill/>
          <a:ln w="76200" cap="flat" cmpd="sng" algn="ctr">
            <a:solidFill>
              <a:srgbClr val="98C723">
                <a:lumMod val="75000"/>
              </a:srgbClr>
            </a:solidFill>
            <a:prstDash val="solid"/>
            <a:miter lim="800000"/>
            <a:tailEnd type="arrow"/>
          </a:ln>
          <a:effectLst/>
        </p:spPr>
      </p:cxnSp>
      <p:grpSp>
        <p:nvGrpSpPr>
          <p:cNvPr id="90" name="Group 89">
            <a:extLst>
              <a:ext uri="{FF2B5EF4-FFF2-40B4-BE49-F238E27FC236}">
                <a16:creationId xmlns:a16="http://schemas.microsoft.com/office/drawing/2014/main" id="{EB9F7693-203E-4FDD-ABE6-BD6D4FBA99D3}"/>
              </a:ext>
            </a:extLst>
          </p:cNvPr>
          <p:cNvGrpSpPr/>
          <p:nvPr/>
        </p:nvGrpSpPr>
        <p:grpSpPr>
          <a:xfrm>
            <a:off x="1735320" y="2894634"/>
            <a:ext cx="1760784" cy="1760784"/>
            <a:chOff x="1357468" y="2810247"/>
            <a:chExt cx="1760784" cy="1760784"/>
          </a:xfrm>
        </p:grpSpPr>
        <p:sp>
          <p:nvSpPr>
            <p:cNvPr id="91" name="Oval 90">
              <a:extLst>
                <a:ext uri="{FF2B5EF4-FFF2-40B4-BE49-F238E27FC236}">
                  <a16:creationId xmlns:a16="http://schemas.microsoft.com/office/drawing/2014/main" id="{DC212148-94BB-4995-B6BB-9273C64AEFA1}"/>
                </a:ext>
              </a:extLst>
            </p:cNvPr>
            <p:cNvSpPr/>
            <p:nvPr/>
          </p:nvSpPr>
          <p:spPr>
            <a:xfrm>
              <a:off x="1357468" y="2810247"/>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200" kern="0" dirty="0">
                <a:solidFill>
                  <a:srgbClr val="00B050"/>
                </a:solidFill>
                <a:latin typeface="+mj-lt"/>
              </a:endParaRPr>
            </a:p>
          </p:txBody>
        </p:sp>
        <p:sp>
          <p:nvSpPr>
            <p:cNvPr id="92" name="Rectangle 91">
              <a:extLst>
                <a:ext uri="{FF2B5EF4-FFF2-40B4-BE49-F238E27FC236}">
                  <a16:creationId xmlns:a16="http://schemas.microsoft.com/office/drawing/2014/main" id="{E266FFCE-9DA8-48EA-AF78-1C2BA75DA8E7}"/>
                </a:ext>
              </a:extLst>
            </p:cNvPr>
            <p:cNvSpPr/>
            <p:nvPr/>
          </p:nvSpPr>
          <p:spPr>
            <a:xfrm>
              <a:off x="1590086" y="3343837"/>
              <a:ext cx="1295547" cy="646331"/>
            </a:xfrm>
            <a:prstGeom prst="rect">
              <a:avLst/>
            </a:prstGeom>
          </p:spPr>
          <p:txBody>
            <a:bodyPr wrap="none">
              <a:spAutoFit/>
            </a:bodyPr>
            <a:lstStyle/>
            <a:p>
              <a:pPr algn="ctr">
                <a:defRPr/>
              </a:pPr>
              <a:r>
                <a:rPr lang="en-US" sz="3600" kern="0" dirty="0">
                  <a:solidFill>
                    <a:srgbClr val="98C723">
                      <a:lumMod val="75000"/>
                    </a:srgbClr>
                  </a:solidFill>
                  <a:latin typeface="+mj-lt"/>
                </a:rPr>
                <a:t>V</a:t>
              </a:r>
              <a:r>
                <a:rPr lang="en-US" sz="3600" kern="0" baseline="-25000" dirty="0">
                  <a:solidFill>
                    <a:srgbClr val="98C723">
                      <a:lumMod val="75000"/>
                    </a:srgbClr>
                  </a:solidFill>
                  <a:latin typeface="+mj-lt"/>
                </a:rPr>
                <a:t>th</a:t>
              </a:r>
              <a:r>
                <a:rPr lang="en-US" sz="3600" kern="0" dirty="0">
                  <a:solidFill>
                    <a:srgbClr val="98C723">
                      <a:lumMod val="75000"/>
                    </a:srgbClr>
                  </a:solidFill>
                  <a:latin typeface="+mj-lt"/>
                </a:rPr>
                <a:t>=0</a:t>
              </a:r>
            </a:p>
          </p:txBody>
        </p:sp>
      </p:grpSp>
      <p:sp>
        <p:nvSpPr>
          <p:cNvPr id="93" name="Chord 92">
            <a:extLst>
              <a:ext uri="{FF2B5EF4-FFF2-40B4-BE49-F238E27FC236}">
                <a16:creationId xmlns:a16="http://schemas.microsoft.com/office/drawing/2014/main" id="{8EA628A0-542C-41FB-B161-3ABA80C0C1F8}"/>
              </a:ext>
            </a:extLst>
          </p:cNvPr>
          <p:cNvSpPr/>
          <p:nvPr/>
        </p:nvSpPr>
        <p:spPr>
          <a:xfrm>
            <a:off x="1735317" y="2892251"/>
            <a:ext cx="1760786" cy="1760786"/>
          </a:xfrm>
          <a:prstGeom prst="chord">
            <a:avLst>
              <a:gd name="adj1" fmla="val 20737550"/>
              <a:gd name="adj2" fmla="val 11664885"/>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cxnSp>
        <p:nvCxnSpPr>
          <p:cNvPr id="94" name="Straight Arrow Connector 93">
            <a:extLst>
              <a:ext uri="{FF2B5EF4-FFF2-40B4-BE49-F238E27FC236}">
                <a16:creationId xmlns:a16="http://schemas.microsoft.com/office/drawing/2014/main" id="{3A9A4C60-0EF5-456C-A9EB-2F976A32F05C}"/>
              </a:ext>
            </a:extLst>
          </p:cNvPr>
          <p:cNvCxnSpPr/>
          <p:nvPr/>
        </p:nvCxnSpPr>
        <p:spPr>
          <a:xfrm>
            <a:off x="6740135" y="4640845"/>
            <a:ext cx="0" cy="887077"/>
          </a:xfrm>
          <a:prstGeom prst="straightConnector1">
            <a:avLst/>
          </a:prstGeom>
          <a:noFill/>
          <a:ln w="76200" cap="flat" cmpd="sng" algn="ctr">
            <a:solidFill>
              <a:sysClr val="windowText" lastClr="000000">
                <a:lumMod val="65000"/>
                <a:lumOff val="35000"/>
              </a:sysClr>
            </a:solidFill>
            <a:prstDash val="solid"/>
            <a:miter lim="800000"/>
            <a:headEnd type="none" w="med" len="med"/>
            <a:tailEnd type="none" w="med" len="med"/>
          </a:ln>
          <a:effectLst/>
        </p:spPr>
      </p:cxnSp>
      <p:sp>
        <p:nvSpPr>
          <p:cNvPr id="95" name="Oval 94">
            <a:extLst>
              <a:ext uri="{FF2B5EF4-FFF2-40B4-BE49-F238E27FC236}">
                <a16:creationId xmlns:a16="http://schemas.microsoft.com/office/drawing/2014/main" id="{D479B641-113C-44A5-992E-ABE4E66F8207}"/>
              </a:ext>
            </a:extLst>
          </p:cNvPr>
          <p:cNvSpPr/>
          <p:nvPr/>
        </p:nvSpPr>
        <p:spPr>
          <a:xfrm>
            <a:off x="5754870" y="2892253"/>
            <a:ext cx="1760784" cy="1760784"/>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defRPr/>
            </a:pPr>
            <a:endParaRPr lang="en-US" sz="3600" kern="0" dirty="0">
              <a:solidFill>
                <a:srgbClr val="FF0000"/>
              </a:solidFill>
              <a:latin typeface="+mj-lt"/>
            </a:endParaRPr>
          </a:p>
        </p:txBody>
      </p:sp>
      <p:cxnSp>
        <p:nvCxnSpPr>
          <p:cNvPr id="96" name="Straight Arrow Connector 95">
            <a:extLst>
              <a:ext uri="{FF2B5EF4-FFF2-40B4-BE49-F238E27FC236}">
                <a16:creationId xmlns:a16="http://schemas.microsoft.com/office/drawing/2014/main" id="{FCADED63-9637-4848-8116-02226439C9F8}"/>
              </a:ext>
            </a:extLst>
          </p:cNvPr>
          <p:cNvCxnSpPr/>
          <p:nvPr/>
        </p:nvCxnSpPr>
        <p:spPr>
          <a:xfrm>
            <a:off x="6735010" y="2005176"/>
            <a:ext cx="0" cy="887077"/>
          </a:xfrm>
          <a:prstGeom prst="straightConnector1">
            <a:avLst/>
          </a:prstGeom>
          <a:noFill/>
          <a:ln w="76200" cap="flat" cmpd="sng" algn="ctr">
            <a:solidFill>
              <a:srgbClr val="C00000"/>
            </a:solidFill>
            <a:prstDash val="solid"/>
            <a:miter lim="800000"/>
            <a:tailEnd type="arrow"/>
          </a:ln>
          <a:effectLst/>
        </p:spPr>
      </p:cxnSp>
      <p:sp>
        <p:nvSpPr>
          <p:cNvPr id="99" name="TextBox 98">
            <a:extLst>
              <a:ext uri="{FF2B5EF4-FFF2-40B4-BE49-F238E27FC236}">
                <a16:creationId xmlns:a16="http://schemas.microsoft.com/office/drawing/2014/main" id="{17FD04CC-AC84-4DC8-BB1D-2880E67290C7}"/>
              </a:ext>
            </a:extLst>
          </p:cNvPr>
          <p:cNvSpPr txBox="1"/>
          <p:nvPr/>
        </p:nvSpPr>
        <p:spPr>
          <a:xfrm>
            <a:off x="641829" y="3183502"/>
            <a:ext cx="1093491" cy="1077218"/>
          </a:xfrm>
          <a:prstGeom prst="rect">
            <a:avLst/>
          </a:prstGeom>
          <a:noFill/>
        </p:spPr>
        <p:txBody>
          <a:bodyPr wrap="square" rtlCol="0">
            <a:spAutoFit/>
          </a:bodyPr>
          <a:lstStyle/>
          <a:p>
            <a:pPr algn="ctr"/>
            <a:r>
              <a:rPr lang="en-US" sz="3200" dirty="0">
                <a:solidFill>
                  <a:prstClr val="black">
                    <a:lumMod val="65000"/>
                    <a:lumOff val="35000"/>
                  </a:prstClr>
                </a:solidFill>
                <a:latin typeface="+mj-lt"/>
              </a:rPr>
              <a:t>V</a:t>
            </a:r>
            <a:r>
              <a:rPr lang="en-US" sz="3200" baseline="-25000" dirty="0">
                <a:solidFill>
                  <a:prstClr val="black">
                    <a:lumMod val="65000"/>
                    <a:lumOff val="35000"/>
                  </a:prstClr>
                </a:solidFill>
                <a:latin typeface="+mj-lt"/>
              </a:rPr>
              <a:t>G</a:t>
            </a:r>
            <a:r>
              <a:rPr lang="en-US" sz="3200" dirty="0">
                <a:solidFill>
                  <a:prstClr val="black">
                    <a:lumMod val="65000"/>
                    <a:lumOff val="35000"/>
                  </a:prstClr>
                </a:solidFill>
                <a:latin typeface="+mj-lt"/>
              </a:rPr>
              <a:t>=2.5V</a:t>
            </a:r>
          </a:p>
        </p:txBody>
      </p:sp>
      <p:sp>
        <p:nvSpPr>
          <p:cNvPr id="101" name="TextBox 100">
            <a:extLst>
              <a:ext uri="{FF2B5EF4-FFF2-40B4-BE49-F238E27FC236}">
                <a16:creationId xmlns:a16="http://schemas.microsoft.com/office/drawing/2014/main" id="{F483C6F0-6D20-46A5-A1AD-58EADB09D1FA}"/>
              </a:ext>
            </a:extLst>
          </p:cNvPr>
          <p:cNvSpPr txBox="1"/>
          <p:nvPr/>
        </p:nvSpPr>
        <p:spPr>
          <a:xfrm>
            <a:off x="4704082" y="3182914"/>
            <a:ext cx="1050788" cy="1077218"/>
          </a:xfrm>
          <a:prstGeom prst="rect">
            <a:avLst/>
          </a:prstGeom>
          <a:noFill/>
        </p:spPr>
        <p:txBody>
          <a:bodyPr wrap="square" rtlCol="0">
            <a:spAutoFit/>
          </a:bodyPr>
          <a:lstStyle/>
          <a:p>
            <a:pPr algn="ctr"/>
            <a:r>
              <a:rPr lang="en-US" sz="3200" dirty="0">
                <a:solidFill>
                  <a:prstClr val="black">
                    <a:lumMod val="65000"/>
                    <a:lumOff val="35000"/>
                  </a:prstClr>
                </a:solidFill>
                <a:latin typeface="+mj-lt"/>
              </a:rPr>
              <a:t>V</a:t>
            </a:r>
            <a:r>
              <a:rPr lang="en-US" sz="3200" baseline="-25000" dirty="0">
                <a:solidFill>
                  <a:prstClr val="black">
                    <a:lumMod val="65000"/>
                    <a:lumOff val="35000"/>
                  </a:prstClr>
                </a:solidFill>
                <a:latin typeface="+mj-lt"/>
              </a:rPr>
              <a:t>G</a:t>
            </a:r>
            <a:r>
              <a:rPr lang="en-US" sz="3200" dirty="0">
                <a:solidFill>
                  <a:prstClr val="black">
                    <a:lumMod val="65000"/>
                    <a:lumOff val="35000"/>
                  </a:prstClr>
                </a:solidFill>
                <a:latin typeface="+mj-lt"/>
              </a:rPr>
              <a:t>=2.5V</a:t>
            </a:r>
          </a:p>
        </p:txBody>
      </p:sp>
      <p:cxnSp>
        <p:nvCxnSpPr>
          <p:cNvPr id="102" name="Straight Arrow Connector 101">
            <a:extLst>
              <a:ext uri="{FF2B5EF4-FFF2-40B4-BE49-F238E27FC236}">
                <a16:creationId xmlns:a16="http://schemas.microsoft.com/office/drawing/2014/main" id="{DFF13F83-61E3-483F-872D-BB623D1CF43C}"/>
              </a:ext>
            </a:extLst>
          </p:cNvPr>
          <p:cNvCxnSpPr/>
          <p:nvPr/>
        </p:nvCxnSpPr>
        <p:spPr>
          <a:xfrm flipH="1" flipV="1">
            <a:off x="1363984" y="2722227"/>
            <a:ext cx="675063" cy="607373"/>
          </a:xfrm>
          <a:prstGeom prst="straightConnector1">
            <a:avLst/>
          </a:prstGeom>
          <a:noFill/>
          <a:ln w="25400" cap="flat" cmpd="sng" algn="ctr">
            <a:solidFill>
              <a:srgbClr val="59B0B9">
                <a:lumMod val="75000"/>
              </a:srgbClr>
            </a:solidFill>
            <a:prstDash val="solid"/>
            <a:tailEnd type="triangle" w="lg" len="lg"/>
          </a:ln>
          <a:effectLst/>
        </p:spPr>
      </p:cxnSp>
      <p:sp>
        <p:nvSpPr>
          <p:cNvPr id="103" name="TextBox 102">
            <a:extLst>
              <a:ext uri="{FF2B5EF4-FFF2-40B4-BE49-F238E27FC236}">
                <a16:creationId xmlns:a16="http://schemas.microsoft.com/office/drawing/2014/main" id="{719829FA-50CC-468C-9517-D947849BC4C2}"/>
              </a:ext>
            </a:extLst>
          </p:cNvPr>
          <p:cNvSpPr txBox="1"/>
          <p:nvPr/>
        </p:nvSpPr>
        <p:spPr>
          <a:xfrm>
            <a:off x="481425" y="1587818"/>
            <a:ext cx="1421192" cy="57888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solidFill>
                <a:effectLst/>
                <a:uLnTx/>
                <a:uFillTx/>
                <a:latin typeface="+mj-lt"/>
                <a:ea typeface="+mn-ea"/>
                <a:cs typeface="+mn-cs"/>
              </a:rPr>
              <a:t>Erase</a:t>
            </a:r>
          </a:p>
        </p:txBody>
      </p:sp>
      <p:sp>
        <p:nvSpPr>
          <p:cNvPr id="104" name="TextBox 103">
            <a:extLst>
              <a:ext uri="{FF2B5EF4-FFF2-40B4-BE49-F238E27FC236}">
                <a16:creationId xmlns:a16="http://schemas.microsoft.com/office/drawing/2014/main" id="{46EFBE59-EC16-44C5-8B21-838BA271572D}"/>
              </a:ext>
            </a:extLst>
          </p:cNvPr>
          <p:cNvSpPr txBox="1"/>
          <p:nvPr/>
        </p:nvSpPr>
        <p:spPr>
          <a:xfrm>
            <a:off x="7059364" y="1553385"/>
            <a:ext cx="1756644" cy="57888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solidFill>
                <a:effectLst/>
                <a:uLnTx/>
                <a:uFillTx/>
                <a:latin typeface="+mj-lt"/>
                <a:ea typeface="+mn-ea"/>
                <a:cs typeface="+mn-cs"/>
              </a:rPr>
              <a:t>Program</a:t>
            </a:r>
          </a:p>
        </p:txBody>
      </p:sp>
      <p:sp>
        <p:nvSpPr>
          <p:cNvPr id="105" name="TextBox 104">
            <a:extLst>
              <a:ext uri="{FF2B5EF4-FFF2-40B4-BE49-F238E27FC236}">
                <a16:creationId xmlns:a16="http://schemas.microsoft.com/office/drawing/2014/main" id="{8343593C-2BB8-4B6E-902D-E157842F2B05}"/>
              </a:ext>
            </a:extLst>
          </p:cNvPr>
          <p:cNvSpPr txBox="1"/>
          <p:nvPr/>
        </p:nvSpPr>
        <p:spPr>
          <a:xfrm>
            <a:off x="2472005" y="5602069"/>
            <a:ext cx="467097" cy="646331"/>
          </a:xfrm>
          <a:prstGeom prst="rect">
            <a:avLst/>
          </a:prstGeom>
          <a:noFill/>
        </p:spPr>
        <p:txBody>
          <a:bodyPr wrap="square" rtlCol="0">
            <a:spAutoFit/>
          </a:bodyPr>
          <a:lstStyle/>
          <a:p>
            <a:pPr algn="ctr"/>
            <a:r>
              <a:rPr lang="en-US" sz="3600" b="1" dirty="0">
                <a:solidFill>
                  <a:srgbClr val="98C723">
                    <a:lumMod val="75000"/>
                  </a:srgbClr>
                </a:solidFill>
                <a:latin typeface="+mj-lt"/>
              </a:rPr>
              <a:t>1</a:t>
            </a:r>
          </a:p>
        </p:txBody>
      </p:sp>
      <p:sp>
        <p:nvSpPr>
          <p:cNvPr id="106" name="TextBox 105">
            <a:extLst>
              <a:ext uri="{FF2B5EF4-FFF2-40B4-BE49-F238E27FC236}">
                <a16:creationId xmlns:a16="http://schemas.microsoft.com/office/drawing/2014/main" id="{D6794B72-2492-4D70-8D75-DFF438130123}"/>
              </a:ext>
            </a:extLst>
          </p:cNvPr>
          <p:cNvSpPr txBox="1"/>
          <p:nvPr/>
        </p:nvSpPr>
        <p:spPr>
          <a:xfrm>
            <a:off x="6501461" y="5589761"/>
            <a:ext cx="467097" cy="646331"/>
          </a:xfrm>
          <a:prstGeom prst="rect">
            <a:avLst/>
          </a:prstGeom>
          <a:noFill/>
        </p:spPr>
        <p:txBody>
          <a:bodyPr wrap="square" rtlCol="0">
            <a:spAutoFit/>
          </a:bodyPr>
          <a:lstStyle/>
          <a:p>
            <a:pPr algn="ctr"/>
            <a:r>
              <a:rPr lang="en-US" sz="3600" b="1" dirty="0">
                <a:solidFill>
                  <a:srgbClr val="C00000"/>
                </a:solidFill>
                <a:latin typeface="+mj-lt"/>
              </a:rPr>
              <a:t>0</a:t>
            </a:r>
          </a:p>
        </p:txBody>
      </p:sp>
      <p:sp>
        <p:nvSpPr>
          <p:cNvPr id="107" name="TextBox 106">
            <a:extLst>
              <a:ext uri="{FF2B5EF4-FFF2-40B4-BE49-F238E27FC236}">
                <a16:creationId xmlns:a16="http://schemas.microsoft.com/office/drawing/2014/main" id="{E449D9D3-59FF-4C42-9B05-CDE372B0E745}"/>
              </a:ext>
            </a:extLst>
          </p:cNvPr>
          <p:cNvSpPr txBox="1"/>
          <p:nvPr/>
        </p:nvSpPr>
        <p:spPr>
          <a:xfrm>
            <a:off x="547000" y="3428224"/>
            <a:ext cx="1093491" cy="584775"/>
          </a:xfrm>
          <a:prstGeom prst="rect">
            <a:avLst/>
          </a:prstGeom>
          <a:noFill/>
        </p:spPr>
        <p:txBody>
          <a:bodyPr wrap="square" rtlCol="0">
            <a:spAutoFit/>
          </a:bodyPr>
          <a:lstStyle/>
          <a:p>
            <a:pPr algn="ctr"/>
            <a:r>
              <a:rPr lang="en-US" sz="3200" dirty="0">
                <a:solidFill>
                  <a:srgbClr val="C00000"/>
                </a:solidFill>
                <a:latin typeface="+mj-lt"/>
              </a:rPr>
              <a:t>-10V</a:t>
            </a:r>
          </a:p>
        </p:txBody>
      </p:sp>
      <p:sp>
        <p:nvSpPr>
          <p:cNvPr id="108" name="TextBox 107">
            <a:extLst>
              <a:ext uri="{FF2B5EF4-FFF2-40B4-BE49-F238E27FC236}">
                <a16:creationId xmlns:a16="http://schemas.microsoft.com/office/drawing/2014/main" id="{8B448E71-9540-44F6-AFC8-408051B96B45}"/>
              </a:ext>
            </a:extLst>
          </p:cNvPr>
          <p:cNvSpPr txBox="1"/>
          <p:nvPr/>
        </p:nvSpPr>
        <p:spPr>
          <a:xfrm>
            <a:off x="4466337" y="3437860"/>
            <a:ext cx="1270815" cy="584775"/>
          </a:xfrm>
          <a:prstGeom prst="rect">
            <a:avLst/>
          </a:prstGeom>
          <a:noFill/>
        </p:spPr>
        <p:txBody>
          <a:bodyPr wrap="square" rtlCol="0">
            <a:spAutoFit/>
          </a:bodyPr>
          <a:lstStyle/>
          <a:p>
            <a:pPr algn="ctr"/>
            <a:r>
              <a:rPr lang="en-US" sz="3200" dirty="0">
                <a:solidFill>
                  <a:srgbClr val="C00000"/>
                </a:solidFill>
                <a:latin typeface="+mj-lt"/>
              </a:rPr>
              <a:t>+10V</a:t>
            </a:r>
          </a:p>
        </p:txBody>
      </p:sp>
      <p:sp>
        <p:nvSpPr>
          <p:cNvPr id="109" name="Chord 108">
            <a:extLst>
              <a:ext uri="{FF2B5EF4-FFF2-40B4-BE49-F238E27FC236}">
                <a16:creationId xmlns:a16="http://schemas.microsoft.com/office/drawing/2014/main" id="{86085B81-2784-4169-812B-64BDF1E1E2A6}"/>
              </a:ext>
            </a:extLst>
          </p:cNvPr>
          <p:cNvSpPr/>
          <p:nvPr/>
        </p:nvSpPr>
        <p:spPr>
          <a:xfrm>
            <a:off x="5752311" y="2892251"/>
            <a:ext cx="1760786" cy="1760786"/>
          </a:xfrm>
          <a:prstGeom prst="chord">
            <a:avLst>
              <a:gd name="adj1" fmla="val 20737550"/>
              <a:gd name="adj2" fmla="val 11664885"/>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110" name="Picture 109">
            <a:extLst>
              <a:ext uri="{FF2B5EF4-FFF2-40B4-BE49-F238E27FC236}">
                <a16:creationId xmlns:a16="http://schemas.microsoft.com/office/drawing/2014/main" id="{C5E0FA2B-AF8D-44FF-B1CF-CD0C01FF2A26}"/>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7688734" y="2361890"/>
            <a:ext cx="365760" cy="365760"/>
          </a:xfrm>
          <a:prstGeom prst="rect">
            <a:avLst/>
          </a:prstGeom>
        </p:spPr>
      </p:pic>
      <p:pic>
        <p:nvPicPr>
          <p:cNvPr id="111" name="Picture 110">
            <a:extLst>
              <a:ext uri="{FF2B5EF4-FFF2-40B4-BE49-F238E27FC236}">
                <a16:creationId xmlns:a16="http://schemas.microsoft.com/office/drawing/2014/main" id="{E074A3E3-442D-428C-A3D7-CEFC24CBC42E}"/>
              </a:ext>
            </a:extLst>
          </p:cNvPr>
          <p:cNvPicPr>
            <a:picLocks noChangeAspect="1"/>
          </p:cNvPicPr>
          <p:nvPr/>
        </p:nvPicPr>
        <p:blipFill>
          <a:blip r:embed="rId4"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1051979" y="2413228"/>
            <a:ext cx="365760" cy="365760"/>
          </a:xfrm>
          <a:prstGeom prst="rect">
            <a:avLst/>
          </a:prstGeom>
        </p:spPr>
      </p:pic>
      <p:grpSp>
        <p:nvGrpSpPr>
          <p:cNvPr id="112" name="Group 111">
            <a:extLst>
              <a:ext uri="{FF2B5EF4-FFF2-40B4-BE49-F238E27FC236}">
                <a16:creationId xmlns:a16="http://schemas.microsoft.com/office/drawing/2014/main" id="{4838AA51-4BD0-4E6F-8B75-F93D2931793F}"/>
              </a:ext>
            </a:extLst>
          </p:cNvPr>
          <p:cNvGrpSpPr/>
          <p:nvPr/>
        </p:nvGrpSpPr>
        <p:grpSpPr>
          <a:xfrm>
            <a:off x="1735320" y="2894634"/>
            <a:ext cx="1760786" cy="1760786"/>
            <a:chOff x="1735320" y="2894634"/>
            <a:chExt cx="1760786" cy="1760786"/>
          </a:xfrm>
        </p:grpSpPr>
        <p:sp>
          <p:nvSpPr>
            <p:cNvPr id="113" name="Chord 112">
              <a:extLst>
                <a:ext uri="{FF2B5EF4-FFF2-40B4-BE49-F238E27FC236}">
                  <a16:creationId xmlns:a16="http://schemas.microsoft.com/office/drawing/2014/main" id="{BED1D647-E928-4ADB-A1C6-13B59BDD784C}"/>
                </a:ext>
              </a:extLst>
            </p:cNvPr>
            <p:cNvSpPr/>
            <p:nvPr/>
          </p:nvSpPr>
          <p:spPr>
            <a:xfrm>
              <a:off x="1735320" y="2894634"/>
              <a:ext cx="1760786" cy="1760786"/>
            </a:xfrm>
            <a:prstGeom prst="chord">
              <a:avLst>
                <a:gd name="adj1" fmla="val 3038238"/>
                <a:gd name="adj2" fmla="val 7725637"/>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114" name="Picture 113">
              <a:extLst>
                <a:ext uri="{FF2B5EF4-FFF2-40B4-BE49-F238E27FC236}">
                  <a16:creationId xmlns:a16="http://schemas.microsoft.com/office/drawing/2014/main" id="{00617E93-F0C9-4A6A-960E-4816E4498039}"/>
                </a:ext>
              </a:extLst>
            </p:cNvPr>
            <p:cNvPicPr>
              <a:picLocks noChangeAspect="1"/>
            </p:cNvPicPr>
            <p:nvPr/>
          </p:nvPicPr>
          <p:blipFill>
            <a:blip r:embed="rId5"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2533013" y="4457965"/>
              <a:ext cx="182880" cy="182880"/>
            </a:xfrm>
            <a:prstGeom prst="rect">
              <a:avLst/>
            </a:prstGeom>
          </p:spPr>
        </p:pic>
      </p:grpSp>
      <p:grpSp>
        <p:nvGrpSpPr>
          <p:cNvPr id="115" name="Group 114">
            <a:extLst>
              <a:ext uri="{FF2B5EF4-FFF2-40B4-BE49-F238E27FC236}">
                <a16:creationId xmlns:a16="http://schemas.microsoft.com/office/drawing/2014/main" id="{E00B399A-7906-443B-995F-328F8A2A2199}"/>
              </a:ext>
            </a:extLst>
          </p:cNvPr>
          <p:cNvGrpSpPr/>
          <p:nvPr/>
        </p:nvGrpSpPr>
        <p:grpSpPr>
          <a:xfrm>
            <a:off x="5754870" y="2892251"/>
            <a:ext cx="1760786" cy="1760786"/>
            <a:chOff x="5754870" y="2892251"/>
            <a:chExt cx="1760786" cy="1760786"/>
          </a:xfrm>
        </p:grpSpPr>
        <p:sp>
          <p:nvSpPr>
            <p:cNvPr id="116" name="Chord 115">
              <a:extLst>
                <a:ext uri="{FF2B5EF4-FFF2-40B4-BE49-F238E27FC236}">
                  <a16:creationId xmlns:a16="http://schemas.microsoft.com/office/drawing/2014/main" id="{EDC357FD-3867-4BDA-8AED-FFFAD53CB6A4}"/>
                </a:ext>
              </a:extLst>
            </p:cNvPr>
            <p:cNvSpPr/>
            <p:nvPr/>
          </p:nvSpPr>
          <p:spPr>
            <a:xfrm>
              <a:off x="5754870" y="2892251"/>
              <a:ext cx="1760786" cy="1760786"/>
            </a:xfrm>
            <a:prstGeom prst="chord">
              <a:avLst>
                <a:gd name="adj1" fmla="val 18011673"/>
                <a:gd name="adj2" fmla="val 1437355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117" name="Picture 116">
              <a:extLst>
                <a:ext uri="{FF2B5EF4-FFF2-40B4-BE49-F238E27FC236}">
                  <a16:creationId xmlns:a16="http://schemas.microsoft.com/office/drawing/2014/main" id="{E0C6FE23-1276-4407-9FE0-86305D7040BD}"/>
                </a:ext>
              </a:extLst>
            </p:cNvPr>
            <p:cNvPicPr>
              <a:picLocks noChangeAspect="1"/>
            </p:cNvPicPr>
            <p:nvPr/>
          </p:nvPicPr>
          <p:blipFill>
            <a:blip r:embed="rId5"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171778" y="3122592"/>
              <a:ext cx="182880" cy="182880"/>
            </a:xfrm>
            <a:prstGeom prst="rect">
              <a:avLst/>
            </a:prstGeom>
          </p:spPr>
        </p:pic>
        <p:pic>
          <p:nvPicPr>
            <p:cNvPr id="118" name="Picture 117">
              <a:extLst>
                <a:ext uri="{FF2B5EF4-FFF2-40B4-BE49-F238E27FC236}">
                  <a16:creationId xmlns:a16="http://schemas.microsoft.com/office/drawing/2014/main" id="{1F94A73F-9B31-46CF-82CC-AB04F45E4308}"/>
                </a:ext>
              </a:extLst>
            </p:cNvPr>
            <p:cNvPicPr>
              <a:picLocks noChangeAspect="1"/>
            </p:cNvPicPr>
            <p:nvPr/>
          </p:nvPicPr>
          <p:blipFill>
            <a:blip r:embed="rId5"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608804" y="3275864"/>
              <a:ext cx="182880" cy="182880"/>
            </a:xfrm>
            <a:prstGeom prst="rect">
              <a:avLst/>
            </a:prstGeom>
          </p:spPr>
        </p:pic>
        <p:pic>
          <p:nvPicPr>
            <p:cNvPr id="119" name="Picture 118">
              <a:extLst>
                <a:ext uri="{FF2B5EF4-FFF2-40B4-BE49-F238E27FC236}">
                  <a16:creationId xmlns:a16="http://schemas.microsoft.com/office/drawing/2014/main" id="{43EB9157-36BF-44F8-A581-0AD3BC56BE3C}"/>
                </a:ext>
              </a:extLst>
            </p:cNvPr>
            <p:cNvPicPr>
              <a:picLocks noChangeAspect="1"/>
            </p:cNvPicPr>
            <p:nvPr/>
          </p:nvPicPr>
          <p:blipFill>
            <a:blip r:embed="rId5"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410021" y="4360949"/>
              <a:ext cx="182880" cy="182880"/>
            </a:xfrm>
            <a:prstGeom prst="rect">
              <a:avLst/>
            </a:prstGeom>
          </p:spPr>
        </p:pic>
        <p:pic>
          <p:nvPicPr>
            <p:cNvPr id="120" name="Picture 119">
              <a:extLst>
                <a:ext uri="{FF2B5EF4-FFF2-40B4-BE49-F238E27FC236}">
                  <a16:creationId xmlns:a16="http://schemas.microsoft.com/office/drawing/2014/main" id="{ECBE02EE-46B6-4BD7-AABF-EE524EC954B1}"/>
                </a:ext>
              </a:extLst>
            </p:cNvPr>
            <p:cNvPicPr>
              <a:picLocks noChangeAspect="1"/>
            </p:cNvPicPr>
            <p:nvPr/>
          </p:nvPicPr>
          <p:blipFill>
            <a:blip r:embed="rId5"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876484" y="4131995"/>
              <a:ext cx="182880" cy="182880"/>
            </a:xfrm>
            <a:prstGeom prst="rect">
              <a:avLst/>
            </a:prstGeom>
          </p:spPr>
        </p:pic>
      </p:grpSp>
      <p:sp>
        <p:nvSpPr>
          <p:cNvPr id="121" name="Rectangle 120">
            <a:extLst>
              <a:ext uri="{FF2B5EF4-FFF2-40B4-BE49-F238E27FC236}">
                <a16:creationId xmlns:a16="http://schemas.microsoft.com/office/drawing/2014/main" id="{75587CFA-14F6-4AD1-A391-F004BD164952}"/>
              </a:ext>
            </a:extLst>
          </p:cNvPr>
          <p:cNvSpPr/>
          <p:nvPr/>
        </p:nvSpPr>
        <p:spPr>
          <a:xfrm>
            <a:off x="6001405" y="3429136"/>
            <a:ext cx="1284327" cy="646331"/>
          </a:xfrm>
          <a:prstGeom prst="rect">
            <a:avLst/>
          </a:prstGeom>
        </p:spPr>
        <p:txBody>
          <a:bodyPr wrap="none">
            <a:spAutoFit/>
          </a:bodyPr>
          <a:lstStyle/>
          <a:p>
            <a:pPr algn="ctr">
              <a:defRPr/>
            </a:pPr>
            <a:r>
              <a:rPr lang="en-US" sz="3600" kern="0" dirty="0">
                <a:solidFill>
                  <a:srgbClr val="C00000"/>
                </a:solidFill>
                <a:latin typeface="+mj-lt"/>
              </a:rPr>
              <a:t>V</a:t>
            </a:r>
            <a:r>
              <a:rPr lang="en-US" sz="3600" kern="0" baseline="-25000" dirty="0">
                <a:solidFill>
                  <a:srgbClr val="C00000"/>
                </a:solidFill>
                <a:latin typeface="+mj-lt"/>
              </a:rPr>
              <a:t>th</a:t>
            </a:r>
            <a:r>
              <a:rPr lang="en-US" sz="3600" kern="0" dirty="0">
                <a:solidFill>
                  <a:srgbClr val="C00000"/>
                </a:solidFill>
                <a:latin typeface="+mj-lt"/>
              </a:rPr>
              <a:t>=5</a:t>
            </a:r>
          </a:p>
        </p:txBody>
      </p:sp>
      <p:cxnSp>
        <p:nvCxnSpPr>
          <p:cNvPr id="122" name="Straight Arrow Connector 121">
            <a:extLst>
              <a:ext uri="{FF2B5EF4-FFF2-40B4-BE49-F238E27FC236}">
                <a16:creationId xmlns:a16="http://schemas.microsoft.com/office/drawing/2014/main" id="{08A80AF4-91F9-4B1B-B77D-23A7E417D6AD}"/>
              </a:ext>
            </a:extLst>
          </p:cNvPr>
          <p:cNvCxnSpPr/>
          <p:nvPr/>
        </p:nvCxnSpPr>
        <p:spPr>
          <a:xfrm flipH="1">
            <a:off x="6891473" y="2673384"/>
            <a:ext cx="858233" cy="670453"/>
          </a:xfrm>
          <a:prstGeom prst="straightConnector1">
            <a:avLst/>
          </a:prstGeom>
          <a:noFill/>
          <a:ln w="25400" cap="flat" cmpd="sng" algn="ctr">
            <a:solidFill>
              <a:srgbClr val="59B0B9">
                <a:lumMod val="75000"/>
              </a:srgbClr>
            </a:solidFill>
            <a:prstDash val="solid"/>
            <a:tailEnd type="triangle" w="lg" len="lg"/>
          </a:ln>
          <a:effectLst/>
        </p:spPr>
      </p:cxnSp>
    </p:spTree>
    <p:extLst>
      <p:ext uri="{BB962C8B-B14F-4D97-AF65-F5344CB8AC3E}">
        <p14:creationId xmlns:p14="http://schemas.microsoft.com/office/powerpoint/2010/main" val="4431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childTnLst>
                          </p:cTn>
                        </p:par>
                        <p:par>
                          <p:cTn id="17" fill="hold">
                            <p:stCondLst>
                              <p:cond delay="500"/>
                            </p:stCondLst>
                            <p:childTnLst>
                              <p:par>
                                <p:cTn id="18" presetID="22" presetClass="exit" presetSubtype="1" fill="hold" grpId="0" nodeType="afterEffect">
                                  <p:stCondLst>
                                    <p:cond delay="0"/>
                                  </p:stCondLst>
                                  <p:childTnLst>
                                    <p:animEffect transition="out" filter="wipe(up)">
                                      <p:cBhvr>
                                        <p:cTn id="19" dur="500"/>
                                        <p:tgtEl>
                                          <p:spTgt spid="93"/>
                                        </p:tgtEl>
                                      </p:cBhvr>
                                    </p:animEffect>
                                    <p:set>
                                      <p:cBhvr>
                                        <p:cTn id="20" dur="1" fill="hold">
                                          <p:stCondLst>
                                            <p:cond delay="499"/>
                                          </p:stCondLst>
                                        </p:cTn>
                                        <p:tgtEl>
                                          <p:spTgt spid="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xit" presetSubtype="0" fill="hold" grpId="1" nodeType="withEffect">
                                  <p:stCondLst>
                                    <p:cond delay="0"/>
                                  </p:stCondLst>
                                  <p:childTnLst>
                                    <p:animEffect transition="out" filter="fade">
                                      <p:cBhvr>
                                        <p:cTn id="27" dur="500"/>
                                        <p:tgtEl>
                                          <p:spTgt spid="107"/>
                                        </p:tgtEl>
                                      </p:cBhvr>
                                    </p:animEffect>
                                    <p:set>
                                      <p:cBhvr>
                                        <p:cTn id="28" dur="1" fill="hold">
                                          <p:stCondLst>
                                            <p:cond delay="499"/>
                                          </p:stCondLst>
                                        </p:cTn>
                                        <p:tgtEl>
                                          <p:spTgt spid="107"/>
                                        </p:tgtEl>
                                        <p:attrNameLst>
                                          <p:attrName>style.visibility</p:attrName>
                                        </p:attrNameLst>
                                      </p:cBhvr>
                                      <p:to>
                                        <p:strVal val="hidden"/>
                                      </p:to>
                                    </p:se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up)">
                                      <p:cBhvr>
                                        <p:cTn id="32" dur="500"/>
                                        <p:tgtEl>
                                          <p:spTgt spid="89"/>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wipe(up)">
                                      <p:cBhvr>
                                        <p:cTn id="36" dur="3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500"/>
                                        <p:tgtEl>
                                          <p:spTgt spid="10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par>
                                <p:cTn id="50" presetID="10" presetClass="entr" presetSubtype="0"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500"/>
                                        <p:tgtEl>
                                          <p:spTgt spid="10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down)">
                                      <p:cBhvr>
                                        <p:cTn id="62" dur="500"/>
                                        <p:tgtEl>
                                          <p:spTgt spid="11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wipe(down)">
                                      <p:cBhvr>
                                        <p:cTn id="65" dur="500"/>
                                        <p:tgtEl>
                                          <p:spTgt spid="1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par>
                                <p:cTn id="71" presetID="10" presetClass="exit" presetSubtype="0" fill="hold" grpId="1" nodeType="withEffect">
                                  <p:stCondLst>
                                    <p:cond delay="0"/>
                                  </p:stCondLst>
                                  <p:childTnLst>
                                    <p:animEffect transition="out" filter="fade">
                                      <p:cBhvr>
                                        <p:cTn id="72" dur="500"/>
                                        <p:tgtEl>
                                          <p:spTgt spid="108"/>
                                        </p:tgtEl>
                                      </p:cBhvr>
                                    </p:animEffect>
                                    <p:set>
                                      <p:cBhvr>
                                        <p:cTn id="73" dur="1" fill="hold">
                                          <p:stCondLst>
                                            <p:cond delay="499"/>
                                          </p:stCondLst>
                                        </p:cTn>
                                        <p:tgtEl>
                                          <p:spTgt spid="108"/>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wipe(up)">
                                      <p:cBhvr>
                                        <p:cTn id="77" dur="500"/>
                                        <p:tgtEl>
                                          <p:spTgt spid="96"/>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wipe(up)">
                                      <p:cBhvr>
                                        <p:cTn id="81" dur="500"/>
                                        <p:tgtEl>
                                          <p:spTgt spid="94"/>
                                        </p:tgtEl>
                                      </p:cBhvr>
                                    </p:animEffect>
                                  </p:childTnLst>
                                </p:cTn>
                              </p:par>
                            </p:childTnLst>
                          </p:cTn>
                        </p:par>
                        <p:par>
                          <p:cTn id="82" fill="hold">
                            <p:stCondLst>
                              <p:cond delay="1500"/>
                            </p:stCondLst>
                            <p:childTnLst>
                              <p:par>
                                <p:cTn id="83" presetID="22" presetClass="entr" presetSubtype="1" fill="hold" grpId="0" nodeType="after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wipe(up)">
                                      <p:cBhvr>
                                        <p:cTn id="85" dur="300"/>
                                        <p:tgtEl>
                                          <p:spTgt spid="106"/>
                                        </p:tgtEl>
                                      </p:cBhvr>
                                    </p:animEffect>
                                  </p:childTnLst>
                                </p:cTn>
                              </p:par>
                              <p:par>
                                <p:cTn id="86" presetID="22" presetClass="exit" presetSubtype="1" fill="hold" grpId="0" nodeType="withEffect">
                                  <p:stCondLst>
                                    <p:cond delay="0"/>
                                  </p:stCondLst>
                                  <p:childTnLst>
                                    <p:animEffect transition="out" filter="wipe(up)">
                                      <p:cBhvr>
                                        <p:cTn id="87" dur="500"/>
                                        <p:tgtEl>
                                          <p:spTgt spid="109"/>
                                        </p:tgtEl>
                                      </p:cBhvr>
                                    </p:animEffect>
                                    <p:set>
                                      <p:cBhvr>
                                        <p:cTn id="88"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9" grpId="0"/>
      <p:bldP spid="101" grpId="0"/>
      <p:bldP spid="103" grpId="0" animBg="1"/>
      <p:bldP spid="104" grpId="0" animBg="1"/>
      <p:bldP spid="105" grpId="0"/>
      <p:bldP spid="106" grpId="0"/>
      <p:bldP spid="107" grpId="0"/>
      <p:bldP spid="107" grpId="1"/>
      <p:bldP spid="108" grpId="0"/>
      <p:bldP spid="108" grpId="1"/>
      <p:bldP spid="109" grpId="0" animBg="1"/>
      <p:bldP spid="109" grpId="1" animBg="1"/>
      <p:bldP spid="12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Threshold Voltage Distribution</a:t>
            </a:r>
            <a:endParaRPr lang="en-US" dirty="0"/>
          </a:p>
        </p:txBody>
      </p:sp>
      <p:sp>
        <p:nvSpPr>
          <p:cNvPr id="2" name="Slide Number Placeholder 1"/>
          <p:cNvSpPr>
            <a:spLocks noGrp="1"/>
          </p:cNvSpPr>
          <p:nvPr>
            <p:ph type="sldNum" sz="quarter" idx="12"/>
          </p:nvPr>
        </p:nvSpPr>
        <p:spPr/>
        <p:txBody>
          <a:bodyPr/>
          <a:lstStyle/>
          <a:p>
            <a:fld id="{659951FD-F195-4FF4-B5D0-ABFF8986B8DF}" type="slidenum">
              <a:rPr lang="en-US" smtClean="0"/>
              <a:pPr/>
              <a:t>85</a:t>
            </a:fld>
            <a:endParaRPr lang="en-US" dirty="0"/>
          </a:p>
        </p:txBody>
      </p:sp>
      <p:cxnSp>
        <p:nvCxnSpPr>
          <p:cNvPr id="60" name="Straight Arrow Connector 59">
            <a:extLst>
              <a:ext uri="{FF2B5EF4-FFF2-40B4-BE49-F238E27FC236}">
                <a16:creationId xmlns:a16="http://schemas.microsoft.com/office/drawing/2014/main" id="{6ADA5337-3BE7-4CF4-BE29-67F5414B84C2}"/>
              </a:ext>
            </a:extLst>
          </p:cNvPr>
          <p:cNvCxnSpPr/>
          <p:nvPr/>
        </p:nvCxnSpPr>
        <p:spPr>
          <a:xfrm>
            <a:off x="528311" y="5828067"/>
            <a:ext cx="8615689" cy="0"/>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1" name="Rectangle 60">
            <a:extLst>
              <a:ext uri="{FF2B5EF4-FFF2-40B4-BE49-F238E27FC236}">
                <a16:creationId xmlns:a16="http://schemas.microsoft.com/office/drawing/2014/main" id="{D3B9FD45-100E-4BF1-9FB3-619D234B12FD}"/>
              </a:ext>
            </a:extLst>
          </p:cNvPr>
          <p:cNvSpPr/>
          <p:nvPr/>
        </p:nvSpPr>
        <p:spPr>
          <a:xfrm>
            <a:off x="5298320" y="5828067"/>
            <a:ext cx="3662800"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Threshold Voltage</a:t>
            </a:r>
            <a:endParaRPr lang="ko-KR" altLang="ko-KR" sz="2800" i="1" dirty="0">
              <a:solidFill>
                <a:prstClr val="black">
                  <a:lumMod val="65000"/>
                  <a:lumOff val="35000"/>
                </a:prstClr>
              </a:solidFill>
              <a:latin typeface="+mj-lt"/>
              <a:ea typeface="Dotum" pitchFamily="34" charset="-127"/>
            </a:endParaRPr>
          </a:p>
        </p:txBody>
      </p:sp>
      <p:cxnSp>
        <p:nvCxnSpPr>
          <p:cNvPr id="62" name="Straight Arrow Connector 61">
            <a:extLst>
              <a:ext uri="{FF2B5EF4-FFF2-40B4-BE49-F238E27FC236}">
                <a16:creationId xmlns:a16="http://schemas.microsoft.com/office/drawing/2014/main" id="{50EF84A9-C027-47FF-ACFC-C545FF69D8F7}"/>
              </a:ext>
            </a:extLst>
          </p:cNvPr>
          <p:cNvCxnSpPr/>
          <p:nvPr/>
        </p:nvCxnSpPr>
        <p:spPr>
          <a:xfrm flipV="1">
            <a:off x="571500" y="1890602"/>
            <a:ext cx="0" cy="3918858"/>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3" name="Rectangle 62">
            <a:extLst>
              <a:ext uri="{FF2B5EF4-FFF2-40B4-BE49-F238E27FC236}">
                <a16:creationId xmlns:a16="http://schemas.microsoft.com/office/drawing/2014/main" id="{C79DE0B4-AF24-46C6-A344-60FA03D08289}"/>
              </a:ext>
            </a:extLst>
          </p:cNvPr>
          <p:cNvSpPr/>
          <p:nvPr/>
        </p:nvSpPr>
        <p:spPr>
          <a:xfrm rot="16200000">
            <a:off x="-1452153" y="3324385"/>
            <a:ext cx="3437706"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PDF</a:t>
            </a:r>
            <a:endParaRPr lang="ko-KR" altLang="ko-KR" sz="2800" i="1" dirty="0">
              <a:solidFill>
                <a:prstClr val="black">
                  <a:lumMod val="65000"/>
                  <a:lumOff val="35000"/>
                </a:prstClr>
              </a:solidFill>
              <a:latin typeface="+mj-lt"/>
              <a:ea typeface="Dotum" pitchFamily="34" charset="-127"/>
            </a:endParaRPr>
          </a:p>
        </p:txBody>
      </p:sp>
      <p:sp>
        <p:nvSpPr>
          <p:cNvPr id="64" name="Freeform 51">
            <a:extLst>
              <a:ext uri="{FF2B5EF4-FFF2-40B4-BE49-F238E27FC236}">
                <a16:creationId xmlns:a16="http://schemas.microsoft.com/office/drawing/2014/main" id="{B6B9CEAB-A50A-41E4-ADB1-C7826B5BFA2F}"/>
              </a:ext>
            </a:extLst>
          </p:cNvPr>
          <p:cNvSpPr/>
          <p:nvPr/>
        </p:nvSpPr>
        <p:spPr>
          <a:xfrm>
            <a:off x="923211" y="2819399"/>
            <a:ext cx="2920742" cy="299006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ndParaRPr>
          </a:p>
        </p:txBody>
      </p:sp>
      <p:sp>
        <p:nvSpPr>
          <p:cNvPr id="65" name="Freeform 52">
            <a:extLst>
              <a:ext uri="{FF2B5EF4-FFF2-40B4-BE49-F238E27FC236}">
                <a16:creationId xmlns:a16="http://schemas.microsoft.com/office/drawing/2014/main" id="{B8DE815F-0B72-4E85-B3C6-06C2FF4EEA62}"/>
              </a:ext>
            </a:extLst>
          </p:cNvPr>
          <p:cNvSpPr/>
          <p:nvPr/>
        </p:nvSpPr>
        <p:spPr>
          <a:xfrm>
            <a:off x="5298320" y="2819400"/>
            <a:ext cx="2920742" cy="299006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ndParaRPr>
          </a:p>
        </p:txBody>
      </p:sp>
      <p:sp>
        <p:nvSpPr>
          <p:cNvPr id="66" name="Freeform 39">
            <a:extLst>
              <a:ext uri="{FF2B5EF4-FFF2-40B4-BE49-F238E27FC236}">
                <a16:creationId xmlns:a16="http://schemas.microsoft.com/office/drawing/2014/main" id="{50A3B090-0A15-4629-B844-8F3998CC4672}"/>
              </a:ext>
            </a:extLst>
          </p:cNvPr>
          <p:cNvSpPr/>
          <p:nvPr/>
        </p:nvSpPr>
        <p:spPr>
          <a:xfrm>
            <a:off x="6693408" y="657058"/>
            <a:ext cx="1301496" cy="2616201"/>
          </a:xfrm>
          <a:custGeom>
            <a:avLst/>
            <a:gdLst>
              <a:gd name="connsiteX0" fmla="*/ 0 w 1041441"/>
              <a:gd name="connsiteY0" fmla="*/ 0 h 2476500"/>
              <a:gd name="connsiteX1" fmla="*/ 857250 w 1041441"/>
              <a:gd name="connsiteY1" fmla="*/ 514350 h 2476500"/>
              <a:gd name="connsiteX2" fmla="*/ 971550 w 1041441"/>
              <a:gd name="connsiteY2" fmla="*/ 1543050 h 2476500"/>
              <a:gd name="connsiteX3" fmla="*/ 0 w 1041441"/>
              <a:gd name="connsiteY3" fmla="*/ 2476500 h 2476500"/>
              <a:gd name="connsiteX0" fmla="*/ 0 w 2805407"/>
              <a:gd name="connsiteY0" fmla="*/ 0 h 2520242"/>
              <a:gd name="connsiteX1" fmla="*/ 2528741 w 2805407"/>
              <a:gd name="connsiteY1" fmla="*/ 558092 h 2520242"/>
              <a:gd name="connsiteX2" fmla="*/ 2643041 w 2805407"/>
              <a:gd name="connsiteY2" fmla="*/ 1586792 h 2520242"/>
              <a:gd name="connsiteX3" fmla="*/ 1671491 w 2805407"/>
              <a:gd name="connsiteY3" fmla="*/ 2520242 h 2520242"/>
              <a:gd name="connsiteX0" fmla="*/ 0 w 2805407"/>
              <a:gd name="connsiteY0" fmla="*/ 0 h 2520242"/>
              <a:gd name="connsiteX1" fmla="*/ 2528741 w 2805407"/>
              <a:gd name="connsiteY1" fmla="*/ 558092 h 2520242"/>
              <a:gd name="connsiteX2" fmla="*/ 2643041 w 2805407"/>
              <a:gd name="connsiteY2" fmla="*/ 1586792 h 2520242"/>
              <a:gd name="connsiteX3" fmla="*/ 1671491 w 2805407"/>
              <a:gd name="connsiteY3" fmla="*/ 2520242 h 2520242"/>
              <a:gd name="connsiteX0" fmla="*/ 0 w 2691592"/>
              <a:gd name="connsiteY0" fmla="*/ 0 h 2520242"/>
              <a:gd name="connsiteX1" fmla="*/ 2168728 w 2691592"/>
              <a:gd name="connsiteY1" fmla="*/ 590898 h 2520242"/>
              <a:gd name="connsiteX2" fmla="*/ 2643041 w 2691592"/>
              <a:gd name="connsiteY2" fmla="*/ 1586792 h 2520242"/>
              <a:gd name="connsiteX3" fmla="*/ 1671491 w 2691592"/>
              <a:gd name="connsiteY3" fmla="*/ 2520242 h 2520242"/>
            </a:gdLst>
            <a:ahLst/>
            <a:cxnLst>
              <a:cxn ang="0">
                <a:pos x="connsiteX0" y="connsiteY0"/>
              </a:cxn>
              <a:cxn ang="0">
                <a:pos x="connsiteX1" y="connsiteY1"/>
              </a:cxn>
              <a:cxn ang="0">
                <a:pos x="connsiteX2" y="connsiteY2"/>
              </a:cxn>
              <a:cxn ang="0">
                <a:pos x="connsiteX3" y="connsiteY3"/>
              </a:cxn>
            </a:cxnLst>
            <a:rect l="l" t="t" r="r" b="b"/>
            <a:pathLst>
              <a:path w="2691592" h="2520242">
                <a:moveTo>
                  <a:pt x="0" y="0"/>
                </a:moveTo>
                <a:cubicBezTo>
                  <a:pt x="527669" y="62974"/>
                  <a:pt x="1728221" y="326433"/>
                  <a:pt x="2168728" y="590898"/>
                </a:cubicBezTo>
                <a:cubicBezTo>
                  <a:pt x="2609235" y="855363"/>
                  <a:pt x="2785916" y="1259767"/>
                  <a:pt x="2643041" y="1586792"/>
                </a:cubicBezTo>
                <a:cubicBezTo>
                  <a:pt x="2500166" y="1913817"/>
                  <a:pt x="2087416" y="2345617"/>
                  <a:pt x="1671491" y="2520242"/>
                </a:cubicBezTo>
              </a:path>
            </a:pathLst>
          </a:custGeom>
          <a:noFill/>
          <a:ln w="28575" cap="flat" cmpd="sng" algn="ctr">
            <a:solidFill>
              <a:schemeClr val="accent5"/>
            </a:solidFill>
            <a:prstDash val="solid"/>
            <a:headEnd type="arrow"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67" name="Group 66">
            <a:extLst>
              <a:ext uri="{FF2B5EF4-FFF2-40B4-BE49-F238E27FC236}">
                <a16:creationId xmlns:a16="http://schemas.microsoft.com/office/drawing/2014/main" id="{12F08D0A-A19B-428B-AE9C-AFE4D92592F8}"/>
              </a:ext>
            </a:extLst>
          </p:cNvPr>
          <p:cNvGrpSpPr/>
          <p:nvPr/>
        </p:nvGrpSpPr>
        <p:grpSpPr>
          <a:xfrm>
            <a:off x="1695718" y="4108648"/>
            <a:ext cx="1371600" cy="1371600"/>
            <a:chOff x="1695718" y="4108648"/>
            <a:chExt cx="1371600" cy="1371600"/>
          </a:xfrm>
        </p:grpSpPr>
        <p:sp>
          <p:nvSpPr>
            <p:cNvPr id="68" name="Oval 67">
              <a:extLst>
                <a:ext uri="{FF2B5EF4-FFF2-40B4-BE49-F238E27FC236}">
                  <a16:creationId xmlns:a16="http://schemas.microsoft.com/office/drawing/2014/main" id="{84B3B19E-A96C-464B-AAD4-5CFB7B73D969}"/>
                </a:ext>
              </a:extLst>
            </p:cNvPr>
            <p:cNvSpPr/>
            <p:nvPr/>
          </p:nvSpPr>
          <p:spPr>
            <a:xfrm>
              <a:off x="1695718" y="4108649"/>
              <a:ext cx="1371598" cy="137159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B050"/>
                </a:solidFill>
                <a:effectLst/>
                <a:uLnTx/>
                <a:uFillTx/>
                <a:latin typeface="+mj-lt"/>
              </a:endParaRPr>
            </a:p>
          </p:txBody>
        </p:sp>
        <p:sp>
          <p:nvSpPr>
            <p:cNvPr id="69" name="Rectangle 68">
              <a:extLst>
                <a:ext uri="{FF2B5EF4-FFF2-40B4-BE49-F238E27FC236}">
                  <a16:creationId xmlns:a16="http://schemas.microsoft.com/office/drawing/2014/main" id="{E4E3F3F9-8501-4B60-BB82-6226F22561E7}"/>
                </a:ext>
              </a:extLst>
            </p:cNvPr>
            <p:cNvSpPr/>
            <p:nvPr/>
          </p:nvSpPr>
          <p:spPr>
            <a:xfrm>
              <a:off x="2209835" y="4532838"/>
              <a:ext cx="343364" cy="52322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lumMod val="65000"/>
                      <a:lumOff val="35000"/>
                    </a:prstClr>
                  </a:solidFill>
                  <a:effectLst/>
                  <a:uLnTx/>
                  <a:uFillTx/>
                  <a:latin typeface="+mj-lt"/>
                </a:rPr>
                <a:t>1</a:t>
              </a:r>
            </a:p>
          </p:txBody>
        </p:sp>
        <p:sp>
          <p:nvSpPr>
            <p:cNvPr id="70" name="Chord 69">
              <a:extLst>
                <a:ext uri="{FF2B5EF4-FFF2-40B4-BE49-F238E27FC236}">
                  <a16:creationId xmlns:a16="http://schemas.microsoft.com/office/drawing/2014/main" id="{F5F129E3-68E8-4B85-BEEB-2E820D197C74}"/>
                </a:ext>
              </a:extLst>
            </p:cNvPr>
            <p:cNvSpPr/>
            <p:nvPr/>
          </p:nvSpPr>
          <p:spPr>
            <a:xfrm>
              <a:off x="1695718" y="4108648"/>
              <a:ext cx="1371600" cy="1371600"/>
            </a:xfrm>
            <a:prstGeom prst="chord">
              <a:avLst>
                <a:gd name="adj1" fmla="val 2470165"/>
                <a:gd name="adj2" fmla="val 832191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71" name="Picture 70">
              <a:extLst>
                <a:ext uri="{FF2B5EF4-FFF2-40B4-BE49-F238E27FC236}">
                  <a16:creationId xmlns:a16="http://schemas.microsoft.com/office/drawing/2014/main" id="{5EE98CE6-2574-4DB3-ABED-A39C25F73242}"/>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2308365" y="5294746"/>
              <a:ext cx="146304" cy="146304"/>
            </a:xfrm>
            <a:prstGeom prst="rect">
              <a:avLst/>
            </a:prstGeom>
          </p:spPr>
        </p:pic>
      </p:grpSp>
      <p:grpSp>
        <p:nvGrpSpPr>
          <p:cNvPr id="72" name="Group 71">
            <a:extLst>
              <a:ext uri="{FF2B5EF4-FFF2-40B4-BE49-F238E27FC236}">
                <a16:creationId xmlns:a16="http://schemas.microsoft.com/office/drawing/2014/main" id="{E34F1FE7-AF2D-4441-B395-F703113F13CA}"/>
              </a:ext>
            </a:extLst>
          </p:cNvPr>
          <p:cNvGrpSpPr/>
          <p:nvPr/>
        </p:nvGrpSpPr>
        <p:grpSpPr>
          <a:xfrm>
            <a:off x="6078394" y="4108648"/>
            <a:ext cx="1371600" cy="1371600"/>
            <a:chOff x="6078394" y="4108648"/>
            <a:chExt cx="1371600" cy="1371600"/>
          </a:xfrm>
        </p:grpSpPr>
        <p:sp>
          <p:nvSpPr>
            <p:cNvPr id="73" name="Oval 72">
              <a:extLst>
                <a:ext uri="{FF2B5EF4-FFF2-40B4-BE49-F238E27FC236}">
                  <a16:creationId xmlns:a16="http://schemas.microsoft.com/office/drawing/2014/main" id="{4E20ADFA-6FD4-4654-963C-8E82A2942D43}"/>
                </a:ext>
              </a:extLst>
            </p:cNvPr>
            <p:cNvSpPr/>
            <p:nvPr/>
          </p:nvSpPr>
          <p:spPr>
            <a:xfrm>
              <a:off x="6078394" y="4108650"/>
              <a:ext cx="1371598" cy="137159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0000"/>
                </a:solidFill>
                <a:effectLst/>
                <a:uLnTx/>
                <a:uFillTx/>
                <a:latin typeface="+mj-lt"/>
              </a:endParaRPr>
            </a:p>
          </p:txBody>
        </p:sp>
        <p:sp>
          <p:nvSpPr>
            <p:cNvPr id="74" name="Chord 73">
              <a:extLst>
                <a:ext uri="{FF2B5EF4-FFF2-40B4-BE49-F238E27FC236}">
                  <a16:creationId xmlns:a16="http://schemas.microsoft.com/office/drawing/2014/main" id="{5A6FAF34-F566-4FDF-B0A0-33C63B50DBE3}"/>
                </a:ext>
              </a:extLst>
            </p:cNvPr>
            <p:cNvSpPr/>
            <p:nvPr/>
          </p:nvSpPr>
          <p:spPr>
            <a:xfrm>
              <a:off x="6078394" y="4108648"/>
              <a:ext cx="1371600" cy="1371600"/>
            </a:xfrm>
            <a:prstGeom prst="chord">
              <a:avLst>
                <a:gd name="adj1" fmla="val 18011673"/>
                <a:gd name="adj2" fmla="val 1437355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75" name="Rectangle 74">
              <a:extLst>
                <a:ext uri="{FF2B5EF4-FFF2-40B4-BE49-F238E27FC236}">
                  <a16:creationId xmlns:a16="http://schemas.microsoft.com/office/drawing/2014/main" id="{64F037B3-138C-4C1F-B7F9-9DB843BB020D}"/>
                </a:ext>
              </a:extLst>
            </p:cNvPr>
            <p:cNvSpPr/>
            <p:nvPr/>
          </p:nvSpPr>
          <p:spPr>
            <a:xfrm>
              <a:off x="6562857" y="4532839"/>
              <a:ext cx="402675" cy="52322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lumMod val="65000"/>
                      <a:lumOff val="35000"/>
                    </a:prstClr>
                  </a:solidFill>
                  <a:effectLst/>
                  <a:uLnTx/>
                  <a:uFillTx/>
                  <a:latin typeface="+mj-lt"/>
                </a:rPr>
                <a:t>0</a:t>
              </a:r>
            </a:p>
          </p:txBody>
        </p:sp>
        <p:pic>
          <p:nvPicPr>
            <p:cNvPr id="76" name="Picture 75">
              <a:extLst>
                <a:ext uri="{FF2B5EF4-FFF2-40B4-BE49-F238E27FC236}">
                  <a16:creationId xmlns:a16="http://schemas.microsoft.com/office/drawing/2014/main" id="{F367266D-4C5A-4BBF-9F76-7E29C0C4D58B}"/>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400800" y="4314429"/>
              <a:ext cx="146304" cy="146304"/>
            </a:xfrm>
            <a:prstGeom prst="rect">
              <a:avLst/>
            </a:prstGeom>
          </p:spPr>
        </p:pic>
        <p:pic>
          <p:nvPicPr>
            <p:cNvPr id="77" name="Picture 76">
              <a:extLst>
                <a:ext uri="{FF2B5EF4-FFF2-40B4-BE49-F238E27FC236}">
                  <a16:creationId xmlns:a16="http://schemas.microsoft.com/office/drawing/2014/main" id="{F55A5625-4859-4D77-891D-EEEDF3F119AF}"/>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841010" y="4435055"/>
              <a:ext cx="146304" cy="146304"/>
            </a:xfrm>
            <a:prstGeom prst="rect">
              <a:avLst/>
            </a:prstGeom>
          </p:spPr>
        </p:pic>
        <p:pic>
          <p:nvPicPr>
            <p:cNvPr id="78" name="Picture 77">
              <a:extLst>
                <a:ext uri="{FF2B5EF4-FFF2-40B4-BE49-F238E27FC236}">
                  <a16:creationId xmlns:a16="http://schemas.microsoft.com/office/drawing/2014/main" id="{FDBCCCBA-3905-4DA6-82CF-A0061F1F481D}"/>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547104" y="5218919"/>
              <a:ext cx="146304" cy="146304"/>
            </a:xfrm>
            <a:prstGeom prst="rect">
              <a:avLst/>
            </a:prstGeom>
          </p:spPr>
        </p:pic>
        <p:pic>
          <p:nvPicPr>
            <p:cNvPr id="79" name="Picture 78">
              <a:extLst>
                <a:ext uri="{FF2B5EF4-FFF2-40B4-BE49-F238E27FC236}">
                  <a16:creationId xmlns:a16="http://schemas.microsoft.com/office/drawing/2014/main" id="{9E77360B-6C07-4314-9E2F-06B52BB3D12C}"/>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7079240" y="5000628"/>
              <a:ext cx="146304" cy="146304"/>
            </a:xfrm>
            <a:prstGeom prst="rect">
              <a:avLst/>
            </a:prstGeom>
          </p:spPr>
        </p:pic>
      </p:grpSp>
    </p:spTree>
    <p:extLst>
      <p:ext uri="{BB962C8B-B14F-4D97-AF65-F5344CB8AC3E}">
        <p14:creationId xmlns:p14="http://schemas.microsoft.com/office/powerpoint/2010/main" val="34670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animBg="1"/>
      <p:bldP spid="6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Reference Voltage (</a:t>
            </a:r>
            <a:r>
              <a:rPr lang="en-US" dirty="0" err="1"/>
              <a:t>V</a:t>
            </a:r>
            <a:r>
              <a:rPr lang="en-US" baseline="-25000" dirty="0" err="1"/>
              <a:t>ref</a:t>
            </a:r>
            <a:r>
              <a:rPr lang="en-US" dirty="0"/>
              <a:t>)</a:t>
            </a:r>
          </a:p>
        </p:txBody>
      </p:sp>
      <p:sp>
        <p:nvSpPr>
          <p:cNvPr id="3" name="Slide Number Placeholder 2"/>
          <p:cNvSpPr>
            <a:spLocks noGrp="1"/>
          </p:cNvSpPr>
          <p:nvPr>
            <p:ph type="sldNum" sz="quarter" idx="12"/>
          </p:nvPr>
        </p:nvSpPr>
        <p:spPr/>
        <p:txBody>
          <a:bodyPr>
            <a:normAutofit/>
          </a:bodyPr>
          <a:lstStyle/>
          <a:p>
            <a:fld id="{659951FD-F195-4FF4-B5D0-ABFF8986B8DF}" type="slidenum">
              <a:rPr lang="en-US" smtClean="0"/>
              <a:pPr/>
              <a:t>86</a:t>
            </a:fld>
            <a:endParaRPr lang="en-US" dirty="0"/>
          </a:p>
        </p:txBody>
      </p:sp>
      <p:cxnSp>
        <p:nvCxnSpPr>
          <p:cNvPr id="61" name="Straight Arrow Connector 60">
            <a:extLst>
              <a:ext uri="{FF2B5EF4-FFF2-40B4-BE49-F238E27FC236}">
                <a16:creationId xmlns:a16="http://schemas.microsoft.com/office/drawing/2014/main" id="{8D4A297D-BBF3-4D33-BDAC-D9F3C053E180}"/>
              </a:ext>
            </a:extLst>
          </p:cNvPr>
          <p:cNvCxnSpPr/>
          <p:nvPr/>
        </p:nvCxnSpPr>
        <p:spPr>
          <a:xfrm>
            <a:off x="528311" y="5823857"/>
            <a:ext cx="8615689" cy="0"/>
          </a:xfrm>
          <a:prstGeom prst="straightConnector1">
            <a:avLst/>
          </a:prstGeom>
          <a:noFill/>
          <a:ln w="63500" cap="flat" cmpd="sng" algn="ctr">
            <a:solidFill>
              <a:sysClr val="windowText" lastClr="000000">
                <a:lumMod val="65000"/>
                <a:lumOff val="35000"/>
              </a:sysClr>
            </a:solidFill>
            <a:prstDash val="solid"/>
            <a:tailEnd type="triangle"/>
          </a:ln>
          <a:effectLst/>
        </p:spPr>
      </p:cxnSp>
      <p:cxnSp>
        <p:nvCxnSpPr>
          <p:cNvPr id="62" name="Straight Connector 61">
            <a:extLst>
              <a:ext uri="{FF2B5EF4-FFF2-40B4-BE49-F238E27FC236}">
                <a16:creationId xmlns:a16="http://schemas.microsoft.com/office/drawing/2014/main" id="{D5326562-18FD-49BF-9AB8-77D6351AD2CE}"/>
              </a:ext>
            </a:extLst>
          </p:cNvPr>
          <p:cNvCxnSpPr/>
          <p:nvPr/>
        </p:nvCxnSpPr>
        <p:spPr>
          <a:xfrm>
            <a:off x="4572000" y="2727960"/>
            <a:ext cx="0" cy="3100107"/>
          </a:xfrm>
          <a:prstGeom prst="line">
            <a:avLst/>
          </a:prstGeom>
          <a:noFill/>
          <a:ln w="63500" cap="flat" cmpd="sng" algn="ctr">
            <a:solidFill>
              <a:schemeClr val="accent5"/>
            </a:solidFill>
            <a:prstDash val="sysDash"/>
          </a:ln>
          <a:effectLst/>
        </p:spPr>
      </p:cxnSp>
      <p:sp>
        <p:nvSpPr>
          <p:cNvPr id="63" name="Rectangle 62">
            <a:extLst>
              <a:ext uri="{FF2B5EF4-FFF2-40B4-BE49-F238E27FC236}">
                <a16:creationId xmlns:a16="http://schemas.microsoft.com/office/drawing/2014/main" id="{5946D7B8-6EF1-4244-AD37-578F31A43A11}"/>
              </a:ext>
            </a:extLst>
          </p:cNvPr>
          <p:cNvSpPr/>
          <p:nvPr/>
        </p:nvSpPr>
        <p:spPr>
          <a:xfrm>
            <a:off x="4126775" y="1843599"/>
            <a:ext cx="890450" cy="646331"/>
          </a:xfrm>
          <a:prstGeom prst="rect">
            <a:avLst/>
          </a:prstGeom>
        </p:spPr>
        <p:txBody>
          <a:bodyPr wrap="square">
            <a:spAutoFit/>
          </a:bodyPr>
          <a:lstStyle/>
          <a:p>
            <a:pPr algn="ctr"/>
            <a:r>
              <a:rPr lang="en-US" altLang="ko-KR" sz="3600" b="1" dirty="0" err="1">
                <a:solidFill>
                  <a:schemeClr val="accent5"/>
                </a:solidFill>
                <a:latin typeface="+mj-lt"/>
                <a:ea typeface="Dotum" pitchFamily="34" charset="-127"/>
              </a:rPr>
              <a:t>V</a:t>
            </a:r>
            <a:r>
              <a:rPr lang="en-US" altLang="ko-KR" sz="3600" b="1" baseline="-25000" dirty="0" err="1">
                <a:solidFill>
                  <a:schemeClr val="accent5"/>
                </a:solidFill>
                <a:latin typeface="+mj-lt"/>
                <a:ea typeface="Dotum" pitchFamily="34" charset="-127"/>
              </a:rPr>
              <a:t>ref</a:t>
            </a:r>
            <a:endParaRPr lang="ko-KR" altLang="ko-KR" sz="3600" b="1" dirty="0">
              <a:solidFill>
                <a:schemeClr val="accent5"/>
              </a:solidFill>
              <a:latin typeface="+mj-lt"/>
              <a:ea typeface="Dotum" pitchFamily="34" charset="-127"/>
            </a:endParaRPr>
          </a:p>
        </p:txBody>
      </p:sp>
      <p:cxnSp>
        <p:nvCxnSpPr>
          <p:cNvPr id="64" name="Straight Arrow Connector 63">
            <a:extLst>
              <a:ext uri="{FF2B5EF4-FFF2-40B4-BE49-F238E27FC236}">
                <a16:creationId xmlns:a16="http://schemas.microsoft.com/office/drawing/2014/main" id="{0EE3A5CE-1F39-41D5-9C6B-3092D9F823F7}"/>
              </a:ext>
            </a:extLst>
          </p:cNvPr>
          <p:cNvCxnSpPr/>
          <p:nvPr/>
        </p:nvCxnSpPr>
        <p:spPr>
          <a:xfrm flipV="1">
            <a:off x="571500" y="1890602"/>
            <a:ext cx="0" cy="3918858"/>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5" name="Rectangle 64">
            <a:extLst>
              <a:ext uri="{FF2B5EF4-FFF2-40B4-BE49-F238E27FC236}">
                <a16:creationId xmlns:a16="http://schemas.microsoft.com/office/drawing/2014/main" id="{51B286CF-39CF-4D7F-9A82-57ED89C718FF}"/>
              </a:ext>
            </a:extLst>
          </p:cNvPr>
          <p:cNvSpPr/>
          <p:nvPr/>
        </p:nvSpPr>
        <p:spPr>
          <a:xfrm rot="16200000">
            <a:off x="-1452153" y="3324385"/>
            <a:ext cx="3437706"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PDF</a:t>
            </a:r>
            <a:endParaRPr lang="ko-KR" altLang="ko-KR" sz="2800" i="1" dirty="0">
              <a:solidFill>
                <a:prstClr val="black">
                  <a:lumMod val="65000"/>
                  <a:lumOff val="35000"/>
                </a:prstClr>
              </a:solidFill>
              <a:latin typeface="+mj-lt"/>
              <a:ea typeface="Dotum" pitchFamily="34" charset="-127"/>
            </a:endParaRPr>
          </a:p>
        </p:txBody>
      </p:sp>
      <p:sp>
        <p:nvSpPr>
          <p:cNvPr id="66" name="Freeform 79">
            <a:extLst>
              <a:ext uri="{FF2B5EF4-FFF2-40B4-BE49-F238E27FC236}">
                <a16:creationId xmlns:a16="http://schemas.microsoft.com/office/drawing/2014/main" id="{D6E1FEF2-2776-43BC-AB0A-BB3969D06358}"/>
              </a:ext>
            </a:extLst>
          </p:cNvPr>
          <p:cNvSpPr/>
          <p:nvPr/>
        </p:nvSpPr>
        <p:spPr>
          <a:xfrm>
            <a:off x="923211" y="2819399"/>
            <a:ext cx="2920742" cy="299006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ndParaRPr>
          </a:p>
        </p:txBody>
      </p:sp>
      <p:sp>
        <p:nvSpPr>
          <p:cNvPr id="67" name="Freeform 80">
            <a:extLst>
              <a:ext uri="{FF2B5EF4-FFF2-40B4-BE49-F238E27FC236}">
                <a16:creationId xmlns:a16="http://schemas.microsoft.com/office/drawing/2014/main" id="{455C8F1B-DD2D-406B-AD22-6CC8BD457335}"/>
              </a:ext>
            </a:extLst>
          </p:cNvPr>
          <p:cNvSpPr/>
          <p:nvPr/>
        </p:nvSpPr>
        <p:spPr>
          <a:xfrm>
            <a:off x="5298320" y="2819400"/>
            <a:ext cx="2920742" cy="299006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ndParaRPr>
          </a:p>
        </p:txBody>
      </p:sp>
      <p:grpSp>
        <p:nvGrpSpPr>
          <p:cNvPr id="68" name="Group 67">
            <a:extLst>
              <a:ext uri="{FF2B5EF4-FFF2-40B4-BE49-F238E27FC236}">
                <a16:creationId xmlns:a16="http://schemas.microsoft.com/office/drawing/2014/main" id="{9ED8DE89-6A00-4BF1-96B1-7BECAF06F446}"/>
              </a:ext>
            </a:extLst>
          </p:cNvPr>
          <p:cNvGrpSpPr/>
          <p:nvPr/>
        </p:nvGrpSpPr>
        <p:grpSpPr>
          <a:xfrm>
            <a:off x="1695718" y="4108648"/>
            <a:ext cx="1371600" cy="1371600"/>
            <a:chOff x="1695718" y="4108648"/>
            <a:chExt cx="1371600" cy="1371600"/>
          </a:xfrm>
        </p:grpSpPr>
        <p:sp>
          <p:nvSpPr>
            <p:cNvPr id="69" name="Oval 68">
              <a:extLst>
                <a:ext uri="{FF2B5EF4-FFF2-40B4-BE49-F238E27FC236}">
                  <a16:creationId xmlns:a16="http://schemas.microsoft.com/office/drawing/2014/main" id="{586E02E4-D529-4778-8F0B-D9EC71430512}"/>
                </a:ext>
              </a:extLst>
            </p:cNvPr>
            <p:cNvSpPr/>
            <p:nvPr/>
          </p:nvSpPr>
          <p:spPr>
            <a:xfrm>
              <a:off x="1695718" y="4108649"/>
              <a:ext cx="1371598" cy="137159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B050"/>
                </a:solidFill>
                <a:effectLst/>
                <a:uLnTx/>
                <a:uFillTx/>
                <a:latin typeface="+mj-lt"/>
              </a:endParaRPr>
            </a:p>
          </p:txBody>
        </p:sp>
        <p:sp>
          <p:nvSpPr>
            <p:cNvPr id="70" name="Rectangle 69">
              <a:extLst>
                <a:ext uri="{FF2B5EF4-FFF2-40B4-BE49-F238E27FC236}">
                  <a16:creationId xmlns:a16="http://schemas.microsoft.com/office/drawing/2014/main" id="{A759E017-FC7D-4101-BC30-D2347E60306E}"/>
                </a:ext>
              </a:extLst>
            </p:cNvPr>
            <p:cNvSpPr/>
            <p:nvPr/>
          </p:nvSpPr>
          <p:spPr>
            <a:xfrm>
              <a:off x="2209835" y="4532838"/>
              <a:ext cx="343364" cy="52322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lumMod val="65000"/>
                      <a:lumOff val="35000"/>
                    </a:prstClr>
                  </a:solidFill>
                  <a:effectLst/>
                  <a:uLnTx/>
                  <a:uFillTx/>
                  <a:latin typeface="+mj-lt"/>
                </a:rPr>
                <a:t>1</a:t>
              </a:r>
            </a:p>
          </p:txBody>
        </p:sp>
        <p:sp>
          <p:nvSpPr>
            <p:cNvPr id="71" name="Chord 70">
              <a:extLst>
                <a:ext uri="{FF2B5EF4-FFF2-40B4-BE49-F238E27FC236}">
                  <a16:creationId xmlns:a16="http://schemas.microsoft.com/office/drawing/2014/main" id="{BADF0418-9431-41A2-8FBA-820B10EEBF81}"/>
                </a:ext>
              </a:extLst>
            </p:cNvPr>
            <p:cNvSpPr/>
            <p:nvPr/>
          </p:nvSpPr>
          <p:spPr>
            <a:xfrm>
              <a:off x="1695718" y="4108648"/>
              <a:ext cx="1371600" cy="1371600"/>
            </a:xfrm>
            <a:prstGeom prst="chord">
              <a:avLst>
                <a:gd name="adj1" fmla="val 2470165"/>
                <a:gd name="adj2" fmla="val 832191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pic>
          <p:nvPicPr>
            <p:cNvPr id="72" name="Picture 71">
              <a:extLst>
                <a:ext uri="{FF2B5EF4-FFF2-40B4-BE49-F238E27FC236}">
                  <a16:creationId xmlns:a16="http://schemas.microsoft.com/office/drawing/2014/main" id="{E2DA3765-0EA0-4CEF-90FE-E3F1987B1C0F}"/>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2308365" y="5294746"/>
              <a:ext cx="146304" cy="146304"/>
            </a:xfrm>
            <a:prstGeom prst="rect">
              <a:avLst/>
            </a:prstGeom>
          </p:spPr>
        </p:pic>
      </p:grpSp>
      <p:grpSp>
        <p:nvGrpSpPr>
          <p:cNvPr id="73" name="Group 72">
            <a:extLst>
              <a:ext uri="{FF2B5EF4-FFF2-40B4-BE49-F238E27FC236}">
                <a16:creationId xmlns:a16="http://schemas.microsoft.com/office/drawing/2014/main" id="{E10DB2D8-0192-4616-84F6-724D7302D4F6}"/>
              </a:ext>
            </a:extLst>
          </p:cNvPr>
          <p:cNvGrpSpPr/>
          <p:nvPr/>
        </p:nvGrpSpPr>
        <p:grpSpPr>
          <a:xfrm>
            <a:off x="6078394" y="4108648"/>
            <a:ext cx="1371600" cy="1371600"/>
            <a:chOff x="6078394" y="4108648"/>
            <a:chExt cx="1371600" cy="1371600"/>
          </a:xfrm>
        </p:grpSpPr>
        <p:sp>
          <p:nvSpPr>
            <p:cNvPr id="74" name="Oval 73">
              <a:extLst>
                <a:ext uri="{FF2B5EF4-FFF2-40B4-BE49-F238E27FC236}">
                  <a16:creationId xmlns:a16="http://schemas.microsoft.com/office/drawing/2014/main" id="{FD0B1125-C142-43DF-82CB-C5E686BD44AC}"/>
                </a:ext>
              </a:extLst>
            </p:cNvPr>
            <p:cNvSpPr/>
            <p:nvPr/>
          </p:nvSpPr>
          <p:spPr>
            <a:xfrm>
              <a:off x="6078394" y="4108650"/>
              <a:ext cx="1371598" cy="137159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0000"/>
                </a:solidFill>
                <a:effectLst/>
                <a:uLnTx/>
                <a:uFillTx/>
                <a:latin typeface="+mj-lt"/>
              </a:endParaRPr>
            </a:p>
          </p:txBody>
        </p:sp>
        <p:sp>
          <p:nvSpPr>
            <p:cNvPr id="75" name="Chord 74">
              <a:extLst>
                <a:ext uri="{FF2B5EF4-FFF2-40B4-BE49-F238E27FC236}">
                  <a16:creationId xmlns:a16="http://schemas.microsoft.com/office/drawing/2014/main" id="{C2EDB789-A805-4B7A-A8C9-3109596955F5}"/>
                </a:ext>
              </a:extLst>
            </p:cNvPr>
            <p:cNvSpPr/>
            <p:nvPr/>
          </p:nvSpPr>
          <p:spPr>
            <a:xfrm>
              <a:off x="6078394" y="4108648"/>
              <a:ext cx="1371600" cy="1371600"/>
            </a:xfrm>
            <a:prstGeom prst="chord">
              <a:avLst>
                <a:gd name="adj1" fmla="val 18011673"/>
                <a:gd name="adj2" fmla="val 14373558"/>
              </a:avLst>
            </a:prstGeom>
            <a:solidFill>
              <a:srgbClr val="59B0B9">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76" name="Rectangle 75">
              <a:extLst>
                <a:ext uri="{FF2B5EF4-FFF2-40B4-BE49-F238E27FC236}">
                  <a16:creationId xmlns:a16="http://schemas.microsoft.com/office/drawing/2014/main" id="{07D5973C-08DF-44AC-A5A3-FE5A32C182C6}"/>
                </a:ext>
              </a:extLst>
            </p:cNvPr>
            <p:cNvSpPr/>
            <p:nvPr/>
          </p:nvSpPr>
          <p:spPr>
            <a:xfrm>
              <a:off x="6562857" y="4532839"/>
              <a:ext cx="402675" cy="523220"/>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lumMod val="65000"/>
                      <a:lumOff val="35000"/>
                    </a:prstClr>
                  </a:solidFill>
                  <a:effectLst/>
                  <a:uLnTx/>
                  <a:uFillTx/>
                  <a:latin typeface="+mj-lt"/>
                </a:rPr>
                <a:t>0</a:t>
              </a:r>
            </a:p>
          </p:txBody>
        </p:sp>
        <p:pic>
          <p:nvPicPr>
            <p:cNvPr id="77" name="Picture 76">
              <a:extLst>
                <a:ext uri="{FF2B5EF4-FFF2-40B4-BE49-F238E27FC236}">
                  <a16:creationId xmlns:a16="http://schemas.microsoft.com/office/drawing/2014/main" id="{97618A8A-1568-4165-8FF5-8021EEE1F503}"/>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400800" y="4314429"/>
              <a:ext cx="146304" cy="146304"/>
            </a:xfrm>
            <a:prstGeom prst="rect">
              <a:avLst/>
            </a:prstGeom>
          </p:spPr>
        </p:pic>
        <p:pic>
          <p:nvPicPr>
            <p:cNvPr id="82" name="Picture 81">
              <a:extLst>
                <a:ext uri="{FF2B5EF4-FFF2-40B4-BE49-F238E27FC236}">
                  <a16:creationId xmlns:a16="http://schemas.microsoft.com/office/drawing/2014/main" id="{1F06ED72-8F76-4253-ACED-2BCD1DB9F3A2}"/>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841010" y="4435055"/>
              <a:ext cx="146304" cy="146304"/>
            </a:xfrm>
            <a:prstGeom prst="rect">
              <a:avLst/>
            </a:prstGeom>
          </p:spPr>
        </p:pic>
        <p:pic>
          <p:nvPicPr>
            <p:cNvPr id="83" name="Picture 82">
              <a:extLst>
                <a:ext uri="{FF2B5EF4-FFF2-40B4-BE49-F238E27FC236}">
                  <a16:creationId xmlns:a16="http://schemas.microsoft.com/office/drawing/2014/main" id="{446BAB6F-F0BD-42F1-B7A3-CA4CAFA587A5}"/>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6547104" y="5218919"/>
              <a:ext cx="146304" cy="146304"/>
            </a:xfrm>
            <a:prstGeom prst="rect">
              <a:avLst/>
            </a:prstGeom>
          </p:spPr>
        </p:pic>
        <p:pic>
          <p:nvPicPr>
            <p:cNvPr id="84" name="Picture 83">
              <a:extLst>
                <a:ext uri="{FF2B5EF4-FFF2-40B4-BE49-F238E27FC236}">
                  <a16:creationId xmlns:a16="http://schemas.microsoft.com/office/drawing/2014/main" id="{2D6A3A6F-54FD-4271-BBE5-9170C8EAB641}"/>
                </a:ext>
              </a:extLst>
            </p:cNvPr>
            <p:cNvPicPr>
              <a:picLocks noChangeAspect="1"/>
            </p:cNvPicPr>
            <p:nvPr/>
          </p:nvPicPr>
          <p:blipFill>
            <a:blip r:embed="rId3" cstate="print">
              <a:duotone>
                <a:srgbClr val="59B0B9">
                  <a:shade val="45000"/>
                  <a:satMod val="135000"/>
                </a:srgbClr>
                <a:prstClr val="white"/>
              </a:duotone>
              <a:extLst>
                <a:ext uri="{28A0092B-C50C-407E-A947-70E740481C1C}">
                  <a14:useLocalDpi xmlns:a14="http://schemas.microsoft.com/office/drawing/2010/main" val="0"/>
                </a:ext>
              </a:extLst>
            </a:blip>
            <a:stretch>
              <a:fillRect/>
            </a:stretch>
          </p:blipFill>
          <p:spPr>
            <a:xfrm>
              <a:off x="7079240" y="5000628"/>
              <a:ext cx="146304" cy="146304"/>
            </a:xfrm>
            <a:prstGeom prst="rect">
              <a:avLst/>
            </a:prstGeom>
          </p:spPr>
        </p:pic>
      </p:grpSp>
      <p:sp>
        <p:nvSpPr>
          <p:cNvPr id="85" name="Rectangle 84">
            <a:extLst>
              <a:ext uri="{FF2B5EF4-FFF2-40B4-BE49-F238E27FC236}">
                <a16:creationId xmlns:a16="http://schemas.microsoft.com/office/drawing/2014/main" id="{3BC0EEDE-9CFD-4A45-BE04-EF2CAAE39497}"/>
              </a:ext>
            </a:extLst>
          </p:cNvPr>
          <p:cNvSpPr/>
          <p:nvPr/>
        </p:nvSpPr>
        <p:spPr>
          <a:xfrm>
            <a:off x="5298320" y="5828067"/>
            <a:ext cx="3662800"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Threshold Voltage</a:t>
            </a:r>
            <a:endParaRPr lang="ko-KR" altLang="ko-KR" sz="2800" i="1" dirty="0">
              <a:solidFill>
                <a:prstClr val="black">
                  <a:lumMod val="65000"/>
                  <a:lumOff val="35000"/>
                </a:prstClr>
              </a:solidFill>
              <a:latin typeface="+mj-lt"/>
              <a:ea typeface="Dotum" pitchFamily="34" charset="-127"/>
            </a:endParaRPr>
          </a:p>
        </p:txBody>
      </p:sp>
    </p:spTree>
    <p:extLst>
      <p:ext uri="{BB962C8B-B14F-4D97-AF65-F5344CB8AC3E}">
        <p14:creationId xmlns:p14="http://schemas.microsoft.com/office/powerpoint/2010/main" val="14543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Multi-Level Cell (MLC)</a:t>
            </a:r>
          </a:p>
        </p:txBody>
      </p:sp>
      <p:sp>
        <p:nvSpPr>
          <p:cNvPr id="2" name="Slide Number Placeholder 1"/>
          <p:cNvSpPr>
            <a:spLocks noGrp="1"/>
          </p:cNvSpPr>
          <p:nvPr>
            <p:ph type="sldNum" sz="quarter" idx="12"/>
          </p:nvPr>
        </p:nvSpPr>
        <p:spPr/>
        <p:txBody>
          <a:bodyPr>
            <a:normAutofit/>
          </a:bodyPr>
          <a:lstStyle/>
          <a:p>
            <a:fld id="{659951FD-F195-4FF4-B5D0-ABFF8986B8DF}" type="slidenum">
              <a:rPr lang="en-US" smtClean="0"/>
              <a:pPr/>
              <a:t>87</a:t>
            </a:fld>
            <a:endParaRPr lang="en-US" dirty="0"/>
          </a:p>
        </p:txBody>
      </p:sp>
      <p:cxnSp>
        <p:nvCxnSpPr>
          <p:cNvPr id="60" name="Straight Arrow Connector 59">
            <a:extLst>
              <a:ext uri="{FF2B5EF4-FFF2-40B4-BE49-F238E27FC236}">
                <a16:creationId xmlns:a16="http://schemas.microsoft.com/office/drawing/2014/main" id="{A45978B3-A8C9-43EC-BCCA-7B8C0DB6272B}"/>
              </a:ext>
            </a:extLst>
          </p:cNvPr>
          <p:cNvCxnSpPr/>
          <p:nvPr/>
        </p:nvCxnSpPr>
        <p:spPr>
          <a:xfrm flipV="1">
            <a:off x="571500" y="1890602"/>
            <a:ext cx="0" cy="3918858"/>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1" name="Rectangle 60">
            <a:extLst>
              <a:ext uri="{FF2B5EF4-FFF2-40B4-BE49-F238E27FC236}">
                <a16:creationId xmlns:a16="http://schemas.microsoft.com/office/drawing/2014/main" id="{5EAB6818-59B1-4146-AD1A-9582229F2E7E}"/>
              </a:ext>
            </a:extLst>
          </p:cNvPr>
          <p:cNvSpPr/>
          <p:nvPr/>
        </p:nvSpPr>
        <p:spPr>
          <a:xfrm rot="16200000">
            <a:off x="-1452153" y="3324385"/>
            <a:ext cx="3437706"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PDF</a:t>
            </a:r>
            <a:endParaRPr lang="ko-KR" altLang="ko-KR" sz="2800" i="1" dirty="0">
              <a:solidFill>
                <a:prstClr val="black">
                  <a:lumMod val="65000"/>
                  <a:lumOff val="35000"/>
                </a:prstClr>
              </a:solidFill>
              <a:latin typeface="+mj-lt"/>
              <a:ea typeface="Dotum" pitchFamily="34" charset="-127"/>
            </a:endParaRPr>
          </a:p>
        </p:txBody>
      </p:sp>
      <p:grpSp>
        <p:nvGrpSpPr>
          <p:cNvPr id="62" name="Group 61">
            <a:extLst>
              <a:ext uri="{FF2B5EF4-FFF2-40B4-BE49-F238E27FC236}">
                <a16:creationId xmlns:a16="http://schemas.microsoft.com/office/drawing/2014/main" id="{F8435196-63CE-4506-ACF8-A451337EB561}"/>
              </a:ext>
            </a:extLst>
          </p:cNvPr>
          <p:cNvGrpSpPr/>
          <p:nvPr/>
        </p:nvGrpSpPr>
        <p:grpSpPr>
          <a:xfrm>
            <a:off x="2440683" y="1752603"/>
            <a:ext cx="542898" cy="4063997"/>
            <a:chOff x="2440683" y="1752603"/>
            <a:chExt cx="542898" cy="4063997"/>
          </a:xfrm>
        </p:grpSpPr>
        <p:cxnSp>
          <p:nvCxnSpPr>
            <p:cNvPr id="63" name="Straight Connector 62">
              <a:extLst>
                <a:ext uri="{FF2B5EF4-FFF2-40B4-BE49-F238E27FC236}">
                  <a16:creationId xmlns:a16="http://schemas.microsoft.com/office/drawing/2014/main" id="{26BCEF22-ADE1-402F-8012-504AF019F3D3}"/>
                </a:ext>
              </a:extLst>
            </p:cNvPr>
            <p:cNvCxnSpPr/>
            <p:nvPr/>
          </p:nvCxnSpPr>
          <p:spPr>
            <a:xfrm flipH="1">
              <a:off x="2705212" y="2341880"/>
              <a:ext cx="3223" cy="3474720"/>
            </a:xfrm>
            <a:prstGeom prst="line">
              <a:avLst/>
            </a:prstGeom>
            <a:noFill/>
            <a:ln w="63500" cap="flat" cmpd="sng" algn="ctr">
              <a:solidFill>
                <a:sysClr val="windowText" lastClr="000000">
                  <a:lumMod val="65000"/>
                  <a:lumOff val="35000"/>
                </a:sysClr>
              </a:solidFill>
              <a:prstDash val="sysDash"/>
            </a:ln>
            <a:effectLst/>
          </p:spPr>
        </p:cxnSp>
        <p:sp>
          <p:nvSpPr>
            <p:cNvPr id="64" name="Rectangle 63">
              <a:extLst>
                <a:ext uri="{FF2B5EF4-FFF2-40B4-BE49-F238E27FC236}">
                  <a16:creationId xmlns:a16="http://schemas.microsoft.com/office/drawing/2014/main" id="{38401B71-123F-4879-B812-1DCE783D6349}"/>
                </a:ext>
              </a:extLst>
            </p:cNvPr>
            <p:cNvSpPr/>
            <p:nvPr/>
          </p:nvSpPr>
          <p:spPr>
            <a:xfrm>
              <a:off x="2440683" y="1752603"/>
              <a:ext cx="54289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0" i="0" u="none" strike="noStrike" kern="0" cap="none" spc="0" normalizeH="0" baseline="0" noProof="0" dirty="0" err="1">
                  <a:ln>
                    <a:noFill/>
                  </a:ln>
                  <a:solidFill>
                    <a:prstClr val="black">
                      <a:lumMod val="65000"/>
                      <a:lumOff val="35000"/>
                    </a:prstClr>
                  </a:solidFill>
                  <a:effectLst/>
                  <a:uLnTx/>
                  <a:uFillTx/>
                  <a:latin typeface="+mj-lt"/>
                  <a:ea typeface="Dotum" pitchFamily="34" charset="-127"/>
                </a:rPr>
                <a:t>V</a:t>
              </a:r>
              <a:r>
                <a:rPr kumimoji="0" lang="en-US" altLang="ko-KR" sz="2800" b="0" i="0" u="none" strike="noStrike" kern="0" cap="none" spc="0" normalizeH="0" baseline="-25000" noProof="0" dirty="0" err="1">
                  <a:ln>
                    <a:noFill/>
                  </a:ln>
                  <a:solidFill>
                    <a:prstClr val="black">
                      <a:lumMod val="65000"/>
                      <a:lumOff val="35000"/>
                    </a:prstClr>
                  </a:solidFill>
                  <a:effectLst/>
                  <a:uLnTx/>
                  <a:uFillTx/>
                  <a:latin typeface="+mj-lt"/>
                  <a:ea typeface="Dotum" pitchFamily="34" charset="-127"/>
                </a:rPr>
                <a:t>a</a:t>
              </a:r>
              <a:endParaRPr kumimoji="0" lang="ko-KR" altLang="ko-KR" sz="2800" b="0" i="0" u="none" strike="noStrike" kern="0" cap="none" spc="0" normalizeH="0" baseline="0" noProof="0" dirty="0">
                <a:ln>
                  <a:noFill/>
                </a:ln>
                <a:solidFill>
                  <a:prstClr val="black">
                    <a:lumMod val="65000"/>
                    <a:lumOff val="35000"/>
                  </a:prstClr>
                </a:solidFill>
                <a:effectLst/>
                <a:uLnTx/>
                <a:uFillTx/>
                <a:latin typeface="+mj-lt"/>
                <a:ea typeface="Dotum" pitchFamily="34" charset="-127"/>
              </a:endParaRPr>
            </a:p>
          </p:txBody>
        </p:sp>
      </p:grpSp>
      <p:grpSp>
        <p:nvGrpSpPr>
          <p:cNvPr id="65" name="Group 64">
            <a:extLst>
              <a:ext uri="{FF2B5EF4-FFF2-40B4-BE49-F238E27FC236}">
                <a16:creationId xmlns:a16="http://schemas.microsoft.com/office/drawing/2014/main" id="{3CD301B0-D6C1-4F61-98D7-C974AE338F89}"/>
              </a:ext>
            </a:extLst>
          </p:cNvPr>
          <p:cNvGrpSpPr/>
          <p:nvPr/>
        </p:nvGrpSpPr>
        <p:grpSpPr>
          <a:xfrm>
            <a:off x="4579016" y="1752603"/>
            <a:ext cx="633628" cy="4063997"/>
            <a:chOff x="4579016" y="1752603"/>
            <a:chExt cx="633628" cy="4063997"/>
          </a:xfrm>
        </p:grpSpPr>
        <p:cxnSp>
          <p:nvCxnSpPr>
            <p:cNvPr id="66" name="Straight Connector 65">
              <a:extLst>
                <a:ext uri="{FF2B5EF4-FFF2-40B4-BE49-F238E27FC236}">
                  <a16:creationId xmlns:a16="http://schemas.microsoft.com/office/drawing/2014/main" id="{A353611A-14E1-40F0-95E7-0CC15E0A7665}"/>
                </a:ext>
              </a:extLst>
            </p:cNvPr>
            <p:cNvCxnSpPr/>
            <p:nvPr/>
          </p:nvCxnSpPr>
          <p:spPr>
            <a:xfrm flipH="1">
              <a:off x="4892607" y="2341880"/>
              <a:ext cx="3223" cy="3474720"/>
            </a:xfrm>
            <a:prstGeom prst="line">
              <a:avLst/>
            </a:prstGeom>
            <a:noFill/>
            <a:ln w="63500" cap="flat" cmpd="sng" algn="ctr">
              <a:solidFill>
                <a:sysClr val="windowText" lastClr="000000">
                  <a:lumMod val="65000"/>
                  <a:lumOff val="35000"/>
                </a:sysClr>
              </a:solidFill>
              <a:prstDash val="sysDash"/>
            </a:ln>
            <a:effectLst/>
          </p:spPr>
        </p:cxnSp>
        <p:sp>
          <p:nvSpPr>
            <p:cNvPr id="67" name="Rectangle 66">
              <a:extLst>
                <a:ext uri="{FF2B5EF4-FFF2-40B4-BE49-F238E27FC236}">
                  <a16:creationId xmlns:a16="http://schemas.microsoft.com/office/drawing/2014/main" id="{37A60C0A-E62C-49DD-B605-FCD9695F836D}"/>
                </a:ext>
              </a:extLst>
            </p:cNvPr>
            <p:cNvSpPr/>
            <p:nvPr/>
          </p:nvSpPr>
          <p:spPr>
            <a:xfrm>
              <a:off x="4579016" y="1752603"/>
              <a:ext cx="63362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0" i="0" u="none" strike="noStrike" kern="0" cap="none" spc="0" normalizeH="0" baseline="0" noProof="0" dirty="0" err="1">
                  <a:ln>
                    <a:noFill/>
                  </a:ln>
                  <a:solidFill>
                    <a:prstClr val="black">
                      <a:lumMod val="65000"/>
                      <a:lumOff val="35000"/>
                    </a:prstClr>
                  </a:solidFill>
                  <a:effectLst/>
                  <a:uLnTx/>
                  <a:uFillTx/>
                  <a:latin typeface="+mj-lt"/>
                  <a:ea typeface="Dotum" pitchFamily="34" charset="-127"/>
                </a:rPr>
                <a:t>V</a:t>
              </a:r>
              <a:r>
                <a:rPr kumimoji="0" lang="en-US" altLang="ko-KR" sz="2800" b="0" i="0" u="none" strike="noStrike" kern="0" cap="none" spc="0" normalizeH="0" baseline="-25000" noProof="0" dirty="0" err="1">
                  <a:ln>
                    <a:noFill/>
                  </a:ln>
                  <a:solidFill>
                    <a:prstClr val="black">
                      <a:lumMod val="65000"/>
                      <a:lumOff val="35000"/>
                    </a:prstClr>
                  </a:solidFill>
                  <a:effectLst/>
                  <a:uLnTx/>
                  <a:uFillTx/>
                  <a:latin typeface="+mj-lt"/>
                  <a:ea typeface="Dotum" pitchFamily="34" charset="-127"/>
                </a:rPr>
                <a:t>b</a:t>
              </a:r>
              <a:endParaRPr kumimoji="0" lang="ko-KR" altLang="ko-KR" sz="2800" b="0" i="0" u="none" strike="noStrike" kern="0" cap="none" spc="0" normalizeH="0" baseline="0" noProof="0" dirty="0">
                <a:ln>
                  <a:noFill/>
                </a:ln>
                <a:solidFill>
                  <a:prstClr val="black">
                    <a:lumMod val="65000"/>
                    <a:lumOff val="35000"/>
                  </a:prstClr>
                </a:solidFill>
                <a:effectLst/>
                <a:uLnTx/>
                <a:uFillTx/>
                <a:latin typeface="+mj-lt"/>
                <a:ea typeface="Dotum" pitchFamily="34" charset="-127"/>
              </a:endParaRPr>
            </a:p>
          </p:txBody>
        </p:sp>
      </p:grpSp>
      <p:grpSp>
        <p:nvGrpSpPr>
          <p:cNvPr id="68" name="Group 67">
            <a:extLst>
              <a:ext uri="{FF2B5EF4-FFF2-40B4-BE49-F238E27FC236}">
                <a16:creationId xmlns:a16="http://schemas.microsoft.com/office/drawing/2014/main" id="{440617D2-24BE-4622-9739-441E24B444C6}"/>
              </a:ext>
            </a:extLst>
          </p:cNvPr>
          <p:cNvGrpSpPr/>
          <p:nvPr/>
        </p:nvGrpSpPr>
        <p:grpSpPr>
          <a:xfrm>
            <a:off x="6808180" y="1752603"/>
            <a:ext cx="542898" cy="4063997"/>
            <a:chOff x="6808180" y="1752603"/>
            <a:chExt cx="542898" cy="4063997"/>
          </a:xfrm>
        </p:grpSpPr>
        <p:cxnSp>
          <p:nvCxnSpPr>
            <p:cNvPr id="69" name="Straight Connector 68">
              <a:extLst>
                <a:ext uri="{FF2B5EF4-FFF2-40B4-BE49-F238E27FC236}">
                  <a16:creationId xmlns:a16="http://schemas.microsoft.com/office/drawing/2014/main" id="{FE442AEB-5B07-4368-A07C-7AA45200B4C4}"/>
                </a:ext>
              </a:extLst>
            </p:cNvPr>
            <p:cNvCxnSpPr/>
            <p:nvPr/>
          </p:nvCxnSpPr>
          <p:spPr>
            <a:xfrm flipH="1">
              <a:off x="7080003" y="2341880"/>
              <a:ext cx="3222" cy="3474720"/>
            </a:xfrm>
            <a:prstGeom prst="line">
              <a:avLst/>
            </a:prstGeom>
            <a:noFill/>
            <a:ln w="63500" cap="flat" cmpd="sng" algn="ctr">
              <a:solidFill>
                <a:sysClr val="windowText" lastClr="000000">
                  <a:lumMod val="65000"/>
                  <a:lumOff val="35000"/>
                </a:sysClr>
              </a:solidFill>
              <a:prstDash val="sysDash"/>
            </a:ln>
            <a:effectLst/>
          </p:spPr>
        </p:cxnSp>
        <p:sp>
          <p:nvSpPr>
            <p:cNvPr id="70" name="Rectangle 69">
              <a:extLst>
                <a:ext uri="{FF2B5EF4-FFF2-40B4-BE49-F238E27FC236}">
                  <a16:creationId xmlns:a16="http://schemas.microsoft.com/office/drawing/2014/main" id="{943795FD-1B0E-4712-9BD3-21D23781E55E}"/>
                </a:ext>
              </a:extLst>
            </p:cNvPr>
            <p:cNvSpPr/>
            <p:nvPr/>
          </p:nvSpPr>
          <p:spPr>
            <a:xfrm>
              <a:off x="6808180" y="1752603"/>
              <a:ext cx="54289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800" b="0" i="0" u="none" strike="noStrike" kern="0" cap="none" spc="0" normalizeH="0" baseline="0" noProof="0" dirty="0" err="1">
                  <a:ln>
                    <a:noFill/>
                  </a:ln>
                  <a:solidFill>
                    <a:prstClr val="black">
                      <a:lumMod val="65000"/>
                      <a:lumOff val="35000"/>
                    </a:prstClr>
                  </a:solidFill>
                  <a:effectLst/>
                  <a:uLnTx/>
                  <a:uFillTx/>
                  <a:latin typeface="+mj-lt"/>
                  <a:ea typeface="Dotum" pitchFamily="34" charset="-127"/>
                </a:rPr>
                <a:t>V</a:t>
              </a:r>
              <a:r>
                <a:rPr kumimoji="0" lang="en-US" altLang="ko-KR" sz="2800" b="0" i="0" u="none" strike="noStrike" kern="0" cap="none" spc="0" normalizeH="0" baseline="-25000" noProof="0" dirty="0" err="1">
                  <a:ln>
                    <a:noFill/>
                  </a:ln>
                  <a:solidFill>
                    <a:prstClr val="black">
                      <a:lumMod val="65000"/>
                      <a:lumOff val="35000"/>
                    </a:prstClr>
                  </a:solidFill>
                  <a:effectLst/>
                  <a:uLnTx/>
                  <a:uFillTx/>
                  <a:latin typeface="+mj-lt"/>
                  <a:ea typeface="Dotum" pitchFamily="34" charset="-127"/>
                </a:rPr>
                <a:t>c</a:t>
              </a:r>
              <a:endParaRPr kumimoji="0" lang="ko-KR" altLang="ko-KR" sz="2800" b="0" i="0" u="none" strike="noStrike" kern="0" cap="none" spc="0" normalizeH="0" baseline="0" noProof="0" dirty="0">
                <a:ln>
                  <a:noFill/>
                </a:ln>
                <a:solidFill>
                  <a:prstClr val="black">
                    <a:lumMod val="65000"/>
                    <a:lumOff val="35000"/>
                  </a:prstClr>
                </a:solidFill>
                <a:effectLst/>
                <a:uLnTx/>
                <a:uFillTx/>
                <a:latin typeface="+mj-lt"/>
                <a:ea typeface="Dotum" pitchFamily="34" charset="-127"/>
              </a:endParaRPr>
            </a:p>
          </p:txBody>
        </p:sp>
      </p:grpSp>
      <p:sp>
        <p:nvSpPr>
          <p:cNvPr id="71" name="Freeform 29">
            <a:extLst>
              <a:ext uri="{FF2B5EF4-FFF2-40B4-BE49-F238E27FC236}">
                <a16:creationId xmlns:a16="http://schemas.microsoft.com/office/drawing/2014/main" id="{6043DEA4-C188-457C-883A-783CCB6F691F}"/>
              </a:ext>
            </a:extLst>
          </p:cNvPr>
          <p:cNvSpPr/>
          <p:nvPr/>
        </p:nvSpPr>
        <p:spPr>
          <a:xfrm>
            <a:off x="2976287" y="2809227"/>
            <a:ext cx="1645247" cy="3018840"/>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72" name="Freeform 30">
            <a:extLst>
              <a:ext uri="{FF2B5EF4-FFF2-40B4-BE49-F238E27FC236}">
                <a16:creationId xmlns:a16="http://schemas.microsoft.com/office/drawing/2014/main" id="{395BBBEE-9D91-449A-B853-5DA400926D19}"/>
              </a:ext>
            </a:extLst>
          </p:cNvPr>
          <p:cNvSpPr/>
          <p:nvPr/>
        </p:nvSpPr>
        <p:spPr>
          <a:xfrm>
            <a:off x="5163681" y="2809226"/>
            <a:ext cx="1645247" cy="3018840"/>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73" name="Freeform 31">
            <a:extLst>
              <a:ext uri="{FF2B5EF4-FFF2-40B4-BE49-F238E27FC236}">
                <a16:creationId xmlns:a16="http://schemas.microsoft.com/office/drawing/2014/main" id="{3265F1CC-19E2-4FC6-99BD-CE9187E57CAE}"/>
              </a:ext>
            </a:extLst>
          </p:cNvPr>
          <p:cNvSpPr/>
          <p:nvPr/>
        </p:nvSpPr>
        <p:spPr>
          <a:xfrm>
            <a:off x="7259265" y="2809225"/>
            <a:ext cx="1645247" cy="3018840"/>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j-lt"/>
              <a:ea typeface="+mn-ea"/>
              <a:cs typeface="+mn-cs"/>
            </a:endParaRPr>
          </a:p>
        </p:txBody>
      </p:sp>
      <p:sp>
        <p:nvSpPr>
          <p:cNvPr id="74" name="Freeform 32">
            <a:extLst>
              <a:ext uri="{FF2B5EF4-FFF2-40B4-BE49-F238E27FC236}">
                <a16:creationId xmlns:a16="http://schemas.microsoft.com/office/drawing/2014/main" id="{1A9D0560-E0DE-4159-B771-A33F0FEBFB5C}"/>
              </a:ext>
            </a:extLst>
          </p:cNvPr>
          <p:cNvSpPr/>
          <p:nvPr/>
        </p:nvSpPr>
        <p:spPr>
          <a:xfrm>
            <a:off x="838199" y="2809227"/>
            <a:ext cx="1642664" cy="3018840"/>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a typeface="+mn-ea"/>
              <a:cs typeface="+mn-cs"/>
            </a:endParaRPr>
          </a:p>
        </p:txBody>
      </p:sp>
      <p:sp>
        <p:nvSpPr>
          <p:cNvPr id="75" name="Rectangle 74">
            <a:extLst>
              <a:ext uri="{FF2B5EF4-FFF2-40B4-BE49-F238E27FC236}">
                <a16:creationId xmlns:a16="http://schemas.microsoft.com/office/drawing/2014/main" id="{0E5EAD96-7718-4965-8429-69D675550185}"/>
              </a:ext>
            </a:extLst>
          </p:cNvPr>
          <p:cNvSpPr/>
          <p:nvPr/>
        </p:nvSpPr>
        <p:spPr>
          <a:xfrm>
            <a:off x="934001" y="4572000"/>
            <a:ext cx="1468844" cy="954107"/>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Erased</a:t>
            </a:r>
            <a:br>
              <a:rPr lang="en-US" altLang="ko-KR" sz="2800" b="1" dirty="0">
                <a:solidFill>
                  <a:schemeClr val="accent5"/>
                </a:solidFill>
                <a:latin typeface="+mj-lt"/>
                <a:ea typeface="Dotum" pitchFamily="34" charset="-127"/>
              </a:rPr>
            </a:br>
            <a:r>
              <a:rPr lang="en-US" altLang="ko-KR" sz="2800" b="1" dirty="0">
                <a:solidFill>
                  <a:schemeClr val="accent5"/>
                </a:solidFill>
                <a:latin typeface="+mj-lt"/>
                <a:ea typeface="Dotum" pitchFamily="34" charset="-127"/>
              </a:rPr>
              <a:t>(11)</a:t>
            </a:r>
            <a:endParaRPr lang="ko-KR" altLang="ko-KR" sz="2800" b="1" dirty="0">
              <a:solidFill>
                <a:schemeClr val="accent5"/>
              </a:solidFill>
              <a:latin typeface="+mj-lt"/>
              <a:ea typeface="Dotum" pitchFamily="34" charset="-127"/>
            </a:endParaRPr>
          </a:p>
        </p:txBody>
      </p:sp>
      <p:sp>
        <p:nvSpPr>
          <p:cNvPr id="76" name="Rectangle 75">
            <a:extLst>
              <a:ext uri="{FF2B5EF4-FFF2-40B4-BE49-F238E27FC236}">
                <a16:creationId xmlns:a16="http://schemas.microsoft.com/office/drawing/2014/main" id="{5D58129B-1BD2-4ADA-89D3-FC91279EA93D}"/>
              </a:ext>
            </a:extLst>
          </p:cNvPr>
          <p:cNvSpPr/>
          <p:nvPr/>
        </p:nvSpPr>
        <p:spPr>
          <a:xfrm>
            <a:off x="3082157" y="4572000"/>
            <a:ext cx="1468844" cy="954107"/>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P1</a:t>
            </a:r>
            <a:br>
              <a:rPr lang="en-US" altLang="ko-KR" sz="2800" b="1" dirty="0">
                <a:solidFill>
                  <a:schemeClr val="accent5"/>
                </a:solidFill>
                <a:latin typeface="+mj-lt"/>
                <a:ea typeface="Dotum" pitchFamily="34" charset="-127"/>
              </a:rPr>
            </a:br>
            <a:r>
              <a:rPr lang="en-US" altLang="ko-KR" sz="2800" b="1" dirty="0">
                <a:solidFill>
                  <a:schemeClr val="accent5"/>
                </a:solidFill>
                <a:latin typeface="+mj-lt"/>
                <a:ea typeface="Dotum" pitchFamily="34" charset="-127"/>
              </a:rPr>
              <a:t>(10)</a:t>
            </a:r>
            <a:endParaRPr lang="ko-KR" altLang="ko-KR" sz="2800" b="1" dirty="0">
              <a:solidFill>
                <a:schemeClr val="accent5"/>
              </a:solidFill>
              <a:latin typeface="+mj-lt"/>
              <a:ea typeface="Dotum" pitchFamily="34" charset="-127"/>
            </a:endParaRPr>
          </a:p>
        </p:txBody>
      </p:sp>
      <p:sp>
        <p:nvSpPr>
          <p:cNvPr id="77" name="Rectangle 76">
            <a:extLst>
              <a:ext uri="{FF2B5EF4-FFF2-40B4-BE49-F238E27FC236}">
                <a16:creationId xmlns:a16="http://schemas.microsoft.com/office/drawing/2014/main" id="{709B4820-AAA7-4D7D-AE40-625B896D3DA8}"/>
              </a:ext>
            </a:extLst>
          </p:cNvPr>
          <p:cNvSpPr/>
          <p:nvPr/>
        </p:nvSpPr>
        <p:spPr>
          <a:xfrm>
            <a:off x="5269551" y="4572000"/>
            <a:ext cx="1468844" cy="954107"/>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P2</a:t>
            </a:r>
            <a:br>
              <a:rPr lang="en-US" altLang="ko-KR" sz="2800" b="1" dirty="0">
                <a:solidFill>
                  <a:schemeClr val="accent5"/>
                </a:solidFill>
                <a:latin typeface="+mj-lt"/>
                <a:ea typeface="Dotum" pitchFamily="34" charset="-127"/>
              </a:rPr>
            </a:br>
            <a:r>
              <a:rPr lang="en-US" altLang="ko-KR" sz="2800" b="1" dirty="0">
                <a:solidFill>
                  <a:schemeClr val="accent5"/>
                </a:solidFill>
                <a:latin typeface="+mj-lt"/>
                <a:ea typeface="Dotum" pitchFamily="34" charset="-127"/>
              </a:rPr>
              <a:t>(00)</a:t>
            </a:r>
            <a:endParaRPr lang="ko-KR" altLang="ko-KR" sz="2800" b="1" dirty="0">
              <a:solidFill>
                <a:schemeClr val="accent5"/>
              </a:solidFill>
              <a:latin typeface="+mj-lt"/>
              <a:ea typeface="Dotum" pitchFamily="34" charset="-127"/>
            </a:endParaRPr>
          </a:p>
        </p:txBody>
      </p:sp>
      <p:sp>
        <p:nvSpPr>
          <p:cNvPr id="78" name="Rectangle 77">
            <a:extLst>
              <a:ext uri="{FF2B5EF4-FFF2-40B4-BE49-F238E27FC236}">
                <a16:creationId xmlns:a16="http://schemas.microsoft.com/office/drawing/2014/main" id="{065B59A7-6521-45CE-B0D2-C7A89E64CC8A}"/>
              </a:ext>
            </a:extLst>
          </p:cNvPr>
          <p:cNvSpPr/>
          <p:nvPr/>
        </p:nvSpPr>
        <p:spPr>
          <a:xfrm>
            <a:off x="7368747" y="4572000"/>
            <a:ext cx="1468844" cy="954107"/>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P3</a:t>
            </a:r>
            <a:br>
              <a:rPr lang="en-US" altLang="ko-KR" sz="2800" b="1" dirty="0">
                <a:solidFill>
                  <a:schemeClr val="accent5"/>
                </a:solidFill>
                <a:latin typeface="+mj-lt"/>
                <a:ea typeface="Dotum" pitchFamily="34" charset="-127"/>
              </a:rPr>
            </a:br>
            <a:r>
              <a:rPr lang="en-US" altLang="ko-KR" sz="2800" b="1" dirty="0">
                <a:solidFill>
                  <a:schemeClr val="accent5"/>
                </a:solidFill>
                <a:latin typeface="+mj-lt"/>
                <a:ea typeface="Dotum" pitchFamily="34" charset="-127"/>
              </a:rPr>
              <a:t>(01)</a:t>
            </a:r>
            <a:endParaRPr lang="ko-KR" altLang="ko-KR" sz="2800" b="1" dirty="0">
              <a:solidFill>
                <a:schemeClr val="accent5"/>
              </a:solidFill>
              <a:latin typeface="+mj-lt"/>
              <a:ea typeface="Dotum" pitchFamily="34" charset="-127"/>
            </a:endParaRPr>
          </a:p>
        </p:txBody>
      </p:sp>
      <p:cxnSp>
        <p:nvCxnSpPr>
          <p:cNvPr id="79" name="Straight Arrow Connector 78">
            <a:extLst>
              <a:ext uri="{FF2B5EF4-FFF2-40B4-BE49-F238E27FC236}">
                <a16:creationId xmlns:a16="http://schemas.microsoft.com/office/drawing/2014/main" id="{A37FACD5-A1E1-45E8-B8B5-0CBB638B0882}"/>
              </a:ext>
            </a:extLst>
          </p:cNvPr>
          <p:cNvCxnSpPr/>
          <p:nvPr/>
        </p:nvCxnSpPr>
        <p:spPr>
          <a:xfrm>
            <a:off x="528311" y="5823857"/>
            <a:ext cx="8615689" cy="0"/>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80" name="Rectangle 79">
            <a:extLst>
              <a:ext uri="{FF2B5EF4-FFF2-40B4-BE49-F238E27FC236}">
                <a16:creationId xmlns:a16="http://schemas.microsoft.com/office/drawing/2014/main" id="{F28A524D-25B4-409E-A99C-30B97CFCD2D0}"/>
              </a:ext>
            </a:extLst>
          </p:cNvPr>
          <p:cNvSpPr/>
          <p:nvPr/>
        </p:nvSpPr>
        <p:spPr>
          <a:xfrm>
            <a:off x="5298320" y="5828067"/>
            <a:ext cx="3662800" cy="523220"/>
          </a:xfrm>
          <a:prstGeom prst="rect">
            <a:avLst/>
          </a:prstGeom>
        </p:spPr>
        <p:txBody>
          <a:bodyPr wrap="square">
            <a:spAutoFit/>
          </a:bodyPr>
          <a:lstStyle/>
          <a:p>
            <a:pPr algn="r"/>
            <a:r>
              <a:rPr lang="en-US" altLang="ko-KR" sz="2800" i="1" dirty="0">
                <a:solidFill>
                  <a:prstClr val="black">
                    <a:lumMod val="65000"/>
                    <a:lumOff val="35000"/>
                  </a:prstClr>
                </a:solidFill>
                <a:latin typeface="+mj-lt"/>
                <a:ea typeface="Dotum" pitchFamily="34" charset="-127"/>
              </a:rPr>
              <a:t>Threshold Voltage</a:t>
            </a:r>
            <a:endParaRPr lang="ko-KR" altLang="ko-KR" sz="2800" i="1" dirty="0">
              <a:solidFill>
                <a:prstClr val="black">
                  <a:lumMod val="65000"/>
                  <a:lumOff val="35000"/>
                </a:prstClr>
              </a:solidFill>
              <a:latin typeface="+mj-lt"/>
              <a:ea typeface="Dotum" pitchFamily="34" charset="-127"/>
            </a:endParaRPr>
          </a:p>
        </p:txBody>
      </p:sp>
    </p:spTree>
    <p:extLst>
      <p:ext uri="{BB962C8B-B14F-4D97-AF65-F5344CB8AC3E}">
        <p14:creationId xmlns:p14="http://schemas.microsoft.com/office/powerpoint/2010/main" val="29195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down)">
                                      <p:cBhvr>
                                        <p:cTn id="10" dur="500"/>
                                        <p:tgtEl>
                                          <p:spTgt spid="65"/>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90B74-8579-4551-B7E9-090FD9897B93}"/>
              </a:ext>
            </a:extLst>
          </p:cNvPr>
          <p:cNvSpPr>
            <a:spLocks noGrp="1"/>
          </p:cNvSpPr>
          <p:nvPr>
            <p:ph type="title"/>
          </p:nvPr>
        </p:nvSpPr>
        <p:spPr/>
        <p:txBody>
          <a:bodyPr/>
          <a:lstStyle/>
          <a:p>
            <a:r>
              <a:rPr lang="en-US" dirty="0">
                <a:solidFill>
                  <a:schemeClr val="tx1"/>
                </a:solidFill>
              </a:rPr>
              <a:t>Background:</a:t>
            </a:r>
            <a:br>
              <a:rPr lang="en-US" sz="4800" b="0" dirty="0">
                <a:solidFill>
                  <a:schemeClr val="accent5"/>
                </a:solidFill>
              </a:rPr>
            </a:br>
            <a:r>
              <a:rPr lang="en-US" sz="4800" b="0" dirty="0">
                <a:solidFill>
                  <a:schemeClr val="accent5"/>
                </a:solidFill>
              </a:rPr>
              <a:t>- Flash Reliability Background</a:t>
            </a:r>
            <a:br>
              <a:rPr lang="en-US" sz="4800" b="0" dirty="0">
                <a:solidFill>
                  <a:schemeClr val="accent5"/>
                </a:solidFill>
              </a:rPr>
            </a:br>
            <a:r>
              <a:rPr lang="en-US" sz="4800" b="0" dirty="0">
                <a:solidFill>
                  <a:schemeClr val="accent5"/>
                </a:solidFill>
              </a:rPr>
              <a:t>- 3D NAND vs. Planar NAND</a:t>
            </a:r>
            <a:endParaRPr lang="en-US" b="0" dirty="0">
              <a:solidFill>
                <a:schemeClr val="accent5"/>
              </a:solidFill>
            </a:endParaRPr>
          </a:p>
        </p:txBody>
      </p:sp>
      <p:sp>
        <p:nvSpPr>
          <p:cNvPr id="6" name="Text Placeholder 5">
            <a:extLst>
              <a:ext uri="{FF2B5EF4-FFF2-40B4-BE49-F238E27FC236}">
                <a16:creationId xmlns:a16="http://schemas.microsoft.com/office/drawing/2014/main" id="{12583055-846B-40C6-8764-7A82B6CBE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61B0C7-AC66-4D88-9618-76B6DB24A664}"/>
              </a:ext>
            </a:extLst>
          </p:cNvPr>
          <p:cNvSpPr>
            <a:spLocks noGrp="1"/>
          </p:cNvSpPr>
          <p:nvPr>
            <p:ph type="sldNum" sz="quarter" idx="12"/>
          </p:nvPr>
        </p:nvSpPr>
        <p:spPr/>
        <p:txBody>
          <a:bodyPr/>
          <a:lstStyle/>
          <a:p>
            <a:fld id="{D1A49D29-CB85-4411-9FDD-91CD7B7D33F2}" type="slidenum">
              <a:rPr lang="en-US" smtClean="0"/>
              <a:pPr/>
              <a:t>88</a:t>
            </a:fld>
            <a:endParaRPr lang="en-US"/>
          </a:p>
        </p:txBody>
      </p:sp>
    </p:spTree>
    <p:extLst>
      <p:ext uri="{BB962C8B-B14F-4D97-AF65-F5344CB8AC3E}">
        <p14:creationId xmlns:p14="http://schemas.microsoft.com/office/powerpoint/2010/main" val="42507339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A2847-0873-40FD-99F4-69154EBCEF5B}"/>
              </a:ext>
            </a:extLst>
          </p:cNvPr>
          <p:cNvSpPr>
            <a:spLocks noGrp="1"/>
          </p:cNvSpPr>
          <p:nvPr>
            <p:ph type="title"/>
          </p:nvPr>
        </p:nvSpPr>
        <p:spPr/>
        <p:txBody>
          <a:bodyPr/>
          <a:lstStyle/>
          <a:p>
            <a:r>
              <a:rPr lang="en-US" dirty="0"/>
              <a:t>Threshold Voltage Distribution</a:t>
            </a:r>
          </a:p>
        </p:txBody>
      </p:sp>
      <p:sp>
        <p:nvSpPr>
          <p:cNvPr id="4" name="Slide Number Placeholder 3">
            <a:extLst>
              <a:ext uri="{FF2B5EF4-FFF2-40B4-BE49-F238E27FC236}">
                <a16:creationId xmlns:a16="http://schemas.microsoft.com/office/drawing/2014/main" id="{C28433EE-42E7-4601-ABD6-F3DD06B93811}"/>
              </a:ext>
            </a:extLst>
          </p:cNvPr>
          <p:cNvSpPr>
            <a:spLocks noGrp="1"/>
          </p:cNvSpPr>
          <p:nvPr>
            <p:ph type="sldNum" sz="quarter" idx="12"/>
          </p:nvPr>
        </p:nvSpPr>
        <p:spPr/>
        <p:txBody>
          <a:bodyPr/>
          <a:lstStyle/>
          <a:p>
            <a:fld id="{D1A49D29-CB85-4411-9FDD-91CD7B7D33F2}" type="slidenum">
              <a:rPr lang="en-US" smtClean="0"/>
              <a:t>89</a:t>
            </a:fld>
            <a:endParaRPr lang="en-US"/>
          </a:p>
        </p:txBody>
      </p:sp>
      <p:sp>
        <p:nvSpPr>
          <p:cNvPr id="6" name="Rectangle 5">
            <a:extLst>
              <a:ext uri="{FF2B5EF4-FFF2-40B4-BE49-F238E27FC236}">
                <a16:creationId xmlns:a16="http://schemas.microsoft.com/office/drawing/2014/main" id="{AA30BC09-CF2F-4130-8C6B-90CF86D0960D}"/>
              </a:ext>
            </a:extLst>
          </p:cNvPr>
          <p:cNvSpPr/>
          <p:nvPr/>
        </p:nvSpPr>
        <p:spPr>
          <a:xfrm>
            <a:off x="5865801" y="5828067"/>
            <a:ext cx="3365283" cy="954107"/>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Threshold Voltage (V</a:t>
            </a:r>
            <a:r>
              <a:rPr lang="en-US" altLang="ko-KR" sz="2800" b="1" baseline="-25000" dirty="0">
                <a:solidFill>
                  <a:schemeClr val="tx1">
                    <a:lumMod val="65000"/>
                    <a:lumOff val="35000"/>
                  </a:schemeClr>
                </a:solidFill>
                <a:latin typeface="+mj-lt"/>
                <a:ea typeface="Dotum" pitchFamily="34" charset="-127"/>
              </a:rPr>
              <a:t>th</a:t>
            </a:r>
            <a:r>
              <a:rPr lang="en-US" altLang="ko-KR" sz="2800" b="1" dirty="0">
                <a:solidFill>
                  <a:schemeClr val="tx1">
                    <a:lumMod val="65000"/>
                    <a:lumOff val="35000"/>
                  </a:schemeClr>
                </a:solidFill>
                <a:latin typeface="+mj-lt"/>
                <a:ea typeface="Dotum" pitchFamily="34" charset="-127"/>
              </a:rPr>
              <a:t>)</a:t>
            </a:r>
            <a:endParaRPr lang="ko-KR" altLang="ko-KR" sz="2800" b="1" dirty="0">
              <a:solidFill>
                <a:schemeClr val="tx1">
                  <a:lumMod val="65000"/>
                  <a:lumOff val="35000"/>
                </a:schemeClr>
              </a:solidFill>
              <a:latin typeface="+mj-lt"/>
              <a:ea typeface="Dotum" pitchFamily="34" charset="-127"/>
            </a:endParaRPr>
          </a:p>
        </p:txBody>
      </p:sp>
      <p:cxnSp>
        <p:nvCxnSpPr>
          <p:cNvPr id="14" name="Straight Arrow Connector 13">
            <a:extLst>
              <a:ext uri="{FF2B5EF4-FFF2-40B4-BE49-F238E27FC236}">
                <a16:creationId xmlns:a16="http://schemas.microsoft.com/office/drawing/2014/main" id="{5ACE1BBE-D418-4B7E-9D17-8CB6635925F1}"/>
              </a:ext>
            </a:extLst>
          </p:cNvPr>
          <p:cNvCxnSpPr/>
          <p:nvPr/>
        </p:nvCxnSpPr>
        <p:spPr>
          <a:xfrm flipV="1">
            <a:off x="87084" y="1909209"/>
            <a:ext cx="0" cy="391885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53284B-F9F0-4F98-B1B3-508C04932DF8}"/>
              </a:ext>
            </a:extLst>
          </p:cNvPr>
          <p:cNvSpPr/>
          <p:nvPr/>
        </p:nvSpPr>
        <p:spPr>
          <a:xfrm>
            <a:off x="-130626" y="1411353"/>
            <a:ext cx="963746"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PDF</a:t>
            </a:r>
            <a:endParaRPr lang="ko-KR" altLang="ko-KR" sz="2800" b="1" dirty="0">
              <a:solidFill>
                <a:schemeClr val="tx1">
                  <a:lumMod val="65000"/>
                  <a:lumOff val="35000"/>
                </a:schemeClr>
              </a:solidFill>
              <a:latin typeface="+mj-lt"/>
              <a:ea typeface="Dotum" pitchFamily="34" charset="-127"/>
            </a:endParaRPr>
          </a:p>
        </p:txBody>
      </p:sp>
      <p:sp>
        <p:nvSpPr>
          <p:cNvPr id="16" name="Freeform 19">
            <a:extLst>
              <a:ext uri="{FF2B5EF4-FFF2-40B4-BE49-F238E27FC236}">
                <a16:creationId xmlns:a16="http://schemas.microsoft.com/office/drawing/2014/main" id="{7721BE9C-E5C2-4EF2-85B9-13249B1C890E}"/>
              </a:ext>
            </a:extLst>
          </p:cNvPr>
          <p:cNvSpPr/>
          <p:nvPr/>
        </p:nvSpPr>
        <p:spPr>
          <a:xfrm>
            <a:off x="193587" y="2966739"/>
            <a:ext cx="1768563"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lumMod val="65000"/>
                    <a:lumOff val="35000"/>
                  </a:schemeClr>
                </a:solidFill>
                <a:ea typeface="Dotum" pitchFamily="34" charset="-127"/>
              </a:rPr>
              <a:t>ER</a:t>
            </a:r>
            <a:br>
              <a:rPr lang="en-US" altLang="ko-KR" sz="2800" b="1" dirty="0">
                <a:solidFill>
                  <a:schemeClr val="tx1">
                    <a:lumMod val="65000"/>
                    <a:lumOff val="35000"/>
                  </a:schemeClr>
                </a:solidFill>
                <a:ea typeface="Dotum" pitchFamily="34" charset="-127"/>
              </a:rPr>
            </a:br>
            <a:r>
              <a:rPr lang="en-US" altLang="ko-KR" sz="2800" b="1" dirty="0">
                <a:solidFill>
                  <a:schemeClr val="tx1">
                    <a:lumMod val="65000"/>
                    <a:lumOff val="35000"/>
                  </a:schemeClr>
                </a:solidFill>
                <a:ea typeface="Dotum" pitchFamily="34" charset="-127"/>
              </a:rPr>
              <a:t>(</a:t>
            </a:r>
            <a:r>
              <a:rPr lang="en-US" altLang="ko-KR" sz="2800" b="1" dirty="0">
                <a:solidFill>
                  <a:schemeClr val="accent5"/>
                </a:solidFill>
                <a:ea typeface="Dotum" pitchFamily="34" charset="-127"/>
              </a:rPr>
              <a:t>1</a:t>
            </a:r>
            <a:r>
              <a:rPr lang="en-US" altLang="ko-KR" sz="2800" b="1" dirty="0">
                <a:solidFill>
                  <a:schemeClr val="accent6"/>
                </a:solidFill>
                <a:ea typeface="Dotum" pitchFamily="34" charset="-127"/>
              </a:rPr>
              <a:t>1</a:t>
            </a:r>
            <a:r>
              <a:rPr lang="en-US" altLang="ko-KR" sz="2800" b="1" dirty="0">
                <a:solidFill>
                  <a:schemeClr val="tx1">
                    <a:lumMod val="65000"/>
                    <a:lumOff val="35000"/>
                  </a:schemeClr>
                </a:solidFill>
                <a:ea typeface="Dotum" pitchFamily="34" charset="-127"/>
              </a:rPr>
              <a:t>)</a:t>
            </a:r>
            <a:endParaRPr lang="ko-KR" altLang="ko-KR" sz="2800" b="1" dirty="0">
              <a:solidFill>
                <a:schemeClr val="tx1">
                  <a:lumMod val="65000"/>
                  <a:lumOff val="35000"/>
                </a:schemeClr>
              </a:solidFill>
              <a:ea typeface="Dotum" pitchFamily="34" charset="-127"/>
            </a:endParaRPr>
          </a:p>
        </p:txBody>
      </p:sp>
      <p:sp>
        <p:nvSpPr>
          <p:cNvPr id="17" name="Freeform 20">
            <a:extLst>
              <a:ext uri="{FF2B5EF4-FFF2-40B4-BE49-F238E27FC236}">
                <a16:creationId xmlns:a16="http://schemas.microsoft.com/office/drawing/2014/main" id="{2FA9EC25-A2EE-4CDE-BCC6-9EE1AF7F10D9}"/>
              </a:ext>
            </a:extLst>
          </p:cNvPr>
          <p:cNvSpPr/>
          <p:nvPr/>
        </p:nvSpPr>
        <p:spPr>
          <a:xfrm>
            <a:off x="2502539" y="2966739"/>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lumMod val="65000"/>
                    <a:lumOff val="35000"/>
                  </a:schemeClr>
                </a:solidFill>
                <a:ea typeface="Dotum" pitchFamily="34" charset="-127"/>
              </a:rPr>
              <a:t>P1</a:t>
            </a:r>
            <a:br>
              <a:rPr lang="en-US" altLang="ko-KR" sz="2800" b="1" dirty="0">
                <a:solidFill>
                  <a:schemeClr val="tx1">
                    <a:lumMod val="65000"/>
                    <a:lumOff val="35000"/>
                  </a:schemeClr>
                </a:solidFill>
                <a:ea typeface="Dotum" pitchFamily="34" charset="-127"/>
              </a:rPr>
            </a:br>
            <a:r>
              <a:rPr lang="en-US" altLang="ko-KR" sz="2800" b="1" dirty="0">
                <a:solidFill>
                  <a:schemeClr val="tx1">
                    <a:lumMod val="65000"/>
                    <a:lumOff val="35000"/>
                  </a:schemeClr>
                </a:solidFill>
                <a:ea typeface="Dotum" pitchFamily="34" charset="-127"/>
              </a:rPr>
              <a:t>(</a:t>
            </a:r>
            <a:r>
              <a:rPr lang="en-US" altLang="ko-KR" sz="2800" b="1" dirty="0">
                <a:solidFill>
                  <a:schemeClr val="accent5"/>
                </a:solidFill>
                <a:ea typeface="Dotum" pitchFamily="34" charset="-127"/>
              </a:rPr>
              <a:t>1</a:t>
            </a:r>
            <a:r>
              <a:rPr lang="en-US" altLang="ko-KR" sz="2800" b="1" dirty="0">
                <a:solidFill>
                  <a:schemeClr val="accent6"/>
                </a:solidFill>
                <a:ea typeface="Dotum" pitchFamily="34" charset="-127"/>
              </a:rPr>
              <a:t>0</a:t>
            </a:r>
            <a:r>
              <a:rPr lang="en-US" altLang="ko-KR" sz="2800" b="1" dirty="0">
                <a:solidFill>
                  <a:schemeClr val="tx1">
                    <a:lumMod val="65000"/>
                    <a:lumOff val="35000"/>
                  </a:schemeClr>
                </a:solidFill>
                <a:ea typeface="Dotum" pitchFamily="34" charset="-127"/>
              </a:rPr>
              <a:t>)</a:t>
            </a:r>
            <a:endParaRPr lang="ko-KR" altLang="ko-KR" sz="2800" b="1" dirty="0">
              <a:solidFill>
                <a:schemeClr val="tx1">
                  <a:lumMod val="65000"/>
                  <a:lumOff val="35000"/>
                </a:schemeClr>
              </a:solidFill>
              <a:ea typeface="Dotum" pitchFamily="34" charset="-127"/>
            </a:endParaRPr>
          </a:p>
        </p:txBody>
      </p:sp>
      <p:sp>
        <p:nvSpPr>
          <p:cNvPr id="18" name="Freeform 21">
            <a:extLst>
              <a:ext uri="{FF2B5EF4-FFF2-40B4-BE49-F238E27FC236}">
                <a16:creationId xmlns:a16="http://schemas.microsoft.com/office/drawing/2014/main" id="{B8028A65-7F8C-49D8-995E-B869487A5534}"/>
              </a:ext>
            </a:extLst>
          </p:cNvPr>
          <p:cNvSpPr/>
          <p:nvPr/>
        </p:nvSpPr>
        <p:spPr>
          <a:xfrm>
            <a:off x="4864737" y="2966738"/>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lumMod val="65000"/>
                    <a:lumOff val="35000"/>
                  </a:schemeClr>
                </a:solidFill>
                <a:ea typeface="Dotum" pitchFamily="34" charset="-127"/>
              </a:rPr>
              <a:t>P2</a:t>
            </a:r>
            <a:br>
              <a:rPr lang="en-US" altLang="ko-KR" sz="2800" b="1" dirty="0">
                <a:solidFill>
                  <a:schemeClr val="tx1">
                    <a:lumMod val="65000"/>
                    <a:lumOff val="35000"/>
                  </a:schemeClr>
                </a:solidFill>
                <a:ea typeface="Dotum" pitchFamily="34" charset="-127"/>
              </a:rPr>
            </a:br>
            <a:r>
              <a:rPr lang="en-US" altLang="ko-KR" sz="2800" b="1" dirty="0">
                <a:solidFill>
                  <a:schemeClr val="tx1">
                    <a:lumMod val="65000"/>
                    <a:lumOff val="35000"/>
                  </a:schemeClr>
                </a:solidFill>
                <a:ea typeface="Dotum" pitchFamily="34" charset="-127"/>
              </a:rPr>
              <a:t>(</a:t>
            </a:r>
            <a:r>
              <a:rPr lang="en-US" altLang="ko-KR" sz="2800" b="1" dirty="0">
                <a:solidFill>
                  <a:schemeClr val="accent5"/>
                </a:solidFill>
                <a:ea typeface="Dotum" pitchFamily="34" charset="-127"/>
              </a:rPr>
              <a:t>0</a:t>
            </a:r>
            <a:r>
              <a:rPr lang="en-US" altLang="ko-KR" sz="2800" b="1" dirty="0">
                <a:solidFill>
                  <a:schemeClr val="accent6"/>
                </a:solidFill>
                <a:ea typeface="Dotum" pitchFamily="34" charset="-127"/>
              </a:rPr>
              <a:t>0</a:t>
            </a:r>
            <a:r>
              <a:rPr lang="en-US" altLang="ko-KR" sz="2800" b="1" dirty="0">
                <a:solidFill>
                  <a:schemeClr val="tx1">
                    <a:lumMod val="65000"/>
                    <a:lumOff val="35000"/>
                  </a:schemeClr>
                </a:solidFill>
                <a:ea typeface="Dotum" pitchFamily="34" charset="-127"/>
              </a:rPr>
              <a:t>)</a:t>
            </a:r>
            <a:endParaRPr lang="ko-KR" altLang="ko-KR" sz="2800" b="1" dirty="0">
              <a:solidFill>
                <a:schemeClr val="tx1">
                  <a:lumMod val="65000"/>
                  <a:lumOff val="35000"/>
                </a:schemeClr>
              </a:solidFill>
              <a:ea typeface="Dotum" pitchFamily="34" charset="-127"/>
            </a:endParaRPr>
          </a:p>
        </p:txBody>
      </p:sp>
      <p:sp>
        <p:nvSpPr>
          <p:cNvPr id="19" name="Freeform 22">
            <a:extLst>
              <a:ext uri="{FF2B5EF4-FFF2-40B4-BE49-F238E27FC236}">
                <a16:creationId xmlns:a16="http://schemas.microsoft.com/office/drawing/2014/main" id="{A290619F-0866-4014-AB27-0FBFD29D709B}"/>
              </a:ext>
            </a:extLst>
          </p:cNvPr>
          <p:cNvSpPr/>
          <p:nvPr/>
        </p:nvSpPr>
        <p:spPr>
          <a:xfrm>
            <a:off x="7127787" y="2966737"/>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lumMod val="65000"/>
                    <a:lumOff val="35000"/>
                  </a:schemeClr>
                </a:solidFill>
                <a:ea typeface="Dotum" pitchFamily="34" charset="-127"/>
              </a:rPr>
              <a:t>P3</a:t>
            </a:r>
            <a:br>
              <a:rPr lang="en-US" altLang="ko-KR" sz="2800" b="1" dirty="0">
                <a:solidFill>
                  <a:schemeClr val="tx1">
                    <a:lumMod val="65000"/>
                    <a:lumOff val="35000"/>
                  </a:schemeClr>
                </a:solidFill>
                <a:ea typeface="Dotum" pitchFamily="34" charset="-127"/>
              </a:rPr>
            </a:br>
            <a:r>
              <a:rPr lang="en-US" altLang="ko-KR" sz="2800" b="1" dirty="0">
                <a:solidFill>
                  <a:schemeClr val="tx1">
                    <a:lumMod val="65000"/>
                    <a:lumOff val="35000"/>
                  </a:schemeClr>
                </a:solidFill>
                <a:ea typeface="Dotum" pitchFamily="34" charset="-127"/>
              </a:rPr>
              <a:t>(</a:t>
            </a:r>
            <a:r>
              <a:rPr lang="en-US" altLang="ko-KR" sz="2800" b="1" dirty="0">
                <a:solidFill>
                  <a:schemeClr val="accent5"/>
                </a:solidFill>
                <a:ea typeface="Dotum" pitchFamily="34" charset="-127"/>
              </a:rPr>
              <a:t>0</a:t>
            </a:r>
            <a:r>
              <a:rPr lang="en-US" altLang="ko-KR" sz="2800" b="1" dirty="0">
                <a:solidFill>
                  <a:schemeClr val="accent6"/>
                </a:solidFill>
                <a:ea typeface="Dotum" pitchFamily="34" charset="-127"/>
              </a:rPr>
              <a:t>1</a:t>
            </a:r>
            <a:r>
              <a:rPr lang="en-US" altLang="ko-KR" sz="2800" b="1" dirty="0">
                <a:solidFill>
                  <a:schemeClr val="tx1">
                    <a:lumMod val="65000"/>
                    <a:lumOff val="35000"/>
                  </a:schemeClr>
                </a:solidFill>
                <a:ea typeface="Dotum" pitchFamily="34" charset="-127"/>
              </a:rPr>
              <a:t>)</a:t>
            </a:r>
            <a:endParaRPr lang="ko-KR" altLang="ko-KR" sz="2800" b="1" dirty="0">
              <a:solidFill>
                <a:schemeClr val="tx1">
                  <a:lumMod val="65000"/>
                  <a:lumOff val="35000"/>
                </a:schemeClr>
              </a:solidFill>
              <a:ea typeface="Dotum" pitchFamily="34" charset="-127"/>
            </a:endParaRPr>
          </a:p>
        </p:txBody>
      </p:sp>
      <p:cxnSp>
        <p:nvCxnSpPr>
          <p:cNvPr id="20" name="Straight Arrow Connector 19">
            <a:extLst>
              <a:ext uri="{FF2B5EF4-FFF2-40B4-BE49-F238E27FC236}">
                <a16:creationId xmlns:a16="http://schemas.microsoft.com/office/drawing/2014/main" id="{E26EAEA8-64FB-434C-806A-60A22C435447}"/>
              </a:ext>
            </a:extLst>
          </p:cNvPr>
          <p:cNvCxnSpPr/>
          <p:nvPr/>
        </p:nvCxnSpPr>
        <p:spPr>
          <a:xfrm>
            <a:off x="54430" y="5828067"/>
            <a:ext cx="908957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88A77E-EE73-4EC5-8594-ADF4EE2AB083}"/>
              </a:ext>
            </a:extLst>
          </p:cNvPr>
          <p:cNvSpPr txBox="1"/>
          <p:nvPr/>
        </p:nvSpPr>
        <p:spPr>
          <a:xfrm>
            <a:off x="2027889" y="2181910"/>
            <a:ext cx="949299" cy="523220"/>
          </a:xfrm>
          <a:prstGeom prst="rect">
            <a:avLst/>
          </a:prstGeom>
          <a:noFill/>
        </p:spPr>
        <p:txBody>
          <a:bodyPr wrap="none" rtlCol="0">
            <a:spAutoFit/>
          </a:bodyPr>
          <a:lstStyle/>
          <a:p>
            <a:pPr algn="ctr"/>
            <a:r>
              <a:rPr lang="en-US" sz="2800" b="1" dirty="0">
                <a:solidFill>
                  <a:schemeClr val="accent5"/>
                </a:solidFill>
              </a:rPr>
              <a:t>MSB</a:t>
            </a:r>
          </a:p>
        </p:txBody>
      </p:sp>
      <p:sp>
        <p:nvSpPr>
          <p:cNvPr id="25" name="TextBox 24">
            <a:extLst>
              <a:ext uri="{FF2B5EF4-FFF2-40B4-BE49-F238E27FC236}">
                <a16:creationId xmlns:a16="http://schemas.microsoft.com/office/drawing/2014/main" id="{94B80F94-F10F-4B65-A456-EA8D819744AD}"/>
              </a:ext>
            </a:extLst>
          </p:cNvPr>
          <p:cNvSpPr txBox="1"/>
          <p:nvPr/>
        </p:nvSpPr>
        <p:spPr>
          <a:xfrm>
            <a:off x="3875378" y="2181910"/>
            <a:ext cx="835485" cy="523220"/>
          </a:xfrm>
          <a:prstGeom prst="rect">
            <a:avLst/>
          </a:prstGeom>
          <a:noFill/>
        </p:spPr>
        <p:txBody>
          <a:bodyPr wrap="none" rtlCol="0">
            <a:spAutoFit/>
          </a:bodyPr>
          <a:lstStyle/>
          <a:p>
            <a:pPr algn="ctr"/>
            <a:r>
              <a:rPr lang="en-US" sz="2800" b="1" dirty="0">
                <a:solidFill>
                  <a:schemeClr val="accent6"/>
                </a:solidFill>
              </a:rPr>
              <a:t>LSB</a:t>
            </a:r>
          </a:p>
        </p:txBody>
      </p:sp>
      <p:cxnSp>
        <p:nvCxnSpPr>
          <p:cNvPr id="27" name="Connector: Curved 26">
            <a:extLst>
              <a:ext uri="{FF2B5EF4-FFF2-40B4-BE49-F238E27FC236}">
                <a16:creationId xmlns:a16="http://schemas.microsoft.com/office/drawing/2014/main" id="{3E7713D2-8FD0-40F6-B6F7-BB294386FFF0}"/>
              </a:ext>
            </a:extLst>
          </p:cNvPr>
          <p:cNvCxnSpPr>
            <a:stCxn id="24" idx="2"/>
          </p:cNvCxnSpPr>
          <p:nvPr/>
        </p:nvCxnSpPr>
        <p:spPr>
          <a:xfrm rot="16200000" flipH="1">
            <a:off x="1989154" y="3218514"/>
            <a:ext cx="1765270" cy="738501"/>
          </a:xfrm>
          <a:prstGeom prst="curvedConnector3">
            <a:avLst>
              <a:gd name="adj1" fmla="val 84533"/>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0" name="Connector: Curved 29">
            <a:extLst>
              <a:ext uri="{FF2B5EF4-FFF2-40B4-BE49-F238E27FC236}">
                <a16:creationId xmlns:a16="http://schemas.microsoft.com/office/drawing/2014/main" id="{AB95F422-7659-4E91-B669-5595C331A6D6}"/>
              </a:ext>
            </a:extLst>
          </p:cNvPr>
          <p:cNvCxnSpPr>
            <a:cxnSpLocks/>
            <a:stCxn id="25" idx="2"/>
          </p:cNvCxnSpPr>
          <p:nvPr/>
        </p:nvCxnSpPr>
        <p:spPr>
          <a:xfrm rot="5400000">
            <a:off x="3037535" y="3214816"/>
            <a:ext cx="1765272" cy="745901"/>
          </a:xfrm>
          <a:prstGeom prst="curvedConnector3">
            <a:avLst>
              <a:gd name="adj1" fmla="val 84533"/>
            </a:avLst>
          </a:prstGeom>
          <a:ln w="38100">
            <a:solidFill>
              <a:schemeClr val="accent6"/>
            </a:solidFill>
            <a:tailEnd type="triangle"/>
          </a:ln>
        </p:spPr>
        <p:style>
          <a:lnRef idx="1">
            <a:schemeClr val="accent5"/>
          </a:lnRef>
          <a:fillRef idx="0">
            <a:schemeClr val="accent5"/>
          </a:fillRef>
          <a:effectRef idx="0">
            <a:schemeClr val="accent5"/>
          </a:effectRef>
          <a:fontRef idx="minor">
            <a:schemeClr val="tx1"/>
          </a:fontRef>
        </p:style>
      </p:cxnSp>
      <p:grpSp>
        <p:nvGrpSpPr>
          <p:cNvPr id="40" name="Group 39">
            <a:extLst>
              <a:ext uri="{FF2B5EF4-FFF2-40B4-BE49-F238E27FC236}">
                <a16:creationId xmlns:a16="http://schemas.microsoft.com/office/drawing/2014/main" id="{8CA28EED-FBF5-4215-8537-8BB9D6D3A8EC}"/>
              </a:ext>
            </a:extLst>
          </p:cNvPr>
          <p:cNvGrpSpPr/>
          <p:nvPr/>
        </p:nvGrpSpPr>
        <p:grpSpPr>
          <a:xfrm>
            <a:off x="6820805" y="898423"/>
            <a:ext cx="1175440" cy="1175439"/>
            <a:chOff x="757930" y="2588338"/>
            <a:chExt cx="1274543" cy="1274542"/>
          </a:xfrm>
        </p:grpSpPr>
        <p:sp>
          <p:nvSpPr>
            <p:cNvPr id="41" name="Oval 40">
              <a:extLst>
                <a:ext uri="{FF2B5EF4-FFF2-40B4-BE49-F238E27FC236}">
                  <a16:creationId xmlns:a16="http://schemas.microsoft.com/office/drawing/2014/main" id="{3801E469-9C3A-4D53-86FC-3418344570E6}"/>
                </a:ext>
              </a:extLst>
            </p:cNvPr>
            <p:cNvSpPr/>
            <p:nvPr/>
          </p:nvSpPr>
          <p:spPr>
            <a:xfrm>
              <a:off x="757932" y="2588338"/>
              <a:ext cx="1274541" cy="1274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endParaRPr>
            </a:p>
          </p:txBody>
        </p:sp>
        <p:sp>
          <p:nvSpPr>
            <p:cNvPr id="42" name="Chord 41">
              <a:extLst>
                <a:ext uri="{FF2B5EF4-FFF2-40B4-BE49-F238E27FC236}">
                  <a16:creationId xmlns:a16="http://schemas.microsoft.com/office/drawing/2014/main" id="{9D807D7E-5A6E-4E24-A5BB-7E611F268F96}"/>
                </a:ext>
              </a:extLst>
            </p:cNvPr>
            <p:cNvSpPr/>
            <p:nvPr/>
          </p:nvSpPr>
          <p:spPr>
            <a:xfrm>
              <a:off x="757930" y="2588338"/>
              <a:ext cx="1274542" cy="1274542"/>
            </a:xfrm>
            <a:prstGeom prst="chord">
              <a:avLst>
                <a:gd name="adj1" fmla="val 18011673"/>
                <a:gd name="adj2" fmla="val 143735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endParaRPr>
            </a:p>
          </p:txBody>
        </p:sp>
        <p:pic>
          <p:nvPicPr>
            <p:cNvPr id="43" name="Picture 2">
              <a:extLst>
                <a:ext uri="{FF2B5EF4-FFF2-40B4-BE49-F238E27FC236}">
                  <a16:creationId xmlns:a16="http://schemas.microsoft.com/office/drawing/2014/main" id="{52C0F00D-DE1B-460E-8E21-6B927FD16CA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856" y="2805191"/>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a:extLst>
                <a:ext uri="{FF2B5EF4-FFF2-40B4-BE49-F238E27FC236}">
                  <a16:creationId xmlns:a16="http://schemas.microsoft.com/office/drawing/2014/main" id="{ECD048D5-FB9A-4D48-BA2A-FB95C61FFB5E}"/>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0660" y="2931276"/>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a:extLst>
                <a:ext uri="{FF2B5EF4-FFF2-40B4-BE49-F238E27FC236}">
                  <a16:creationId xmlns:a16="http://schemas.microsoft.com/office/drawing/2014/main" id="{5403CA06-2D6C-49F2-980F-D4735E58C49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0118" y="3565375"/>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a:extLst>
                <a:ext uri="{FF2B5EF4-FFF2-40B4-BE49-F238E27FC236}">
                  <a16:creationId xmlns:a16="http://schemas.microsoft.com/office/drawing/2014/main" id="{B1652A7C-2A4F-43ED-86E3-54A6CD1A24EB}"/>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3035" y="3389708"/>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a:extLst>
              <a:ext uri="{FF2B5EF4-FFF2-40B4-BE49-F238E27FC236}">
                <a16:creationId xmlns:a16="http://schemas.microsoft.com/office/drawing/2014/main" id="{8BD3F6F8-1160-47BD-82CE-F5B7CE716C4C}"/>
              </a:ext>
            </a:extLst>
          </p:cNvPr>
          <p:cNvGrpSpPr/>
          <p:nvPr/>
        </p:nvGrpSpPr>
        <p:grpSpPr>
          <a:xfrm>
            <a:off x="1113624" y="898127"/>
            <a:ext cx="1175440" cy="1175439"/>
            <a:chOff x="757930" y="2588338"/>
            <a:chExt cx="1274543" cy="1274542"/>
          </a:xfrm>
        </p:grpSpPr>
        <p:sp>
          <p:nvSpPr>
            <p:cNvPr id="48" name="Oval 47">
              <a:extLst>
                <a:ext uri="{FF2B5EF4-FFF2-40B4-BE49-F238E27FC236}">
                  <a16:creationId xmlns:a16="http://schemas.microsoft.com/office/drawing/2014/main" id="{A8AA9DDB-A628-4930-9C79-9350027487D7}"/>
                </a:ext>
              </a:extLst>
            </p:cNvPr>
            <p:cNvSpPr/>
            <p:nvPr/>
          </p:nvSpPr>
          <p:spPr>
            <a:xfrm>
              <a:off x="757932" y="2588338"/>
              <a:ext cx="1274541" cy="1274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endParaRPr>
            </a:p>
          </p:txBody>
        </p:sp>
        <p:sp>
          <p:nvSpPr>
            <p:cNvPr id="49" name="Chord 48">
              <a:extLst>
                <a:ext uri="{FF2B5EF4-FFF2-40B4-BE49-F238E27FC236}">
                  <a16:creationId xmlns:a16="http://schemas.microsoft.com/office/drawing/2014/main" id="{005EF1A0-7E54-4268-8445-4F67A44FB0D5}"/>
                </a:ext>
              </a:extLst>
            </p:cNvPr>
            <p:cNvSpPr/>
            <p:nvPr/>
          </p:nvSpPr>
          <p:spPr>
            <a:xfrm>
              <a:off x="757930" y="2588338"/>
              <a:ext cx="1274542" cy="1274542"/>
            </a:xfrm>
            <a:prstGeom prst="chord">
              <a:avLst>
                <a:gd name="adj1" fmla="val 2527907"/>
                <a:gd name="adj2" fmla="val 826944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endParaRPr>
            </a:p>
          </p:txBody>
        </p:sp>
        <p:pic>
          <p:nvPicPr>
            <p:cNvPr id="50" name="Picture 2">
              <a:extLst>
                <a:ext uri="{FF2B5EF4-FFF2-40B4-BE49-F238E27FC236}">
                  <a16:creationId xmlns:a16="http://schemas.microsoft.com/office/drawing/2014/main" id="{9D2B13FC-8A28-4DE8-9CF3-B293E836A9E2}"/>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3761" y="3679999"/>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 name="Oval 51">
            <a:extLst>
              <a:ext uri="{FF2B5EF4-FFF2-40B4-BE49-F238E27FC236}">
                <a16:creationId xmlns:a16="http://schemas.microsoft.com/office/drawing/2014/main" id="{469C4ACA-B8B7-497D-A3F4-DEA8BF286788}"/>
              </a:ext>
            </a:extLst>
          </p:cNvPr>
          <p:cNvSpPr/>
          <p:nvPr/>
        </p:nvSpPr>
        <p:spPr>
          <a:xfrm>
            <a:off x="3984281" y="898127"/>
            <a:ext cx="1175438" cy="1175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Flash Cell</a:t>
            </a:r>
          </a:p>
        </p:txBody>
      </p:sp>
      <p:cxnSp>
        <p:nvCxnSpPr>
          <p:cNvPr id="54" name="Straight Arrow Connector 53">
            <a:extLst>
              <a:ext uri="{FF2B5EF4-FFF2-40B4-BE49-F238E27FC236}">
                <a16:creationId xmlns:a16="http://schemas.microsoft.com/office/drawing/2014/main" id="{727D6204-61FE-4316-8186-DB81FAFF5010}"/>
              </a:ext>
            </a:extLst>
          </p:cNvPr>
          <p:cNvCxnSpPr>
            <a:stCxn id="52" idx="6"/>
          </p:cNvCxnSpPr>
          <p:nvPr/>
        </p:nvCxnSpPr>
        <p:spPr>
          <a:xfrm>
            <a:off x="5159719" y="1485846"/>
            <a:ext cx="16610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3BE178-05AA-4AA5-B492-356F6A7E5CA9}"/>
              </a:ext>
            </a:extLst>
          </p:cNvPr>
          <p:cNvCxnSpPr>
            <a:cxnSpLocks/>
            <a:stCxn id="52" idx="2"/>
            <a:endCxn id="48" idx="6"/>
          </p:cNvCxnSpPr>
          <p:nvPr/>
        </p:nvCxnSpPr>
        <p:spPr>
          <a:xfrm flipH="1">
            <a:off x="2289064" y="1485846"/>
            <a:ext cx="16952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35241957-1B01-4E16-9BF9-BE598652C96D}"/>
              </a:ext>
            </a:extLst>
          </p:cNvPr>
          <p:cNvSpPr/>
          <p:nvPr/>
        </p:nvSpPr>
        <p:spPr>
          <a:xfrm>
            <a:off x="2467318" y="1034367"/>
            <a:ext cx="1372841" cy="3965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5"/>
                </a:solidFill>
              </a:rPr>
              <a:t>Erase</a:t>
            </a:r>
          </a:p>
        </p:txBody>
      </p:sp>
      <p:sp>
        <p:nvSpPr>
          <p:cNvPr id="59" name="Rectangle: Rounded Corners 58">
            <a:extLst>
              <a:ext uri="{FF2B5EF4-FFF2-40B4-BE49-F238E27FC236}">
                <a16:creationId xmlns:a16="http://schemas.microsoft.com/office/drawing/2014/main" id="{3BDD2CDF-0347-4E6A-AE30-44E928641A04}"/>
              </a:ext>
            </a:extLst>
          </p:cNvPr>
          <p:cNvSpPr/>
          <p:nvPr/>
        </p:nvSpPr>
        <p:spPr>
          <a:xfrm>
            <a:off x="5268622" y="1033616"/>
            <a:ext cx="1372841" cy="3965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5"/>
                </a:solidFill>
              </a:rPr>
              <a:t>Program</a:t>
            </a:r>
          </a:p>
        </p:txBody>
      </p:sp>
    </p:spTree>
    <p:extLst>
      <p:ext uri="{BB962C8B-B14F-4D97-AF65-F5344CB8AC3E}">
        <p14:creationId xmlns:p14="http://schemas.microsoft.com/office/powerpoint/2010/main" val="9023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823C0A-9B54-4F59-A218-E99C43B00D3E}"/>
              </a:ext>
            </a:extLst>
          </p:cNvPr>
          <p:cNvSpPr>
            <a:spLocks noGrp="1"/>
          </p:cNvSpPr>
          <p:nvPr>
            <p:ph type="title"/>
          </p:nvPr>
        </p:nvSpPr>
        <p:spPr/>
        <p:txBody>
          <a:bodyPr/>
          <a:lstStyle/>
          <a:p>
            <a:r>
              <a:rPr lang="en-US" dirty="0"/>
              <a:t>P/E Cycle Lifetime</a:t>
            </a:r>
          </a:p>
        </p:txBody>
      </p:sp>
      <p:sp>
        <p:nvSpPr>
          <p:cNvPr id="4" name="Slide Number Placeholder 3">
            <a:extLst>
              <a:ext uri="{FF2B5EF4-FFF2-40B4-BE49-F238E27FC236}">
                <a16:creationId xmlns:a16="http://schemas.microsoft.com/office/drawing/2014/main" id="{D9EA2A88-9EDA-4A83-B0BD-A187B6B42B0F}"/>
              </a:ext>
            </a:extLst>
          </p:cNvPr>
          <p:cNvSpPr>
            <a:spLocks noGrp="1"/>
          </p:cNvSpPr>
          <p:nvPr>
            <p:ph type="sldNum" sz="quarter" idx="12"/>
          </p:nvPr>
        </p:nvSpPr>
        <p:spPr/>
        <p:txBody>
          <a:bodyPr/>
          <a:lstStyle/>
          <a:p>
            <a:fld id="{D1A49D29-CB85-4411-9FDD-91CD7B7D33F2}" type="slidenum">
              <a:rPr lang="en-US" smtClean="0"/>
              <a:pPr/>
              <a:t>9</a:t>
            </a:fld>
            <a:endParaRPr lang="en-US"/>
          </a:p>
        </p:txBody>
      </p:sp>
      <p:sp>
        <p:nvSpPr>
          <p:cNvPr id="6" name="Rectangle 5">
            <a:extLst>
              <a:ext uri="{FF2B5EF4-FFF2-40B4-BE49-F238E27FC236}">
                <a16:creationId xmlns:a16="http://schemas.microsoft.com/office/drawing/2014/main" id="{E944038B-E6A1-45C9-8448-F7FAC9DB35CC}"/>
              </a:ext>
            </a:extLst>
          </p:cNvPr>
          <p:cNvSpPr/>
          <p:nvPr/>
        </p:nvSpPr>
        <p:spPr>
          <a:xfrm>
            <a:off x="2716320" y="5836786"/>
            <a:ext cx="6472362" cy="523220"/>
          </a:xfrm>
          <a:prstGeom prst="rect">
            <a:avLst/>
          </a:prstGeom>
        </p:spPr>
        <p:txBody>
          <a:bodyPr wrap="square">
            <a:spAutoFit/>
          </a:bodyPr>
          <a:lstStyle/>
          <a:p>
            <a:pPr algn="ctr"/>
            <a:r>
              <a:rPr lang="en-US" altLang="ko-KR" sz="2800" i="1" dirty="0" err="1">
                <a:solidFill>
                  <a:schemeClr val="tx1">
                    <a:lumMod val="75000"/>
                    <a:lumOff val="25000"/>
                  </a:schemeClr>
                </a:solidFill>
                <a:latin typeface="Calibri" panose="020F0502020204030204"/>
                <a:ea typeface="Dotum" pitchFamily="34" charset="-127"/>
              </a:rPr>
              <a:t>Wearout</a:t>
            </a:r>
            <a:r>
              <a:rPr lang="en-US" altLang="ko-KR" sz="2800" i="1" dirty="0">
                <a:solidFill>
                  <a:schemeClr val="tx1">
                    <a:lumMod val="75000"/>
                    <a:lumOff val="25000"/>
                  </a:schemeClr>
                </a:solidFill>
                <a:latin typeface="Calibri" panose="020F0502020204030204"/>
                <a:ea typeface="Dotum" pitchFamily="34" charset="-127"/>
              </a:rPr>
              <a:t> (Program/Erase Cycles, or PEC)</a:t>
            </a:r>
            <a:endParaRPr lang="ko-KR" altLang="ko-KR" sz="2800" i="1" dirty="0">
              <a:solidFill>
                <a:schemeClr val="tx1">
                  <a:lumMod val="75000"/>
                  <a:lumOff val="25000"/>
                </a:schemeClr>
              </a:solidFill>
              <a:latin typeface="Calibri" panose="020F0502020204030204"/>
              <a:ea typeface="Dotum" pitchFamily="34" charset="-127"/>
            </a:endParaRPr>
          </a:p>
        </p:txBody>
      </p:sp>
      <p:sp>
        <p:nvSpPr>
          <p:cNvPr id="7" name="Rectangle 6">
            <a:extLst>
              <a:ext uri="{FF2B5EF4-FFF2-40B4-BE49-F238E27FC236}">
                <a16:creationId xmlns:a16="http://schemas.microsoft.com/office/drawing/2014/main" id="{E125BC87-F418-4A23-B205-21CCC48068AB}"/>
              </a:ext>
            </a:extLst>
          </p:cNvPr>
          <p:cNvSpPr/>
          <p:nvPr/>
        </p:nvSpPr>
        <p:spPr>
          <a:xfrm rot="16200000">
            <a:off x="-1776316" y="3029798"/>
            <a:ext cx="4312752" cy="523220"/>
          </a:xfrm>
          <a:prstGeom prst="rect">
            <a:avLst/>
          </a:prstGeom>
        </p:spPr>
        <p:txBody>
          <a:bodyPr wrap="square">
            <a:spAutoFit/>
          </a:bodyPr>
          <a:lstStyle/>
          <a:p>
            <a:pPr algn="ctr"/>
            <a:r>
              <a:rPr lang="en-US" altLang="ko-KR" sz="2800" i="1" dirty="0">
                <a:solidFill>
                  <a:schemeClr val="tx1">
                    <a:lumMod val="75000"/>
                    <a:lumOff val="25000"/>
                  </a:schemeClr>
                </a:solidFill>
                <a:latin typeface="Calibri" panose="020F0502020204030204"/>
                <a:ea typeface="Dotum" pitchFamily="34" charset="-127"/>
              </a:rPr>
              <a:t>Raw Bit Error Rate (RBER)</a:t>
            </a:r>
            <a:endParaRPr lang="ko-KR" altLang="ko-KR" sz="2800" i="1" dirty="0">
              <a:solidFill>
                <a:schemeClr val="tx1">
                  <a:lumMod val="75000"/>
                  <a:lumOff val="25000"/>
                </a:schemeClr>
              </a:solidFill>
              <a:latin typeface="Calibri" panose="020F0502020204030204"/>
              <a:ea typeface="Dotum" pitchFamily="34" charset="-127"/>
            </a:endParaRPr>
          </a:p>
        </p:txBody>
      </p:sp>
      <p:cxnSp>
        <p:nvCxnSpPr>
          <p:cNvPr id="8" name="Straight Arrow Connector 7">
            <a:extLst>
              <a:ext uri="{FF2B5EF4-FFF2-40B4-BE49-F238E27FC236}">
                <a16:creationId xmlns:a16="http://schemas.microsoft.com/office/drawing/2014/main" id="{46735A45-D721-4BD6-8D09-24262D79EBD0}"/>
              </a:ext>
            </a:extLst>
          </p:cNvPr>
          <p:cNvCxnSpPr/>
          <p:nvPr/>
        </p:nvCxnSpPr>
        <p:spPr>
          <a:xfrm flipV="1">
            <a:off x="643679" y="1186543"/>
            <a:ext cx="0" cy="4634474"/>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807353F-8C50-45C1-A05A-709567B8EE89}"/>
              </a:ext>
            </a:extLst>
          </p:cNvPr>
          <p:cNvCxnSpPr/>
          <p:nvPr/>
        </p:nvCxnSpPr>
        <p:spPr>
          <a:xfrm>
            <a:off x="609600" y="5821017"/>
            <a:ext cx="8534400"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141BBF-9CA9-402D-A774-C3B64B087A03}"/>
              </a:ext>
            </a:extLst>
          </p:cNvPr>
          <p:cNvCxnSpPr>
            <a:cxnSpLocks/>
          </p:cNvCxnSpPr>
          <p:nvPr/>
        </p:nvCxnSpPr>
        <p:spPr>
          <a:xfrm flipV="1">
            <a:off x="643677" y="2925246"/>
            <a:ext cx="8492034" cy="2895900"/>
          </a:xfrm>
          <a:prstGeom prst="straightConnector1">
            <a:avLst/>
          </a:prstGeom>
          <a:ln w="635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642292-F5FE-42E6-A201-35A7F4FFFD59}"/>
              </a:ext>
            </a:extLst>
          </p:cNvPr>
          <p:cNvSpPr txBox="1"/>
          <p:nvPr/>
        </p:nvSpPr>
        <p:spPr>
          <a:xfrm rot="20465167">
            <a:off x="8031133" y="2635732"/>
            <a:ext cx="1074333" cy="461665"/>
          </a:xfrm>
          <a:prstGeom prst="rect">
            <a:avLst/>
          </a:prstGeom>
          <a:noFill/>
        </p:spPr>
        <p:txBody>
          <a:bodyPr wrap="none" rtlCol="0">
            <a:spAutoFit/>
          </a:bodyPr>
          <a:lstStyle/>
          <a:p>
            <a:r>
              <a:rPr lang="en-US" sz="2400" dirty="0">
                <a:solidFill>
                  <a:schemeClr val="accent1"/>
                </a:solidFill>
              </a:rPr>
              <a:t>Gen N</a:t>
            </a:r>
          </a:p>
        </p:txBody>
      </p:sp>
      <p:grpSp>
        <p:nvGrpSpPr>
          <p:cNvPr id="2" name="Group 1">
            <a:extLst>
              <a:ext uri="{FF2B5EF4-FFF2-40B4-BE49-F238E27FC236}">
                <a16:creationId xmlns:a16="http://schemas.microsoft.com/office/drawing/2014/main" id="{B0A06C5E-C126-4089-8858-5C6487C1557C}"/>
              </a:ext>
            </a:extLst>
          </p:cNvPr>
          <p:cNvGrpSpPr/>
          <p:nvPr/>
        </p:nvGrpSpPr>
        <p:grpSpPr>
          <a:xfrm>
            <a:off x="6470469" y="2876064"/>
            <a:ext cx="2665242" cy="461665"/>
            <a:chOff x="6470469" y="2876064"/>
            <a:chExt cx="2665242" cy="461665"/>
          </a:xfrm>
        </p:grpSpPr>
        <p:cxnSp>
          <p:nvCxnSpPr>
            <p:cNvPr id="12" name="Straight Arrow Connector 11">
              <a:extLst>
                <a:ext uri="{FF2B5EF4-FFF2-40B4-BE49-F238E27FC236}">
                  <a16:creationId xmlns:a16="http://schemas.microsoft.com/office/drawing/2014/main" id="{18487022-3854-4637-BBFC-B269072ED540}"/>
                </a:ext>
              </a:extLst>
            </p:cNvPr>
            <p:cNvCxnSpPr>
              <a:cxnSpLocks/>
            </p:cNvCxnSpPr>
            <p:nvPr/>
          </p:nvCxnSpPr>
          <p:spPr>
            <a:xfrm>
              <a:off x="6470469" y="3337729"/>
              <a:ext cx="2665242" cy="0"/>
            </a:xfrm>
            <a:prstGeom prst="straightConnector1">
              <a:avLst/>
            </a:prstGeom>
            <a:ln w="635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47E2E07-4F88-429C-93B4-04B0F7123319}"/>
                </a:ext>
              </a:extLst>
            </p:cNvPr>
            <p:cNvSpPr txBox="1"/>
            <p:nvPr/>
          </p:nvSpPr>
          <p:spPr>
            <a:xfrm>
              <a:off x="6470469" y="2876064"/>
              <a:ext cx="1571264" cy="461665"/>
            </a:xfrm>
            <a:prstGeom prst="rect">
              <a:avLst/>
            </a:prstGeom>
            <a:noFill/>
          </p:spPr>
          <p:txBody>
            <a:bodyPr wrap="none" rtlCol="0">
              <a:spAutoFit/>
            </a:bodyPr>
            <a:lstStyle/>
            <a:p>
              <a:r>
                <a:rPr lang="en-US" sz="2400" dirty="0">
                  <a:solidFill>
                    <a:schemeClr val="accent1"/>
                  </a:solidFill>
                </a:rPr>
                <a:t>ECC Limit</a:t>
              </a:r>
            </a:p>
          </p:txBody>
        </p:sp>
      </p:grpSp>
      <p:grpSp>
        <p:nvGrpSpPr>
          <p:cNvPr id="3" name="Group 2">
            <a:extLst>
              <a:ext uri="{FF2B5EF4-FFF2-40B4-BE49-F238E27FC236}">
                <a16:creationId xmlns:a16="http://schemas.microsoft.com/office/drawing/2014/main" id="{D3184273-E489-4BF1-BF25-819AEC8D0F48}"/>
              </a:ext>
            </a:extLst>
          </p:cNvPr>
          <p:cNvGrpSpPr/>
          <p:nvPr/>
        </p:nvGrpSpPr>
        <p:grpSpPr>
          <a:xfrm>
            <a:off x="7541810" y="3337729"/>
            <a:ext cx="461665" cy="2482289"/>
            <a:chOff x="7541810" y="3337729"/>
            <a:chExt cx="461665" cy="2482289"/>
          </a:xfrm>
        </p:grpSpPr>
        <p:cxnSp>
          <p:nvCxnSpPr>
            <p:cNvPr id="20" name="Straight Arrow Connector 19">
              <a:extLst>
                <a:ext uri="{FF2B5EF4-FFF2-40B4-BE49-F238E27FC236}">
                  <a16:creationId xmlns:a16="http://schemas.microsoft.com/office/drawing/2014/main" id="{82165A12-8769-42B3-822E-7F63927F38CC}"/>
                </a:ext>
              </a:extLst>
            </p:cNvPr>
            <p:cNvCxnSpPr>
              <a:cxnSpLocks/>
            </p:cNvCxnSpPr>
            <p:nvPr/>
          </p:nvCxnSpPr>
          <p:spPr>
            <a:xfrm flipV="1">
              <a:off x="8003475" y="3337729"/>
              <a:ext cx="0" cy="2482289"/>
            </a:xfrm>
            <a:prstGeom prst="straightConnector1">
              <a:avLst/>
            </a:prstGeom>
            <a:ln w="635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A0C4FA8-3B7C-4DB5-8F59-DEB155EE15A6}"/>
                </a:ext>
              </a:extLst>
            </p:cNvPr>
            <p:cNvSpPr txBox="1"/>
            <p:nvPr/>
          </p:nvSpPr>
          <p:spPr>
            <a:xfrm rot="16200000">
              <a:off x="7140899" y="4442833"/>
              <a:ext cx="1263487" cy="461665"/>
            </a:xfrm>
            <a:prstGeom prst="rect">
              <a:avLst/>
            </a:prstGeom>
            <a:noFill/>
          </p:spPr>
          <p:txBody>
            <a:bodyPr wrap="none" rtlCol="0">
              <a:spAutoFit/>
            </a:bodyPr>
            <a:lstStyle/>
            <a:p>
              <a:r>
                <a:rPr lang="en-US" sz="2400" dirty="0">
                  <a:solidFill>
                    <a:schemeClr val="accent1"/>
                  </a:solidFill>
                </a:rPr>
                <a:t>Lifetime</a:t>
              </a:r>
            </a:p>
          </p:txBody>
        </p:sp>
      </p:grpSp>
      <p:grpSp>
        <p:nvGrpSpPr>
          <p:cNvPr id="14" name="Group 13">
            <a:extLst>
              <a:ext uri="{FF2B5EF4-FFF2-40B4-BE49-F238E27FC236}">
                <a16:creationId xmlns:a16="http://schemas.microsoft.com/office/drawing/2014/main" id="{44F01765-4121-4DA4-AE2A-36587AB79720}"/>
              </a:ext>
            </a:extLst>
          </p:cNvPr>
          <p:cNvGrpSpPr/>
          <p:nvPr/>
        </p:nvGrpSpPr>
        <p:grpSpPr>
          <a:xfrm>
            <a:off x="2211222" y="2362888"/>
            <a:ext cx="2665242" cy="461665"/>
            <a:chOff x="2211222" y="2362888"/>
            <a:chExt cx="2665242" cy="461665"/>
          </a:xfrm>
        </p:grpSpPr>
        <p:cxnSp>
          <p:nvCxnSpPr>
            <p:cNvPr id="28" name="Straight Arrow Connector 27">
              <a:extLst>
                <a:ext uri="{FF2B5EF4-FFF2-40B4-BE49-F238E27FC236}">
                  <a16:creationId xmlns:a16="http://schemas.microsoft.com/office/drawing/2014/main" id="{1276D6A3-533E-4392-A7F3-409BFC0E1EC9}"/>
                </a:ext>
              </a:extLst>
            </p:cNvPr>
            <p:cNvCxnSpPr>
              <a:cxnSpLocks/>
            </p:cNvCxnSpPr>
            <p:nvPr/>
          </p:nvCxnSpPr>
          <p:spPr>
            <a:xfrm>
              <a:off x="2211222" y="2824553"/>
              <a:ext cx="2665242" cy="0"/>
            </a:xfrm>
            <a:prstGeom prst="straightConnector1">
              <a:avLst/>
            </a:prstGeom>
            <a:ln w="63500">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774CBA-4D2C-48EE-986D-BE38EA841747}"/>
                </a:ext>
              </a:extLst>
            </p:cNvPr>
            <p:cNvSpPr txBox="1"/>
            <p:nvPr/>
          </p:nvSpPr>
          <p:spPr>
            <a:xfrm>
              <a:off x="2716320" y="2362888"/>
              <a:ext cx="1571264" cy="461665"/>
            </a:xfrm>
            <a:prstGeom prst="rect">
              <a:avLst/>
            </a:prstGeom>
            <a:noFill/>
          </p:spPr>
          <p:txBody>
            <a:bodyPr wrap="none" rtlCol="0">
              <a:spAutoFit/>
            </a:bodyPr>
            <a:lstStyle/>
            <a:p>
              <a:r>
                <a:rPr lang="en-US" sz="2400" dirty="0">
                  <a:solidFill>
                    <a:schemeClr val="accent2"/>
                  </a:solidFill>
                </a:rPr>
                <a:t>ECC Limit</a:t>
              </a:r>
            </a:p>
          </p:txBody>
        </p:sp>
      </p:grpSp>
      <p:grpSp>
        <p:nvGrpSpPr>
          <p:cNvPr id="15" name="Group 14">
            <a:extLst>
              <a:ext uri="{FF2B5EF4-FFF2-40B4-BE49-F238E27FC236}">
                <a16:creationId xmlns:a16="http://schemas.microsoft.com/office/drawing/2014/main" id="{5C7A69FE-DEAE-41A0-880A-B17BAA4B0B33}"/>
              </a:ext>
            </a:extLst>
          </p:cNvPr>
          <p:cNvGrpSpPr/>
          <p:nvPr/>
        </p:nvGrpSpPr>
        <p:grpSpPr>
          <a:xfrm>
            <a:off x="3779373" y="2824554"/>
            <a:ext cx="469953" cy="3012232"/>
            <a:chOff x="3779373" y="2824554"/>
            <a:chExt cx="469953" cy="3012232"/>
          </a:xfrm>
        </p:grpSpPr>
        <p:cxnSp>
          <p:nvCxnSpPr>
            <p:cNvPr id="30" name="Straight Arrow Connector 29">
              <a:extLst>
                <a:ext uri="{FF2B5EF4-FFF2-40B4-BE49-F238E27FC236}">
                  <a16:creationId xmlns:a16="http://schemas.microsoft.com/office/drawing/2014/main" id="{39B025D2-A692-4E6D-B9EC-A2F5CFE981F0}"/>
                </a:ext>
              </a:extLst>
            </p:cNvPr>
            <p:cNvCxnSpPr>
              <a:cxnSpLocks/>
            </p:cNvCxnSpPr>
            <p:nvPr/>
          </p:nvCxnSpPr>
          <p:spPr>
            <a:xfrm flipV="1">
              <a:off x="4249326" y="2824554"/>
              <a:ext cx="0" cy="3012232"/>
            </a:xfrm>
            <a:prstGeom prst="straightConnector1">
              <a:avLst/>
            </a:prstGeom>
            <a:ln w="63500">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4BDD05-1AEA-4FA3-BFE2-E657D475024C}"/>
                </a:ext>
              </a:extLst>
            </p:cNvPr>
            <p:cNvSpPr txBox="1"/>
            <p:nvPr/>
          </p:nvSpPr>
          <p:spPr>
            <a:xfrm rot="16200000">
              <a:off x="3314564" y="3718148"/>
              <a:ext cx="1391284" cy="461665"/>
            </a:xfrm>
            <a:prstGeom prst="rect">
              <a:avLst/>
            </a:prstGeom>
            <a:noFill/>
          </p:spPr>
          <p:txBody>
            <a:bodyPr wrap="square" rtlCol="0">
              <a:spAutoFit/>
            </a:bodyPr>
            <a:lstStyle/>
            <a:p>
              <a:r>
                <a:rPr lang="en-US" sz="2400" dirty="0">
                  <a:solidFill>
                    <a:schemeClr val="accent2"/>
                  </a:solidFill>
                </a:rPr>
                <a:t>Lifetime</a:t>
              </a:r>
            </a:p>
          </p:txBody>
        </p:sp>
      </p:grpSp>
      <p:grpSp>
        <p:nvGrpSpPr>
          <p:cNvPr id="13" name="Group 12">
            <a:extLst>
              <a:ext uri="{FF2B5EF4-FFF2-40B4-BE49-F238E27FC236}">
                <a16:creationId xmlns:a16="http://schemas.microsoft.com/office/drawing/2014/main" id="{BB8F3DDF-11CC-4927-BE44-29A223F92D2B}"/>
              </a:ext>
            </a:extLst>
          </p:cNvPr>
          <p:cNvGrpSpPr/>
          <p:nvPr/>
        </p:nvGrpSpPr>
        <p:grpSpPr>
          <a:xfrm>
            <a:off x="643677" y="1185542"/>
            <a:ext cx="5626494" cy="4634477"/>
            <a:chOff x="643677" y="1185542"/>
            <a:chExt cx="5626494" cy="4634477"/>
          </a:xfrm>
        </p:grpSpPr>
        <p:cxnSp>
          <p:nvCxnSpPr>
            <p:cNvPr id="24" name="Straight Arrow Connector 23">
              <a:extLst>
                <a:ext uri="{FF2B5EF4-FFF2-40B4-BE49-F238E27FC236}">
                  <a16:creationId xmlns:a16="http://schemas.microsoft.com/office/drawing/2014/main" id="{A26318AB-DBDE-4A68-BD15-047B69ABA87E}"/>
                </a:ext>
              </a:extLst>
            </p:cNvPr>
            <p:cNvCxnSpPr>
              <a:cxnSpLocks/>
            </p:cNvCxnSpPr>
            <p:nvPr/>
          </p:nvCxnSpPr>
          <p:spPr>
            <a:xfrm flipV="1">
              <a:off x="643677" y="1185542"/>
              <a:ext cx="5626494" cy="4634477"/>
            </a:xfrm>
            <a:prstGeom prst="straightConnector1">
              <a:avLst/>
            </a:prstGeom>
            <a:ln w="635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75B84DA-CDDF-4130-B62A-A0C0D574A9D6}"/>
                </a:ext>
              </a:extLst>
            </p:cNvPr>
            <p:cNvSpPr txBox="1"/>
            <p:nvPr/>
          </p:nvSpPr>
          <p:spPr>
            <a:xfrm rot="19232319">
              <a:off x="4214992" y="1746298"/>
              <a:ext cx="1432435" cy="461665"/>
            </a:xfrm>
            <a:prstGeom prst="rect">
              <a:avLst/>
            </a:prstGeom>
            <a:noFill/>
          </p:spPr>
          <p:txBody>
            <a:bodyPr wrap="square" rtlCol="0">
              <a:spAutoFit/>
            </a:bodyPr>
            <a:lstStyle/>
            <a:p>
              <a:r>
                <a:rPr lang="en-US" sz="2400" dirty="0">
                  <a:solidFill>
                    <a:schemeClr val="accent2"/>
                  </a:solidFill>
                </a:rPr>
                <a:t>Gen N+1</a:t>
              </a:r>
            </a:p>
          </p:txBody>
        </p:sp>
      </p:grpSp>
      <p:cxnSp>
        <p:nvCxnSpPr>
          <p:cNvPr id="18" name="Straight Arrow Connector 17">
            <a:extLst>
              <a:ext uri="{FF2B5EF4-FFF2-40B4-BE49-F238E27FC236}">
                <a16:creationId xmlns:a16="http://schemas.microsoft.com/office/drawing/2014/main" id="{39021078-C3D5-4050-A7CE-F934F1C94278}"/>
              </a:ext>
            </a:extLst>
          </p:cNvPr>
          <p:cNvCxnSpPr/>
          <p:nvPr/>
        </p:nvCxnSpPr>
        <p:spPr>
          <a:xfrm flipH="1">
            <a:off x="4266744" y="3850547"/>
            <a:ext cx="37352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5850"/>
          </a:xfrm>
        </p:spPr>
        <p:txBody>
          <a:bodyPr/>
          <a:lstStyle/>
          <a:p>
            <a:r>
              <a:rPr lang="en-US" dirty="0"/>
              <a:t>Flash Block Organization</a:t>
            </a:r>
          </a:p>
        </p:txBody>
      </p:sp>
      <p:sp>
        <p:nvSpPr>
          <p:cNvPr id="3" name="Slide Number Placeholder 2"/>
          <p:cNvSpPr>
            <a:spLocks noGrp="1"/>
          </p:cNvSpPr>
          <p:nvPr>
            <p:ph type="sldNum" sz="quarter" idx="12"/>
          </p:nvPr>
        </p:nvSpPr>
        <p:spPr/>
        <p:txBody>
          <a:bodyPr>
            <a:normAutofit/>
          </a:bodyPr>
          <a:lstStyle/>
          <a:p>
            <a:fld id="{BEF9F9FA-96C9-48EF-8E9C-8549F76C5B51}" type="slidenum">
              <a:rPr lang="en-US" smtClean="0"/>
              <a:t>90</a:t>
            </a:fld>
            <a:endParaRPr lang="en-US"/>
          </a:p>
        </p:txBody>
      </p:sp>
      <p:sp>
        <p:nvSpPr>
          <p:cNvPr id="161" name="Rounded Rectangle 99">
            <a:extLst>
              <a:ext uri="{FF2B5EF4-FFF2-40B4-BE49-F238E27FC236}">
                <a16:creationId xmlns:a16="http://schemas.microsoft.com/office/drawing/2014/main" id="{5A7C1D38-5183-4677-930A-C6A074B0D5B0}"/>
              </a:ext>
            </a:extLst>
          </p:cNvPr>
          <p:cNvSpPr/>
          <p:nvPr/>
        </p:nvSpPr>
        <p:spPr>
          <a:xfrm>
            <a:off x="411480" y="1248537"/>
            <a:ext cx="5715000" cy="5105400"/>
          </a:xfrm>
          <a:prstGeom prst="roundRect">
            <a:avLst>
              <a:gd name="adj" fmla="val 4937"/>
            </a:avLst>
          </a:prstGeom>
          <a:solidFill>
            <a:schemeClr val="accent3">
              <a:lumMod val="20000"/>
              <a:lumOff val="80000"/>
            </a:schemeClr>
          </a:solidFill>
          <a:ln w="38100" cap="flat" cmpd="sng" algn="ctr">
            <a:solidFill>
              <a:schemeClr val="accent2"/>
            </a:solidFill>
            <a:prstDash val="sysDash"/>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mj-lt"/>
                <a:ea typeface="+mn-ea"/>
                <a:cs typeface="+mn-cs"/>
              </a:rPr>
              <a:t>Flash Block (≈10MB)</a:t>
            </a:r>
          </a:p>
        </p:txBody>
      </p:sp>
      <p:grpSp>
        <p:nvGrpSpPr>
          <p:cNvPr id="162" name="Group 161">
            <a:extLst>
              <a:ext uri="{FF2B5EF4-FFF2-40B4-BE49-F238E27FC236}">
                <a16:creationId xmlns:a16="http://schemas.microsoft.com/office/drawing/2014/main" id="{2962F7CE-11B1-40B7-B49D-D323A60339CB}"/>
              </a:ext>
            </a:extLst>
          </p:cNvPr>
          <p:cNvGrpSpPr/>
          <p:nvPr/>
        </p:nvGrpSpPr>
        <p:grpSpPr>
          <a:xfrm>
            <a:off x="2002170" y="1361151"/>
            <a:ext cx="763351" cy="4425884"/>
            <a:chOff x="2962290" y="1712814"/>
            <a:chExt cx="763351" cy="4425884"/>
          </a:xfrm>
        </p:grpSpPr>
        <p:cxnSp>
          <p:nvCxnSpPr>
            <p:cNvPr id="163" name="Straight Connector 162">
              <a:extLst>
                <a:ext uri="{FF2B5EF4-FFF2-40B4-BE49-F238E27FC236}">
                  <a16:creationId xmlns:a16="http://schemas.microsoft.com/office/drawing/2014/main" id="{6DE0A5EF-1587-44AB-BA91-135C2BD811CD}"/>
                </a:ext>
              </a:extLst>
            </p:cNvPr>
            <p:cNvCxnSpPr/>
            <p:nvPr/>
          </p:nvCxnSpPr>
          <p:spPr>
            <a:xfrm>
              <a:off x="3283742" y="3392488"/>
              <a:ext cx="0" cy="2746210"/>
            </a:xfrm>
            <a:prstGeom prst="line">
              <a:avLst/>
            </a:prstGeom>
            <a:noFill/>
            <a:ln w="38100" cap="flat" cmpd="sng" algn="ctr">
              <a:solidFill>
                <a:sysClr val="windowText" lastClr="000000">
                  <a:lumMod val="65000"/>
                  <a:lumOff val="35000"/>
                </a:sysClr>
              </a:solidFill>
              <a:prstDash val="solid"/>
            </a:ln>
            <a:effectLst/>
          </p:spPr>
        </p:cxnSp>
        <p:cxnSp>
          <p:nvCxnSpPr>
            <p:cNvPr id="164" name="Straight Connector 163">
              <a:extLst>
                <a:ext uri="{FF2B5EF4-FFF2-40B4-BE49-F238E27FC236}">
                  <a16:creationId xmlns:a16="http://schemas.microsoft.com/office/drawing/2014/main" id="{BDC17DB8-A02A-4CB1-B91A-A5601C60E6D8}"/>
                </a:ext>
              </a:extLst>
            </p:cNvPr>
            <p:cNvCxnSpPr/>
            <p:nvPr/>
          </p:nvCxnSpPr>
          <p:spPr>
            <a:xfrm>
              <a:off x="3283278" y="3044308"/>
              <a:ext cx="0" cy="348179"/>
            </a:xfrm>
            <a:prstGeom prst="line">
              <a:avLst/>
            </a:prstGeom>
            <a:noFill/>
            <a:ln w="38100" cap="flat" cmpd="sng" algn="ctr">
              <a:solidFill>
                <a:sysClr val="windowText" lastClr="000000">
                  <a:lumMod val="65000"/>
                  <a:lumOff val="35000"/>
                </a:sysClr>
              </a:solidFill>
              <a:prstDash val="sysDot"/>
            </a:ln>
            <a:effectLst/>
          </p:spPr>
        </p:cxnSp>
        <p:cxnSp>
          <p:nvCxnSpPr>
            <p:cNvPr id="165" name="Straight Connector 164">
              <a:extLst>
                <a:ext uri="{FF2B5EF4-FFF2-40B4-BE49-F238E27FC236}">
                  <a16:creationId xmlns:a16="http://schemas.microsoft.com/office/drawing/2014/main" id="{6D72121E-3A34-420B-A21C-086BEAA2A702}"/>
                </a:ext>
              </a:extLst>
            </p:cNvPr>
            <p:cNvCxnSpPr/>
            <p:nvPr/>
          </p:nvCxnSpPr>
          <p:spPr>
            <a:xfrm>
              <a:off x="3283279" y="2124750"/>
              <a:ext cx="0" cy="906179"/>
            </a:xfrm>
            <a:prstGeom prst="line">
              <a:avLst/>
            </a:prstGeom>
            <a:noFill/>
            <a:ln w="38100" cap="flat" cmpd="sng" algn="ctr">
              <a:solidFill>
                <a:sysClr val="windowText" lastClr="000000">
                  <a:lumMod val="65000"/>
                  <a:lumOff val="35000"/>
                </a:sysClr>
              </a:solidFill>
              <a:prstDash val="solid"/>
            </a:ln>
            <a:effectLst/>
          </p:spPr>
        </p:cxnSp>
        <p:sp>
          <p:nvSpPr>
            <p:cNvPr id="166" name="TextBox 165">
              <a:extLst>
                <a:ext uri="{FF2B5EF4-FFF2-40B4-BE49-F238E27FC236}">
                  <a16:creationId xmlns:a16="http://schemas.microsoft.com/office/drawing/2014/main" id="{F9BCBA3A-2AE7-4007-A36B-5C07C709C112}"/>
                </a:ext>
              </a:extLst>
            </p:cNvPr>
            <p:cNvSpPr txBox="1"/>
            <p:nvPr/>
          </p:nvSpPr>
          <p:spPr>
            <a:xfrm>
              <a:off x="2962290" y="1712814"/>
              <a:ext cx="763351"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BL-3</a:t>
              </a:r>
            </a:p>
          </p:txBody>
        </p:sp>
      </p:grpSp>
      <p:grpSp>
        <p:nvGrpSpPr>
          <p:cNvPr id="167" name="Group 166">
            <a:extLst>
              <a:ext uri="{FF2B5EF4-FFF2-40B4-BE49-F238E27FC236}">
                <a16:creationId xmlns:a16="http://schemas.microsoft.com/office/drawing/2014/main" id="{60363B74-5335-4C32-BF85-38F14C05CD19}"/>
              </a:ext>
            </a:extLst>
          </p:cNvPr>
          <p:cNvGrpSpPr/>
          <p:nvPr/>
        </p:nvGrpSpPr>
        <p:grpSpPr>
          <a:xfrm>
            <a:off x="2912456" y="1361151"/>
            <a:ext cx="755335" cy="4425884"/>
            <a:chOff x="3872576" y="1712814"/>
            <a:chExt cx="755335" cy="4425884"/>
          </a:xfrm>
        </p:grpSpPr>
        <p:cxnSp>
          <p:nvCxnSpPr>
            <p:cNvPr id="168" name="Straight Connector 167">
              <a:extLst>
                <a:ext uri="{FF2B5EF4-FFF2-40B4-BE49-F238E27FC236}">
                  <a16:creationId xmlns:a16="http://schemas.microsoft.com/office/drawing/2014/main" id="{E0014838-4782-482D-B267-B9C1BCE652C4}"/>
                </a:ext>
              </a:extLst>
            </p:cNvPr>
            <p:cNvCxnSpPr/>
            <p:nvPr/>
          </p:nvCxnSpPr>
          <p:spPr>
            <a:xfrm>
              <a:off x="4194028" y="3392488"/>
              <a:ext cx="0" cy="2746210"/>
            </a:xfrm>
            <a:prstGeom prst="line">
              <a:avLst/>
            </a:prstGeom>
            <a:noFill/>
            <a:ln w="38100" cap="flat" cmpd="sng" algn="ctr">
              <a:solidFill>
                <a:sysClr val="windowText" lastClr="000000">
                  <a:lumMod val="65000"/>
                  <a:lumOff val="35000"/>
                </a:sysClr>
              </a:solidFill>
              <a:prstDash val="solid"/>
            </a:ln>
            <a:effectLst/>
          </p:spPr>
        </p:cxnSp>
        <p:cxnSp>
          <p:nvCxnSpPr>
            <p:cNvPr id="169" name="Straight Connector 168">
              <a:extLst>
                <a:ext uri="{FF2B5EF4-FFF2-40B4-BE49-F238E27FC236}">
                  <a16:creationId xmlns:a16="http://schemas.microsoft.com/office/drawing/2014/main" id="{2F7CEB47-6A10-4BBC-B42D-694A1B39FF49}"/>
                </a:ext>
              </a:extLst>
            </p:cNvPr>
            <p:cNvCxnSpPr/>
            <p:nvPr/>
          </p:nvCxnSpPr>
          <p:spPr>
            <a:xfrm>
              <a:off x="4193564" y="3044308"/>
              <a:ext cx="0" cy="348179"/>
            </a:xfrm>
            <a:prstGeom prst="line">
              <a:avLst/>
            </a:prstGeom>
            <a:noFill/>
            <a:ln w="38100" cap="flat" cmpd="sng" algn="ctr">
              <a:solidFill>
                <a:sysClr val="windowText" lastClr="000000">
                  <a:lumMod val="65000"/>
                  <a:lumOff val="35000"/>
                </a:sysClr>
              </a:solidFill>
              <a:prstDash val="sysDot"/>
            </a:ln>
            <a:effectLst/>
          </p:spPr>
        </p:cxnSp>
        <p:cxnSp>
          <p:nvCxnSpPr>
            <p:cNvPr id="170" name="Straight Connector 169">
              <a:extLst>
                <a:ext uri="{FF2B5EF4-FFF2-40B4-BE49-F238E27FC236}">
                  <a16:creationId xmlns:a16="http://schemas.microsoft.com/office/drawing/2014/main" id="{573AC17A-E95C-4ADF-8BB8-9DC7C6CD2631}"/>
                </a:ext>
              </a:extLst>
            </p:cNvPr>
            <p:cNvCxnSpPr/>
            <p:nvPr/>
          </p:nvCxnSpPr>
          <p:spPr>
            <a:xfrm>
              <a:off x="4193565" y="2124750"/>
              <a:ext cx="0" cy="906179"/>
            </a:xfrm>
            <a:prstGeom prst="line">
              <a:avLst/>
            </a:prstGeom>
            <a:noFill/>
            <a:ln w="38100" cap="flat" cmpd="sng" algn="ctr">
              <a:solidFill>
                <a:sysClr val="windowText" lastClr="000000">
                  <a:lumMod val="65000"/>
                  <a:lumOff val="35000"/>
                </a:sysClr>
              </a:solidFill>
              <a:prstDash val="solid"/>
            </a:ln>
            <a:effectLst/>
          </p:spPr>
        </p:cxnSp>
        <p:sp>
          <p:nvSpPr>
            <p:cNvPr id="171" name="TextBox 170">
              <a:extLst>
                <a:ext uri="{FF2B5EF4-FFF2-40B4-BE49-F238E27FC236}">
                  <a16:creationId xmlns:a16="http://schemas.microsoft.com/office/drawing/2014/main" id="{FDCF0B54-2B03-44B8-A47D-E17F9BEFD666}"/>
                </a:ext>
              </a:extLst>
            </p:cNvPr>
            <p:cNvSpPr txBox="1"/>
            <p:nvPr/>
          </p:nvSpPr>
          <p:spPr>
            <a:xfrm>
              <a:off x="3872576" y="1712814"/>
              <a:ext cx="755335"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BL-2</a:t>
              </a:r>
            </a:p>
          </p:txBody>
        </p:sp>
      </p:grpSp>
      <p:grpSp>
        <p:nvGrpSpPr>
          <p:cNvPr id="172" name="Group 171">
            <a:extLst>
              <a:ext uri="{FF2B5EF4-FFF2-40B4-BE49-F238E27FC236}">
                <a16:creationId xmlns:a16="http://schemas.microsoft.com/office/drawing/2014/main" id="{01715242-850D-4BF5-AC5F-EE3385ED1F33}"/>
              </a:ext>
            </a:extLst>
          </p:cNvPr>
          <p:cNvGrpSpPr/>
          <p:nvPr/>
        </p:nvGrpSpPr>
        <p:grpSpPr>
          <a:xfrm>
            <a:off x="3837767" y="1361151"/>
            <a:ext cx="724878" cy="4425884"/>
            <a:chOff x="4797887" y="1712814"/>
            <a:chExt cx="724878" cy="4425884"/>
          </a:xfrm>
        </p:grpSpPr>
        <p:cxnSp>
          <p:nvCxnSpPr>
            <p:cNvPr id="173" name="Straight Connector 172">
              <a:extLst>
                <a:ext uri="{FF2B5EF4-FFF2-40B4-BE49-F238E27FC236}">
                  <a16:creationId xmlns:a16="http://schemas.microsoft.com/office/drawing/2014/main" id="{82ACA8A6-3386-46D3-8834-3005FD08C969}"/>
                </a:ext>
              </a:extLst>
            </p:cNvPr>
            <p:cNvCxnSpPr/>
            <p:nvPr/>
          </p:nvCxnSpPr>
          <p:spPr>
            <a:xfrm>
              <a:off x="5119339" y="3392488"/>
              <a:ext cx="0" cy="2746210"/>
            </a:xfrm>
            <a:prstGeom prst="line">
              <a:avLst/>
            </a:prstGeom>
            <a:noFill/>
            <a:ln w="38100" cap="flat" cmpd="sng" algn="ctr">
              <a:solidFill>
                <a:sysClr val="windowText" lastClr="000000">
                  <a:lumMod val="65000"/>
                  <a:lumOff val="35000"/>
                </a:sysClr>
              </a:solidFill>
              <a:prstDash val="solid"/>
            </a:ln>
            <a:effectLst/>
          </p:spPr>
        </p:cxnSp>
        <p:cxnSp>
          <p:nvCxnSpPr>
            <p:cNvPr id="174" name="Straight Connector 173">
              <a:extLst>
                <a:ext uri="{FF2B5EF4-FFF2-40B4-BE49-F238E27FC236}">
                  <a16:creationId xmlns:a16="http://schemas.microsoft.com/office/drawing/2014/main" id="{24B6F884-32AA-49CD-AC0D-7105F8454574}"/>
                </a:ext>
              </a:extLst>
            </p:cNvPr>
            <p:cNvCxnSpPr/>
            <p:nvPr/>
          </p:nvCxnSpPr>
          <p:spPr>
            <a:xfrm>
              <a:off x="5118875" y="3044308"/>
              <a:ext cx="0" cy="348179"/>
            </a:xfrm>
            <a:prstGeom prst="line">
              <a:avLst/>
            </a:prstGeom>
            <a:noFill/>
            <a:ln w="38100" cap="flat" cmpd="sng" algn="ctr">
              <a:solidFill>
                <a:sysClr val="windowText" lastClr="000000">
                  <a:lumMod val="65000"/>
                  <a:lumOff val="35000"/>
                </a:sysClr>
              </a:solidFill>
              <a:prstDash val="sysDot"/>
            </a:ln>
            <a:effectLst/>
          </p:spPr>
        </p:cxnSp>
        <p:cxnSp>
          <p:nvCxnSpPr>
            <p:cNvPr id="175" name="Straight Connector 174">
              <a:extLst>
                <a:ext uri="{FF2B5EF4-FFF2-40B4-BE49-F238E27FC236}">
                  <a16:creationId xmlns:a16="http://schemas.microsoft.com/office/drawing/2014/main" id="{D25DABB7-712F-4B1D-A468-3D06EE7A7619}"/>
                </a:ext>
              </a:extLst>
            </p:cNvPr>
            <p:cNvCxnSpPr/>
            <p:nvPr/>
          </p:nvCxnSpPr>
          <p:spPr>
            <a:xfrm>
              <a:off x="5118876" y="2124750"/>
              <a:ext cx="0" cy="906179"/>
            </a:xfrm>
            <a:prstGeom prst="line">
              <a:avLst/>
            </a:prstGeom>
            <a:noFill/>
            <a:ln w="38100" cap="flat" cmpd="sng" algn="ctr">
              <a:solidFill>
                <a:sysClr val="windowText" lastClr="000000">
                  <a:lumMod val="65000"/>
                  <a:lumOff val="35000"/>
                </a:sysClr>
              </a:solidFill>
              <a:prstDash val="solid"/>
            </a:ln>
            <a:effectLst/>
          </p:spPr>
        </p:cxnSp>
        <p:sp>
          <p:nvSpPr>
            <p:cNvPr id="176" name="TextBox 175">
              <a:extLst>
                <a:ext uri="{FF2B5EF4-FFF2-40B4-BE49-F238E27FC236}">
                  <a16:creationId xmlns:a16="http://schemas.microsoft.com/office/drawing/2014/main" id="{338C933F-5A4D-4A3A-BD87-235850A16FD8}"/>
                </a:ext>
              </a:extLst>
            </p:cNvPr>
            <p:cNvSpPr txBox="1"/>
            <p:nvPr/>
          </p:nvSpPr>
          <p:spPr>
            <a:xfrm>
              <a:off x="4797887" y="1712814"/>
              <a:ext cx="72487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BL-1</a:t>
              </a:r>
            </a:p>
          </p:txBody>
        </p:sp>
      </p:grpSp>
      <p:grpSp>
        <p:nvGrpSpPr>
          <p:cNvPr id="177" name="Group 176">
            <a:extLst>
              <a:ext uri="{FF2B5EF4-FFF2-40B4-BE49-F238E27FC236}">
                <a16:creationId xmlns:a16="http://schemas.microsoft.com/office/drawing/2014/main" id="{A943B4D1-C52A-437F-BC1E-EDB85F8603EF}"/>
              </a:ext>
            </a:extLst>
          </p:cNvPr>
          <p:cNvGrpSpPr/>
          <p:nvPr/>
        </p:nvGrpSpPr>
        <p:grpSpPr>
          <a:xfrm>
            <a:off x="4748053" y="1361151"/>
            <a:ext cx="768159" cy="4425884"/>
            <a:chOff x="5708173" y="1712814"/>
            <a:chExt cx="768159" cy="4425884"/>
          </a:xfrm>
        </p:grpSpPr>
        <p:cxnSp>
          <p:nvCxnSpPr>
            <p:cNvPr id="178" name="Straight Connector 177">
              <a:extLst>
                <a:ext uri="{FF2B5EF4-FFF2-40B4-BE49-F238E27FC236}">
                  <a16:creationId xmlns:a16="http://schemas.microsoft.com/office/drawing/2014/main" id="{38178862-D1E9-4A3E-AEA9-E151A0566F2D}"/>
                </a:ext>
              </a:extLst>
            </p:cNvPr>
            <p:cNvCxnSpPr/>
            <p:nvPr/>
          </p:nvCxnSpPr>
          <p:spPr>
            <a:xfrm>
              <a:off x="6029625" y="3392488"/>
              <a:ext cx="0" cy="2746210"/>
            </a:xfrm>
            <a:prstGeom prst="line">
              <a:avLst/>
            </a:prstGeom>
            <a:noFill/>
            <a:ln w="38100" cap="flat" cmpd="sng" algn="ctr">
              <a:solidFill>
                <a:sysClr val="windowText" lastClr="000000">
                  <a:lumMod val="65000"/>
                  <a:lumOff val="35000"/>
                </a:sysClr>
              </a:solidFill>
              <a:prstDash val="solid"/>
            </a:ln>
            <a:effectLst/>
          </p:spPr>
        </p:cxnSp>
        <p:cxnSp>
          <p:nvCxnSpPr>
            <p:cNvPr id="179" name="Straight Connector 178">
              <a:extLst>
                <a:ext uri="{FF2B5EF4-FFF2-40B4-BE49-F238E27FC236}">
                  <a16:creationId xmlns:a16="http://schemas.microsoft.com/office/drawing/2014/main" id="{81BAE8CE-6E71-4797-9DE6-73B2A1E1E9FC}"/>
                </a:ext>
              </a:extLst>
            </p:cNvPr>
            <p:cNvCxnSpPr/>
            <p:nvPr/>
          </p:nvCxnSpPr>
          <p:spPr>
            <a:xfrm>
              <a:off x="6029161" y="3044308"/>
              <a:ext cx="0" cy="348179"/>
            </a:xfrm>
            <a:prstGeom prst="line">
              <a:avLst/>
            </a:prstGeom>
            <a:noFill/>
            <a:ln w="38100" cap="flat" cmpd="sng" algn="ctr">
              <a:solidFill>
                <a:sysClr val="windowText" lastClr="000000">
                  <a:lumMod val="65000"/>
                  <a:lumOff val="35000"/>
                </a:sysClr>
              </a:solidFill>
              <a:prstDash val="sysDot"/>
            </a:ln>
            <a:effectLst/>
          </p:spPr>
        </p:cxnSp>
        <p:cxnSp>
          <p:nvCxnSpPr>
            <p:cNvPr id="180" name="Straight Connector 179">
              <a:extLst>
                <a:ext uri="{FF2B5EF4-FFF2-40B4-BE49-F238E27FC236}">
                  <a16:creationId xmlns:a16="http://schemas.microsoft.com/office/drawing/2014/main" id="{644B3375-0E0D-4C72-B8D8-F30D680CE9E1}"/>
                </a:ext>
              </a:extLst>
            </p:cNvPr>
            <p:cNvCxnSpPr/>
            <p:nvPr/>
          </p:nvCxnSpPr>
          <p:spPr>
            <a:xfrm>
              <a:off x="6029162" y="2124750"/>
              <a:ext cx="0" cy="906179"/>
            </a:xfrm>
            <a:prstGeom prst="line">
              <a:avLst/>
            </a:prstGeom>
            <a:noFill/>
            <a:ln w="38100" cap="flat" cmpd="sng" algn="ctr">
              <a:solidFill>
                <a:sysClr val="windowText" lastClr="000000">
                  <a:lumMod val="65000"/>
                  <a:lumOff val="35000"/>
                </a:sysClr>
              </a:solidFill>
              <a:prstDash val="solid"/>
            </a:ln>
            <a:effectLst/>
          </p:spPr>
        </p:cxnSp>
        <p:sp>
          <p:nvSpPr>
            <p:cNvPr id="181" name="TextBox 180">
              <a:extLst>
                <a:ext uri="{FF2B5EF4-FFF2-40B4-BE49-F238E27FC236}">
                  <a16:creationId xmlns:a16="http://schemas.microsoft.com/office/drawing/2014/main" id="{EE15641B-8032-4235-9502-C492898550D4}"/>
                </a:ext>
              </a:extLst>
            </p:cNvPr>
            <p:cNvSpPr txBox="1"/>
            <p:nvPr/>
          </p:nvSpPr>
          <p:spPr>
            <a:xfrm>
              <a:off x="5708173" y="1712814"/>
              <a:ext cx="768159"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BL-0</a:t>
              </a:r>
            </a:p>
          </p:txBody>
        </p:sp>
      </p:grpSp>
      <p:grpSp>
        <p:nvGrpSpPr>
          <p:cNvPr id="182" name="Group 181">
            <a:extLst>
              <a:ext uri="{FF2B5EF4-FFF2-40B4-BE49-F238E27FC236}">
                <a16:creationId xmlns:a16="http://schemas.microsoft.com/office/drawing/2014/main" id="{57215FAE-AB79-461A-9A1A-1735889E5228}"/>
              </a:ext>
            </a:extLst>
          </p:cNvPr>
          <p:cNvGrpSpPr/>
          <p:nvPr/>
        </p:nvGrpSpPr>
        <p:grpSpPr>
          <a:xfrm>
            <a:off x="640080" y="1890868"/>
            <a:ext cx="5242943" cy="655815"/>
            <a:chOff x="207819" y="624896"/>
            <a:chExt cx="7464827" cy="933740"/>
          </a:xfrm>
        </p:grpSpPr>
        <p:cxnSp>
          <p:nvCxnSpPr>
            <p:cNvPr id="183" name="Straight Connector 182">
              <a:extLst>
                <a:ext uri="{FF2B5EF4-FFF2-40B4-BE49-F238E27FC236}">
                  <a16:creationId xmlns:a16="http://schemas.microsoft.com/office/drawing/2014/main" id="{3E8AE214-77FB-4D9F-80E5-F1B3960951B5}"/>
                </a:ext>
              </a:extLst>
            </p:cNvPr>
            <p:cNvCxnSpPr/>
            <p:nvPr/>
          </p:nvCxnSpPr>
          <p:spPr>
            <a:xfrm flipV="1">
              <a:off x="1454726" y="1101437"/>
              <a:ext cx="6217920" cy="0"/>
            </a:xfrm>
            <a:prstGeom prst="line">
              <a:avLst/>
            </a:prstGeom>
            <a:noFill/>
            <a:ln w="38100" cap="flat" cmpd="sng" algn="ctr">
              <a:solidFill>
                <a:sysClr val="windowText" lastClr="000000">
                  <a:lumMod val="65000"/>
                  <a:lumOff val="35000"/>
                </a:sysClr>
              </a:solidFill>
              <a:prstDash val="solid"/>
            </a:ln>
            <a:effectLst/>
          </p:spPr>
        </p:cxnSp>
        <p:sp>
          <p:nvSpPr>
            <p:cNvPr id="184" name="TextBox 183">
              <a:extLst>
                <a:ext uri="{FF2B5EF4-FFF2-40B4-BE49-F238E27FC236}">
                  <a16:creationId xmlns:a16="http://schemas.microsoft.com/office/drawing/2014/main" id="{6FB97705-1D1A-469B-8AA3-7221AC68B819}"/>
                </a:ext>
              </a:extLst>
            </p:cNvPr>
            <p:cNvSpPr txBox="1"/>
            <p:nvPr/>
          </p:nvSpPr>
          <p:spPr>
            <a:xfrm>
              <a:off x="207819" y="809050"/>
              <a:ext cx="1235198" cy="569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WL-N</a:t>
              </a:r>
            </a:p>
          </p:txBody>
        </p:sp>
        <p:grpSp>
          <p:nvGrpSpPr>
            <p:cNvPr id="185" name="Group 184">
              <a:extLst>
                <a:ext uri="{FF2B5EF4-FFF2-40B4-BE49-F238E27FC236}">
                  <a16:creationId xmlns:a16="http://schemas.microsoft.com/office/drawing/2014/main" id="{2E677E2D-F96C-42AB-B310-028F362C758E}"/>
                </a:ext>
              </a:extLst>
            </p:cNvPr>
            <p:cNvGrpSpPr/>
            <p:nvPr/>
          </p:nvGrpSpPr>
          <p:grpSpPr>
            <a:xfrm>
              <a:off x="2159660" y="624896"/>
              <a:ext cx="4808052" cy="933740"/>
              <a:chOff x="2161308" y="624896"/>
              <a:chExt cx="4808052" cy="933740"/>
            </a:xfrm>
          </p:grpSpPr>
          <p:sp>
            <p:nvSpPr>
              <p:cNvPr id="186" name="Oval 185">
                <a:extLst>
                  <a:ext uri="{FF2B5EF4-FFF2-40B4-BE49-F238E27FC236}">
                    <a16:creationId xmlns:a16="http://schemas.microsoft.com/office/drawing/2014/main" id="{ADCF606A-6020-46FA-BC90-AE9B2FA0E141}"/>
                  </a:ext>
                </a:extLst>
              </p:cNvPr>
              <p:cNvSpPr/>
              <p:nvPr/>
            </p:nvSpPr>
            <p:spPr>
              <a:xfrm>
                <a:off x="2161308"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87" name="Oval 186">
                <a:extLst>
                  <a:ext uri="{FF2B5EF4-FFF2-40B4-BE49-F238E27FC236}">
                    <a16:creationId xmlns:a16="http://schemas.microsoft.com/office/drawing/2014/main" id="{2BF3A4B2-7174-464E-9CA9-16A81F890609}"/>
                  </a:ext>
                </a:extLst>
              </p:cNvPr>
              <p:cNvSpPr/>
              <p:nvPr/>
            </p:nvSpPr>
            <p:spPr>
              <a:xfrm>
                <a:off x="3459192"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88" name="Oval 187">
                <a:extLst>
                  <a:ext uri="{FF2B5EF4-FFF2-40B4-BE49-F238E27FC236}">
                    <a16:creationId xmlns:a16="http://schemas.microsoft.com/office/drawing/2014/main" id="{95E5C8CC-0135-4E95-A50A-E28D87A9C834}"/>
                  </a:ext>
                </a:extLst>
              </p:cNvPr>
              <p:cNvSpPr/>
              <p:nvPr/>
            </p:nvSpPr>
            <p:spPr>
              <a:xfrm>
                <a:off x="4757076"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89" name="Oval 188">
                <a:extLst>
                  <a:ext uri="{FF2B5EF4-FFF2-40B4-BE49-F238E27FC236}">
                    <a16:creationId xmlns:a16="http://schemas.microsoft.com/office/drawing/2014/main" id="{12329E1C-A44E-4824-ABB3-C210B9CBA7C9}"/>
                  </a:ext>
                </a:extLst>
              </p:cNvPr>
              <p:cNvSpPr/>
              <p:nvPr/>
            </p:nvSpPr>
            <p:spPr>
              <a:xfrm>
                <a:off x="6054960"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grpSp>
      </p:grpSp>
      <p:grpSp>
        <p:nvGrpSpPr>
          <p:cNvPr id="190" name="Group 189">
            <a:extLst>
              <a:ext uri="{FF2B5EF4-FFF2-40B4-BE49-F238E27FC236}">
                <a16:creationId xmlns:a16="http://schemas.microsoft.com/office/drawing/2014/main" id="{2FE6A772-571E-43AA-B18E-A7317E421808}"/>
              </a:ext>
            </a:extLst>
          </p:cNvPr>
          <p:cNvGrpSpPr/>
          <p:nvPr/>
        </p:nvGrpSpPr>
        <p:grpSpPr>
          <a:xfrm>
            <a:off x="640080" y="3102351"/>
            <a:ext cx="5242943" cy="655815"/>
            <a:chOff x="207819" y="624896"/>
            <a:chExt cx="7464827" cy="933740"/>
          </a:xfrm>
        </p:grpSpPr>
        <p:cxnSp>
          <p:nvCxnSpPr>
            <p:cNvPr id="191" name="Straight Connector 190">
              <a:extLst>
                <a:ext uri="{FF2B5EF4-FFF2-40B4-BE49-F238E27FC236}">
                  <a16:creationId xmlns:a16="http://schemas.microsoft.com/office/drawing/2014/main" id="{5EC8E3C4-39DF-4700-9139-A7F106D1D896}"/>
                </a:ext>
              </a:extLst>
            </p:cNvPr>
            <p:cNvCxnSpPr/>
            <p:nvPr/>
          </p:nvCxnSpPr>
          <p:spPr>
            <a:xfrm flipV="1">
              <a:off x="1454726" y="1101437"/>
              <a:ext cx="6217920" cy="0"/>
            </a:xfrm>
            <a:prstGeom prst="line">
              <a:avLst/>
            </a:prstGeom>
            <a:noFill/>
            <a:ln w="38100" cap="flat" cmpd="sng" algn="ctr">
              <a:solidFill>
                <a:sysClr val="windowText" lastClr="000000">
                  <a:lumMod val="65000"/>
                  <a:lumOff val="35000"/>
                </a:sysClr>
              </a:solidFill>
              <a:prstDash val="solid"/>
            </a:ln>
            <a:effectLst/>
          </p:spPr>
        </p:cxnSp>
        <p:sp>
          <p:nvSpPr>
            <p:cNvPr id="192" name="TextBox 191">
              <a:extLst>
                <a:ext uri="{FF2B5EF4-FFF2-40B4-BE49-F238E27FC236}">
                  <a16:creationId xmlns:a16="http://schemas.microsoft.com/office/drawing/2014/main" id="{D5032C07-12E6-4224-9257-1FC829A242DE}"/>
                </a:ext>
              </a:extLst>
            </p:cNvPr>
            <p:cNvSpPr txBox="1"/>
            <p:nvPr/>
          </p:nvSpPr>
          <p:spPr>
            <a:xfrm>
              <a:off x="207819" y="809050"/>
              <a:ext cx="1194116" cy="569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WL-2</a:t>
              </a:r>
            </a:p>
          </p:txBody>
        </p:sp>
        <p:grpSp>
          <p:nvGrpSpPr>
            <p:cNvPr id="193" name="Group 192">
              <a:extLst>
                <a:ext uri="{FF2B5EF4-FFF2-40B4-BE49-F238E27FC236}">
                  <a16:creationId xmlns:a16="http://schemas.microsoft.com/office/drawing/2014/main" id="{80300122-543D-46A4-99BB-88DFD67D5F61}"/>
                </a:ext>
              </a:extLst>
            </p:cNvPr>
            <p:cNvGrpSpPr/>
            <p:nvPr/>
          </p:nvGrpSpPr>
          <p:grpSpPr>
            <a:xfrm>
              <a:off x="2159660" y="624896"/>
              <a:ext cx="4808052" cy="933740"/>
              <a:chOff x="2161308" y="624896"/>
              <a:chExt cx="4808052" cy="933740"/>
            </a:xfrm>
          </p:grpSpPr>
          <p:sp>
            <p:nvSpPr>
              <p:cNvPr id="194" name="Oval 193">
                <a:extLst>
                  <a:ext uri="{FF2B5EF4-FFF2-40B4-BE49-F238E27FC236}">
                    <a16:creationId xmlns:a16="http://schemas.microsoft.com/office/drawing/2014/main" id="{FDB43A6D-D430-4E24-8F3F-1710E5EF56A0}"/>
                  </a:ext>
                </a:extLst>
              </p:cNvPr>
              <p:cNvSpPr/>
              <p:nvPr/>
            </p:nvSpPr>
            <p:spPr>
              <a:xfrm>
                <a:off x="2161308"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95" name="Oval 194">
                <a:extLst>
                  <a:ext uri="{FF2B5EF4-FFF2-40B4-BE49-F238E27FC236}">
                    <a16:creationId xmlns:a16="http://schemas.microsoft.com/office/drawing/2014/main" id="{FEF4CD1E-D150-4D17-94FD-C3E6B660E225}"/>
                  </a:ext>
                </a:extLst>
              </p:cNvPr>
              <p:cNvSpPr/>
              <p:nvPr/>
            </p:nvSpPr>
            <p:spPr>
              <a:xfrm>
                <a:off x="3459192"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96" name="Oval 195">
                <a:extLst>
                  <a:ext uri="{FF2B5EF4-FFF2-40B4-BE49-F238E27FC236}">
                    <a16:creationId xmlns:a16="http://schemas.microsoft.com/office/drawing/2014/main" id="{92FEBACD-99E1-4D3F-B8B3-A3371BF84FF9}"/>
                  </a:ext>
                </a:extLst>
              </p:cNvPr>
              <p:cNvSpPr/>
              <p:nvPr/>
            </p:nvSpPr>
            <p:spPr>
              <a:xfrm>
                <a:off x="4757076"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197" name="Oval 196">
                <a:extLst>
                  <a:ext uri="{FF2B5EF4-FFF2-40B4-BE49-F238E27FC236}">
                    <a16:creationId xmlns:a16="http://schemas.microsoft.com/office/drawing/2014/main" id="{3F4E0EF4-A8C5-4B00-BCCA-3B6757FFAE32}"/>
                  </a:ext>
                </a:extLst>
              </p:cNvPr>
              <p:cNvSpPr/>
              <p:nvPr/>
            </p:nvSpPr>
            <p:spPr>
              <a:xfrm>
                <a:off x="6054960"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grpSp>
      </p:grpSp>
      <p:grpSp>
        <p:nvGrpSpPr>
          <p:cNvPr id="198" name="Group 197">
            <a:extLst>
              <a:ext uri="{FF2B5EF4-FFF2-40B4-BE49-F238E27FC236}">
                <a16:creationId xmlns:a16="http://schemas.microsoft.com/office/drawing/2014/main" id="{1855F7A2-0083-4C95-B2BE-8933E17F10BC}"/>
              </a:ext>
            </a:extLst>
          </p:cNvPr>
          <p:cNvGrpSpPr/>
          <p:nvPr/>
        </p:nvGrpSpPr>
        <p:grpSpPr>
          <a:xfrm>
            <a:off x="640080" y="3978629"/>
            <a:ext cx="5242943" cy="655815"/>
            <a:chOff x="207819" y="624896"/>
            <a:chExt cx="7464827" cy="933740"/>
          </a:xfrm>
        </p:grpSpPr>
        <p:cxnSp>
          <p:nvCxnSpPr>
            <p:cNvPr id="199" name="Straight Connector 198">
              <a:extLst>
                <a:ext uri="{FF2B5EF4-FFF2-40B4-BE49-F238E27FC236}">
                  <a16:creationId xmlns:a16="http://schemas.microsoft.com/office/drawing/2014/main" id="{C8949FFD-99B4-4E22-AE01-E623498AF729}"/>
                </a:ext>
              </a:extLst>
            </p:cNvPr>
            <p:cNvCxnSpPr/>
            <p:nvPr/>
          </p:nvCxnSpPr>
          <p:spPr>
            <a:xfrm flipV="1">
              <a:off x="1454726" y="1101437"/>
              <a:ext cx="6217920" cy="0"/>
            </a:xfrm>
            <a:prstGeom prst="line">
              <a:avLst/>
            </a:prstGeom>
            <a:noFill/>
            <a:ln w="38100" cap="flat" cmpd="sng" algn="ctr">
              <a:solidFill>
                <a:sysClr val="windowText" lastClr="000000">
                  <a:lumMod val="65000"/>
                  <a:lumOff val="35000"/>
                </a:sysClr>
              </a:solidFill>
              <a:prstDash val="solid"/>
            </a:ln>
            <a:effectLst/>
          </p:spPr>
        </p:cxnSp>
        <p:sp>
          <p:nvSpPr>
            <p:cNvPr id="200" name="TextBox 199">
              <a:extLst>
                <a:ext uri="{FF2B5EF4-FFF2-40B4-BE49-F238E27FC236}">
                  <a16:creationId xmlns:a16="http://schemas.microsoft.com/office/drawing/2014/main" id="{2813D169-9BC3-48F6-9D01-2739BD7D51BB}"/>
                </a:ext>
              </a:extLst>
            </p:cNvPr>
            <p:cNvSpPr txBox="1"/>
            <p:nvPr/>
          </p:nvSpPr>
          <p:spPr>
            <a:xfrm>
              <a:off x="207819" y="809050"/>
              <a:ext cx="1150753" cy="569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WL-1</a:t>
              </a:r>
            </a:p>
          </p:txBody>
        </p:sp>
        <p:grpSp>
          <p:nvGrpSpPr>
            <p:cNvPr id="201" name="Group 200">
              <a:extLst>
                <a:ext uri="{FF2B5EF4-FFF2-40B4-BE49-F238E27FC236}">
                  <a16:creationId xmlns:a16="http://schemas.microsoft.com/office/drawing/2014/main" id="{9E036D16-E3FA-4FA0-89E8-AEA439B43F58}"/>
                </a:ext>
              </a:extLst>
            </p:cNvPr>
            <p:cNvGrpSpPr/>
            <p:nvPr/>
          </p:nvGrpSpPr>
          <p:grpSpPr>
            <a:xfrm>
              <a:off x="2159660" y="624896"/>
              <a:ext cx="4808052" cy="933740"/>
              <a:chOff x="2161308" y="624896"/>
              <a:chExt cx="4808052" cy="933740"/>
            </a:xfrm>
          </p:grpSpPr>
          <p:sp>
            <p:nvSpPr>
              <p:cNvPr id="202" name="Oval 201">
                <a:extLst>
                  <a:ext uri="{FF2B5EF4-FFF2-40B4-BE49-F238E27FC236}">
                    <a16:creationId xmlns:a16="http://schemas.microsoft.com/office/drawing/2014/main" id="{158F5DB7-805E-4B8A-8862-A1002B76B2D9}"/>
                  </a:ext>
                </a:extLst>
              </p:cNvPr>
              <p:cNvSpPr/>
              <p:nvPr/>
            </p:nvSpPr>
            <p:spPr>
              <a:xfrm>
                <a:off x="2161308"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03" name="Oval 202">
                <a:extLst>
                  <a:ext uri="{FF2B5EF4-FFF2-40B4-BE49-F238E27FC236}">
                    <a16:creationId xmlns:a16="http://schemas.microsoft.com/office/drawing/2014/main" id="{99963EB7-F37C-4346-9BD1-48DAAA013158}"/>
                  </a:ext>
                </a:extLst>
              </p:cNvPr>
              <p:cNvSpPr/>
              <p:nvPr/>
            </p:nvSpPr>
            <p:spPr>
              <a:xfrm>
                <a:off x="3459192"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04" name="Oval 203">
                <a:extLst>
                  <a:ext uri="{FF2B5EF4-FFF2-40B4-BE49-F238E27FC236}">
                    <a16:creationId xmlns:a16="http://schemas.microsoft.com/office/drawing/2014/main" id="{8D4E5E91-3C19-4F03-992A-8DD4D1C73A78}"/>
                  </a:ext>
                </a:extLst>
              </p:cNvPr>
              <p:cNvSpPr/>
              <p:nvPr/>
            </p:nvSpPr>
            <p:spPr>
              <a:xfrm>
                <a:off x="4757076"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05" name="Oval 204">
                <a:extLst>
                  <a:ext uri="{FF2B5EF4-FFF2-40B4-BE49-F238E27FC236}">
                    <a16:creationId xmlns:a16="http://schemas.microsoft.com/office/drawing/2014/main" id="{45EDBB6F-07CB-4B87-A355-C6674657DC66}"/>
                  </a:ext>
                </a:extLst>
              </p:cNvPr>
              <p:cNvSpPr/>
              <p:nvPr/>
            </p:nvSpPr>
            <p:spPr>
              <a:xfrm>
                <a:off x="6054960"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grpSp>
      </p:grpSp>
      <p:grpSp>
        <p:nvGrpSpPr>
          <p:cNvPr id="206" name="Group 205">
            <a:extLst>
              <a:ext uri="{FF2B5EF4-FFF2-40B4-BE49-F238E27FC236}">
                <a16:creationId xmlns:a16="http://schemas.microsoft.com/office/drawing/2014/main" id="{DE9F4049-8C54-4ADB-9D00-A7D49216CEDA}"/>
              </a:ext>
            </a:extLst>
          </p:cNvPr>
          <p:cNvGrpSpPr/>
          <p:nvPr/>
        </p:nvGrpSpPr>
        <p:grpSpPr>
          <a:xfrm>
            <a:off x="640080" y="4854905"/>
            <a:ext cx="5242943" cy="655815"/>
            <a:chOff x="207819" y="624896"/>
            <a:chExt cx="7464827" cy="933740"/>
          </a:xfrm>
        </p:grpSpPr>
        <p:cxnSp>
          <p:nvCxnSpPr>
            <p:cNvPr id="207" name="Straight Connector 206">
              <a:extLst>
                <a:ext uri="{FF2B5EF4-FFF2-40B4-BE49-F238E27FC236}">
                  <a16:creationId xmlns:a16="http://schemas.microsoft.com/office/drawing/2014/main" id="{50D21A4B-E782-459D-9D21-CF8F63253CF7}"/>
                </a:ext>
              </a:extLst>
            </p:cNvPr>
            <p:cNvCxnSpPr/>
            <p:nvPr/>
          </p:nvCxnSpPr>
          <p:spPr>
            <a:xfrm flipV="1">
              <a:off x="1454726" y="1101437"/>
              <a:ext cx="6217920" cy="0"/>
            </a:xfrm>
            <a:prstGeom prst="line">
              <a:avLst/>
            </a:prstGeom>
            <a:noFill/>
            <a:ln w="38100" cap="flat" cmpd="sng" algn="ctr">
              <a:solidFill>
                <a:sysClr val="windowText" lastClr="000000">
                  <a:lumMod val="65000"/>
                  <a:lumOff val="35000"/>
                </a:sysClr>
              </a:solidFill>
              <a:prstDash val="solid"/>
            </a:ln>
            <a:effectLst/>
          </p:spPr>
        </p:cxnSp>
        <p:sp>
          <p:nvSpPr>
            <p:cNvPr id="208" name="TextBox 207">
              <a:extLst>
                <a:ext uri="{FF2B5EF4-FFF2-40B4-BE49-F238E27FC236}">
                  <a16:creationId xmlns:a16="http://schemas.microsoft.com/office/drawing/2014/main" id="{8A111A5B-0F05-4C14-8E08-93687BDD548E}"/>
                </a:ext>
              </a:extLst>
            </p:cNvPr>
            <p:cNvSpPr txBox="1"/>
            <p:nvPr/>
          </p:nvSpPr>
          <p:spPr>
            <a:xfrm>
              <a:off x="207819" y="809050"/>
              <a:ext cx="1212375" cy="569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j-lt"/>
                </a:rPr>
                <a:t>WL-0</a:t>
              </a:r>
            </a:p>
          </p:txBody>
        </p:sp>
        <p:grpSp>
          <p:nvGrpSpPr>
            <p:cNvPr id="209" name="Group 208">
              <a:extLst>
                <a:ext uri="{FF2B5EF4-FFF2-40B4-BE49-F238E27FC236}">
                  <a16:creationId xmlns:a16="http://schemas.microsoft.com/office/drawing/2014/main" id="{1DACF2A6-B501-433F-A930-5B5F6971A538}"/>
                </a:ext>
              </a:extLst>
            </p:cNvPr>
            <p:cNvGrpSpPr/>
            <p:nvPr/>
          </p:nvGrpSpPr>
          <p:grpSpPr>
            <a:xfrm>
              <a:off x="2159660" y="624896"/>
              <a:ext cx="4808052" cy="933740"/>
              <a:chOff x="2161308" y="624896"/>
              <a:chExt cx="4808052" cy="933740"/>
            </a:xfrm>
          </p:grpSpPr>
          <p:sp>
            <p:nvSpPr>
              <p:cNvPr id="210" name="Oval 209">
                <a:extLst>
                  <a:ext uri="{FF2B5EF4-FFF2-40B4-BE49-F238E27FC236}">
                    <a16:creationId xmlns:a16="http://schemas.microsoft.com/office/drawing/2014/main" id="{07F687FA-31EE-4A98-B16D-2455BE249243}"/>
                  </a:ext>
                </a:extLst>
              </p:cNvPr>
              <p:cNvSpPr/>
              <p:nvPr/>
            </p:nvSpPr>
            <p:spPr>
              <a:xfrm>
                <a:off x="2161308"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11" name="Oval 210">
                <a:extLst>
                  <a:ext uri="{FF2B5EF4-FFF2-40B4-BE49-F238E27FC236}">
                    <a16:creationId xmlns:a16="http://schemas.microsoft.com/office/drawing/2014/main" id="{02DB82AF-20E1-4FA6-9DD4-2D093E588F71}"/>
                  </a:ext>
                </a:extLst>
              </p:cNvPr>
              <p:cNvSpPr/>
              <p:nvPr/>
            </p:nvSpPr>
            <p:spPr>
              <a:xfrm>
                <a:off x="3459192" y="64423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12" name="Oval 211">
                <a:extLst>
                  <a:ext uri="{FF2B5EF4-FFF2-40B4-BE49-F238E27FC236}">
                    <a16:creationId xmlns:a16="http://schemas.microsoft.com/office/drawing/2014/main" id="{663C42D5-3071-494D-98BE-4F3AFF444E84}"/>
                  </a:ext>
                </a:extLst>
              </p:cNvPr>
              <p:cNvSpPr/>
              <p:nvPr/>
            </p:nvSpPr>
            <p:spPr>
              <a:xfrm>
                <a:off x="4757076"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sp>
            <p:nvSpPr>
              <p:cNvPr id="213" name="Oval 212">
                <a:extLst>
                  <a:ext uri="{FF2B5EF4-FFF2-40B4-BE49-F238E27FC236}">
                    <a16:creationId xmlns:a16="http://schemas.microsoft.com/office/drawing/2014/main" id="{E33973DE-47CA-4413-8B91-E0703CB2CFE4}"/>
                  </a:ext>
                </a:extLst>
              </p:cNvPr>
              <p:cNvSpPr/>
              <p:nvPr/>
            </p:nvSpPr>
            <p:spPr>
              <a:xfrm>
                <a:off x="6054960" y="624896"/>
                <a:ext cx="914400" cy="914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mj-lt"/>
                  <a:ea typeface="+mn-ea"/>
                  <a:cs typeface="+mn-cs"/>
                </a:endParaRPr>
              </a:p>
            </p:txBody>
          </p:sp>
        </p:grpSp>
      </p:grpSp>
      <p:sp>
        <p:nvSpPr>
          <p:cNvPr id="216" name="Rounded Rectangle 104">
            <a:extLst>
              <a:ext uri="{FF2B5EF4-FFF2-40B4-BE49-F238E27FC236}">
                <a16:creationId xmlns:a16="http://schemas.microsoft.com/office/drawing/2014/main" id="{BEDB3F84-9483-44E4-8AAE-ED8651115E17}"/>
              </a:ext>
            </a:extLst>
          </p:cNvPr>
          <p:cNvSpPr/>
          <p:nvPr/>
        </p:nvSpPr>
        <p:spPr>
          <a:xfrm>
            <a:off x="656629" y="3978628"/>
            <a:ext cx="5242943" cy="3347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mj-lt"/>
                <a:ea typeface="+mn-ea"/>
                <a:cs typeface="+mn-cs"/>
              </a:rPr>
              <a:t>MSB page (≈16KB)</a:t>
            </a:r>
          </a:p>
        </p:txBody>
      </p:sp>
      <p:sp>
        <p:nvSpPr>
          <p:cNvPr id="217" name="TextBox 216">
            <a:extLst>
              <a:ext uri="{FF2B5EF4-FFF2-40B4-BE49-F238E27FC236}">
                <a16:creationId xmlns:a16="http://schemas.microsoft.com/office/drawing/2014/main" id="{A1CCC918-B548-4D10-AC75-F55FED7A2720}"/>
              </a:ext>
            </a:extLst>
          </p:cNvPr>
          <p:cNvSpPr txBox="1"/>
          <p:nvPr/>
        </p:nvSpPr>
        <p:spPr>
          <a:xfrm>
            <a:off x="6457410" y="3694680"/>
            <a:ext cx="2504165" cy="954107"/>
          </a:xfrm>
          <a:prstGeom prst="rect">
            <a:avLst/>
          </a:prstGeom>
          <a:noFill/>
        </p:spPr>
        <p:txBody>
          <a:bodyPr wrap="square" rtlCol="0">
            <a:spAutoFit/>
          </a:bodyPr>
          <a:lstStyle/>
          <a:p>
            <a:r>
              <a:rPr lang="en-US" sz="2800" b="1" i="1" dirty="0">
                <a:solidFill>
                  <a:schemeClr val="accent5"/>
                </a:solidFill>
                <a:latin typeface="+mj-lt"/>
              </a:rPr>
              <a:t>Program/read granularity</a:t>
            </a:r>
          </a:p>
        </p:txBody>
      </p:sp>
      <p:sp>
        <p:nvSpPr>
          <p:cNvPr id="218" name="TextBox 217">
            <a:extLst>
              <a:ext uri="{FF2B5EF4-FFF2-40B4-BE49-F238E27FC236}">
                <a16:creationId xmlns:a16="http://schemas.microsoft.com/office/drawing/2014/main" id="{A65F4385-65ED-4CC1-BB1D-4A381B1B9942}"/>
              </a:ext>
            </a:extLst>
          </p:cNvPr>
          <p:cNvSpPr txBox="1"/>
          <p:nvPr/>
        </p:nvSpPr>
        <p:spPr>
          <a:xfrm>
            <a:off x="6464343" y="5399830"/>
            <a:ext cx="2272883" cy="954107"/>
          </a:xfrm>
          <a:prstGeom prst="rect">
            <a:avLst/>
          </a:prstGeom>
          <a:noFill/>
        </p:spPr>
        <p:txBody>
          <a:bodyPr wrap="square" rtlCol="0">
            <a:spAutoFit/>
          </a:bodyPr>
          <a:lstStyle/>
          <a:p>
            <a:r>
              <a:rPr lang="en-US" sz="2800" b="1" i="1" dirty="0">
                <a:solidFill>
                  <a:schemeClr val="accent2"/>
                </a:solidFill>
                <a:latin typeface="+mj-lt"/>
              </a:rPr>
              <a:t>Erase granularity</a:t>
            </a:r>
          </a:p>
        </p:txBody>
      </p:sp>
      <p:sp>
        <p:nvSpPr>
          <p:cNvPr id="219" name="Freeform 3">
            <a:extLst>
              <a:ext uri="{FF2B5EF4-FFF2-40B4-BE49-F238E27FC236}">
                <a16:creationId xmlns:a16="http://schemas.microsoft.com/office/drawing/2014/main" id="{A9314F00-E1D5-4409-86A9-F4354E7224B0}"/>
              </a:ext>
            </a:extLst>
          </p:cNvPr>
          <p:cNvSpPr/>
          <p:nvPr/>
        </p:nvSpPr>
        <p:spPr>
          <a:xfrm>
            <a:off x="5896586" y="4126852"/>
            <a:ext cx="525144" cy="57482"/>
          </a:xfrm>
          <a:custGeom>
            <a:avLst/>
            <a:gdLst>
              <a:gd name="connsiteX0" fmla="*/ 365760 w 365760"/>
              <a:gd name="connsiteY0" fmla="*/ 903 h 13095"/>
              <a:gd name="connsiteX1" fmla="*/ 158496 w 365760"/>
              <a:gd name="connsiteY1" fmla="*/ 903 h 13095"/>
              <a:gd name="connsiteX2" fmla="*/ 0 w 365760"/>
              <a:gd name="connsiteY2" fmla="*/ 13095 h 13095"/>
              <a:gd name="connsiteX0" fmla="*/ 365760 w 365760"/>
              <a:gd name="connsiteY0" fmla="*/ 2613 h 14805"/>
              <a:gd name="connsiteX1" fmla="*/ 176907 w 365760"/>
              <a:gd name="connsiteY1" fmla="*/ 567 h 14805"/>
              <a:gd name="connsiteX2" fmla="*/ 0 w 365760"/>
              <a:gd name="connsiteY2" fmla="*/ 14805 h 14805"/>
              <a:gd name="connsiteX0" fmla="*/ 365760 w 365760"/>
              <a:gd name="connsiteY0" fmla="*/ 2882 h 15074"/>
              <a:gd name="connsiteX1" fmla="*/ 176907 w 365760"/>
              <a:gd name="connsiteY1" fmla="*/ 836 h 15074"/>
              <a:gd name="connsiteX2" fmla="*/ 0 w 365760"/>
              <a:gd name="connsiteY2" fmla="*/ 15074 h 15074"/>
              <a:gd name="connsiteX0" fmla="*/ 365760 w 365760"/>
              <a:gd name="connsiteY0" fmla="*/ 2882 h 15074"/>
              <a:gd name="connsiteX1" fmla="*/ 176907 w 365760"/>
              <a:gd name="connsiteY1" fmla="*/ 836 h 15074"/>
              <a:gd name="connsiteX2" fmla="*/ 0 w 365760"/>
              <a:gd name="connsiteY2" fmla="*/ 15074 h 15074"/>
              <a:gd name="connsiteX0" fmla="*/ 365760 w 365760"/>
              <a:gd name="connsiteY0" fmla="*/ 2882 h 15074"/>
              <a:gd name="connsiteX1" fmla="*/ 176907 w 365760"/>
              <a:gd name="connsiteY1" fmla="*/ 836 h 15074"/>
              <a:gd name="connsiteX2" fmla="*/ 0 w 365760"/>
              <a:gd name="connsiteY2" fmla="*/ 15074 h 15074"/>
              <a:gd name="connsiteX0" fmla="*/ 365760 w 365760"/>
              <a:gd name="connsiteY0" fmla="*/ 2882 h 15074"/>
              <a:gd name="connsiteX1" fmla="*/ 195318 w 365760"/>
              <a:gd name="connsiteY1" fmla="*/ 836 h 15074"/>
              <a:gd name="connsiteX2" fmla="*/ 0 w 365760"/>
              <a:gd name="connsiteY2" fmla="*/ 15074 h 15074"/>
              <a:gd name="connsiteX0" fmla="*/ 365760 w 365760"/>
              <a:gd name="connsiteY0" fmla="*/ 2129 h 14321"/>
              <a:gd name="connsiteX1" fmla="*/ 195318 w 365760"/>
              <a:gd name="connsiteY1" fmla="*/ 83 h 14321"/>
              <a:gd name="connsiteX2" fmla="*/ 0 w 365760"/>
              <a:gd name="connsiteY2" fmla="*/ 14321 h 14321"/>
              <a:gd name="connsiteX0" fmla="*/ 365760 w 365760"/>
              <a:gd name="connsiteY0" fmla="*/ 2151 h 14343"/>
              <a:gd name="connsiteX1" fmla="*/ 195318 w 365760"/>
              <a:gd name="connsiteY1" fmla="*/ 105 h 14343"/>
              <a:gd name="connsiteX2" fmla="*/ 0 w 365760"/>
              <a:gd name="connsiteY2" fmla="*/ 14343 h 14343"/>
              <a:gd name="connsiteX0" fmla="*/ 369108 w 369108"/>
              <a:gd name="connsiteY0" fmla="*/ 0 h 15602"/>
              <a:gd name="connsiteX1" fmla="*/ 195318 w 369108"/>
              <a:gd name="connsiteY1" fmla="*/ 1364 h 15602"/>
              <a:gd name="connsiteX2" fmla="*/ 0 w 369108"/>
              <a:gd name="connsiteY2" fmla="*/ 15602 h 15602"/>
              <a:gd name="connsiteX0" fmla="*/ 369108 w 369108"/>
              <a:gd name="connsiteY0" fmla="*/ 682 h 16284"/>
              <a:gd name="connsiteX1" fmla="*/ 195318 w 369108"/>
              <a:gd name="connsiteY1" fmla="*/ 0 h 16284"/>
              <a:gd name="connsiteX2" fmla="*/ 0 w 369108"/>
              <a:gd name="connsiteY2" fmla="*/ 16284 h 16284"/>
              <a:gd name="connsiteX0" fmla="*/ 369108 w 369108"/>
              <a:gd name="connsiteY0" fmla="*/ 1382 h 16984"/>
              <a:gd name="connsiteX1" fmla="*/ 195318 w 369108"/>
              <a:gd name="connsiteY1" fmla="*/ 700 h 16984"/>
              <a:gd name="connsiteX2" fmla="*/ 0 w 369108"/>
              <a:gd name="connsiteY2" fmla="*/ 16984 h 16984"/>
              <a:gd name="connsiteX0" fmla="*/ 369108 w 369108"/>
              <a:gd name="connsiteY0" fmla="*/ 862 h 16464"/>
              <a:gd name="connsiteX1" fmla="*/ 190296 w 369108"/>
              <a:gd name="connsiteY1" fmla="*/ 862 h 16464"/>
              <a:gd name="connsiteX2" fmla="*/ 0 w 369108"/>
              <a:gd name="connsiteY2" fmla="*/ 16464 h 16464"/>
            </a:gdLst>
            <a:ahLst/>
            <a:cxnLst>
              <a:cxn ang="0">
                <a:pos x="connsiteX0" y="connsiteY0"/>
              </a:cxn>
              <a:cxn ang="0">
                <a:pos x="connsiteX1" y="connsiteY1"/>
              </a:cxn>
              <a:cxn ang="0">
                <a:pos x="connsiteX2" y="connsiteY2"/>
              </a:cxn>
            </a:cxnLst>
            <a:rect l="l" t="t" r="r" b="b"/>
            <a:pathLst>
              <a:path w="369108" h="16464">
                <a:moveTo>
                  <a:pt x="369108" y="862"/>
                </a:moveTo>
                <a:cubicBezTo>
                  <a:pt x="311178" y="635"/>
                  <a:pt x="253248" y="-957"/>
                  <a:pt x="190296" y="862"/>
                </a:cubicBezTo>
                <a:cubicBezTo>
                  <a:pt x="127344" y="2681"/>
                  <a:pt x="131604" y="237"/>
                  <a:pt x="0" y="16464"/>
                </a:cubicBezTo>
              </a:path>
            </a:pathLst>
          </a:custGeom>
          <a:noFill/>
          <a:ln w="28575" cap="flat" cmpd="sng" algn="ctr">
            <a:solidFill>
              <a:schemeClr val="accent5"/>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mj-lt"/>
              <a:ea typeface="+mn-ea"/>
              <a:cs typeface="+mn-cs"/>
            </a:endParaRPr>
          </a:p>
        </p:txBody>
      </p:sp>
      <p:sp>
        <p:nvSpPr>
          <p:cNvPr id="220" name="Freeform 93">
            <a:extLst>
              <a:ext uri="{FF2B5EF4-FFF2-40B4-BE49-F238E27FC236}">
                <a16:creationId xmlns:a16="http://schemas.microsoft.com/office/drawing/2014/main" id="{E809C651-8E63-4672-A7E5-1E8211EEFC37}"/>
              </a:ext>
            </a:extLst>
          </p:cNvPr>
          <p:cNvSpPr/>
          <p:nvPr/>
        </p:nvSpPr>
        <p:spPr>
          <a:xfrm>
            <a:off x="5059679" y="5818252"/>
            <a:ext cx="1362051" cy="257373"/>
          </a:xfrm>
          <a:custGeom>
            <a:avLst/>
            <a:gdLst>
              <a:gd name="connsiteX0" fmla="*/ 365760 w 365760"/>
              <a:gd name="connsiteY0" fmla="*/ 903 h 13095"/>
              <a:gd name="connsiteX1" fmla="*/ 158496 w 365760"/>
              <a:gd name="connsiteY1" fmla="*/ 903 h 13095"/>
              <a:gd name="connsiteX2" fmla="*/ 0 w 365760"/>
              <a:gd name="connsiteY2" fmla="*/ 13095 h 13095"/>
              <a:gd name="connsiteX0" fmla="*/ 475871 w 475871"/>
              <a:gd name="connsiteY0" fmla="*/ 2616 h 37932"/>
              <a:gd name="connsiteX1" fmla="*/ 268607 w 475871"/>
              <a:gd name="connsiteY1" fmla="*/ 2616 h 37932"/>
              <a:gd name="connsiteX2" fmla="*/ 0 w 475871"/>
              <a:gd name="connsiteY2" fmla="*/ 37932 h 37932"/>
              <a:gd name="connsiteX0" fmla="*/ 475871 w 475871"/>
              <a:gd name="connsiteY0" fmla="*/ 31 h 35347"/>
              <a:gd name="connsiteX1" fmla="*/ 233571 w 475871"/>
              <a:gd name="connsiteY1" fmla="*/ 5170 h 35347"/>
              <a:gd name="connsiteX2" fmla="*/ 0 w 475871"/>
              <a:gd name="connsiteY2" fmla="*/ 35347 h 35347"/>
            </a:gdLst>
            <a:ahLst/>
            <a:cxnLst>
              <a:cxn ang="0">
                <a:pos x="connsiteX0" y="connsiteY0"/>
              </a:cxn>
              <a:cxn ang="0">
                <a:pos x="connsiteX1" y="connsiteY1"/>
              </a:cxn>
              <a:cxn ang="0">
                <a:pos x="connsiteX2" y="connsiteY2"/>
              </a:cxn>
            </a:cxnLst>
            <a:rect l="l" t="t" r="r" b="b"/>
            <a:pathLst>
              <a:path w="475871" h="35347">
                <a:moveTo>
                  <a:pt x="475871" y="31"/>
                </a:moveTo>
                <a:cubicBezTo>
                  <a:pt x="405767" y="31"/>
                  <a:pt x="312883" y="-716"/>
                  <a:pt x="233571" y="5170"/>
                </a:cubicBezTo>
                <a:cubicBezTo>
                  <a:pt x="154259" y="11056"/>
                  <a:pt x="119888" y="15027"/>
                  <a:pt x="0" y="35347"/>
                </a:cubicBezTo>
              </a:path>
            </a:pathLst>
          </a:custGeom>
          <a:noFill/>
          <a:ln w="28575" cap="flat" cmpd="sng" algn="ctr">
            <a:solidFill>
              <a:schemeClr val="accent2"/>
            </a:solidFill>
            <a:prstDash val="solid"/>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mj-lt"/>
              <a:ea typeface="+mn-ea"/>
              <a:cs typeface="+mn-cs"/>
            </a:endParaRPr>
          </a:p>
        </p:txBody>
      </p:sp>
      <p:sp>
        <p:nvSpPr>
          <p:cNvPr id="221" name="Rounded Rectangle 104">
            <a:extLst>
              <a:ext uri="{FF2B5EF4-FFF2-40B4-BE49-F238E27FC236}">
                <a16:creationId xmlns:a16="http://schemas.microsoft.com/office/drawing/2014/main" id="{FE0B366F-401F-4125-AEE8-168B304CEB50}"/>
              </a:ext>
            </a:extLst>
          </p:cNvPr>
          <p:cNvSpPr/>
          <p:nvPr/>
        </p:nvSpPr>
        <p:spPr>
          <a:xfrm>
            <a:off x="656629" y="4314087"/>
            <a:ext cx="5242943" cy="3347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mj-lt"/>
                <a:ea typeface="+mn-ea"/>
                <a:cs typeface="+mn-cs"/>
              </a:rPr>
              <a:t>LSB page (≈16KB)</a:t>
            </a:r>
          </a:p>
        </p:txBody>
      </p:sp>
    </p:spTree>
    <p:extLst>
      <p:ext uri="{BB962C8B-B14F-4D97-AF65-F5344CB8AC3E}">
        <p14:creationId xmlns:p14="http://schemas.microsoft.com/office/powerpoint/2010/main" val="17049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500"/>
                                        <p:tgtEl>
                                          <p:spTgt spid="2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500"/>
                                        <p:tgtEl>
                                          <p:spTgt spid="2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fade">
                                      <p:cBhvr>
                                        <p:cTn id="28"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18" grpId="0"/>
      <p:bldP spid="219" grpId="0" animBg="1"/>
      <p:bldP spid="220" grpId="0" animBg="1"/>
      <p:bldP spid="2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A2847-0873-40FD-99F4-69154EBCEF5B}"/>
              </a:ext>
            </a:extLst>
          </p:cNvPr>
          <p:cNvSpPr>
            <a:spLocks noGrp="1"/>
          </p:cNvSpPr>
          <p:nvPr>
            <p:ph type="title"/>
          </p:nvPr>
        </p:nvSpPr>
        <p:spPr/>
        <p:txBody>
          <a:bodyPr/>
          <a:lstStyle/>
          <a:p>
            <a:r>
              <a:rPr lang="en-US" dirty="0"/>
              <a:t>Read Reference Voltage</a:t>
            </a:r>
          </a:p>
        </p:txBody>
      </p:sp>
      <p:sp>
        <p:nvSpPr>
          <p:cNvPr id="4" name="Slide Number Placeholder 3">
            <a:extLst>
              <a:ext uri="{FF2B5EF4-FFF2-40B4-BE49-F238E27FC236}">
                <a16:creationId xmlns:a16="http://schemas.microsoft.com/office/drawing/2014/main" id="{C28433EE-42E7-4601-ABD6-F3DD06B93811}"/>
              </a:ext>
            </a:extLst>
          </p:cNvPr>
          <p:cNvSpPr>
            <a:spLocks noGrp="1"/>
          </p:cNvSpPr>
          <p:nvPr>
            <p:ph type="sldNum" sz="quarter" idx="12"/>
          </p:nvPr>
        </p:nvSpPr>
        <p:spPr/>
        <p:txBody>
          <a:bodyPr/>
          <a:lstStyle/>
          <a:p>
            <a:fld id="{D1A49D29-CB85-4411-9FDD-91CD7B7D33F2}" type="slidenum">
              <a:rPr lang="en-US" smtClean="0"/>
              <a:t>91</a:t>
            </a:fld>
            <a:endParaRPr lang="en-US"/>
          </a:p>
        </p:txBody>
      </p:sp>
      <p:sp>
        <p:nvSpPr>
          <p:cNvPr id="6" name="Rectangle 5">
            <a:extLst>
              <a:ext uri="{FF2B5EF4-FFF2-40B4-BE49-F238E27FC236}">
                <a16:creationId xmlns:a16="http://schemas.microsoft.com/office/drawing/2014/main" id="{AA30BC09-CF2F-4130-8C6B-90CF86D0960D}"/>
              </a:ext>
            </a:extLst>
          </p:cNvPr>
          <p:cNvSpPr/>
          <p:nvPr/>
        </p:nvSpPr>
        <p:spPr>
          <a:xfrm>
            <a:off x="5865801" y="5828067"/>
            <a:ext cx="3365283"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Threshold Voltage</a:t>
            </a:r>
            <a:endParaRPr lang="ko-KR" altLang="ko-KR" sz="2800" b="1" dirty="0">
              <a:solidFill>
                <a:schemeClr val="tx1">
                  <a:lumMod val="65000"/>
                  <a:lumOff val="35000"/>
                </a:schemeClr>
              </a:solidFill>
              <a:latin typeface="+mj-lt"/>
              <a:ea typeface="Dotum" pitchFamily="34" charset="-127"/>
            </a:endParaRPr>
          </a:p>
        </p:txBody>
      </p:sp>
      <p:cxnSp>
        <p:nvCxnSpPr>
          <p:cNvPr id="7" name="Straight Connector 6">
            <a:extLst>
              <a:ext uri="{FF2B5EF4-FFF2-40B4-BE49-F238E27FC236}">
                <a16:creationId xmlns:a16="http://schemas.microsoft.com/office/drawing/2014/main" id="{45E54723-E8A1-4A8F-91A4-1E5DB5E450F9}"/>
              </a:ext>
            </a:extLst>
          </p:cNvPr>
          <p:cNvCxnSpPr/>
          <p:nvPr/>
        </p:nvCxnSpPr>
        <p:spPr>
          <a:xfrm flipH="1">
            <a:off x="2209801" y="2900368"/>
            <a:ext cx="3481" cy="2926080"/>
          </a:xfrm>
          <a:prstGeom prst="line">
            <a:avLst/>
          </a:prstGeom>
          <a:ln w="635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054A11-B79D-4A26-A842-A58B6CBF32F3}"/>
              </a:ext>
            </a:extLst>
          </p:cNvPr>
          <p:cNvCxnSpPr/>
          <p:nvPr/>
        </p:nvCxnSpPr>
        <p:spPr>
          <a:xfrm flipH="1">
            <a:off x="4572000" y="2900368"/>
            <a:ext cx="3481" cy="2926080"/>
          </a:xfrm>
          <a:prstGeom prst="line">
            <a:avLst/>
          </a:prstGeom>
          <a:ln w="635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BD1447-A0C9-4D00-9581-836B6C5E94D5}"/>
              </a:ext>
            </a:extLst>
          </p:cNvPr>
          <p:cNvCxnSpPr/>
          <p:nvPr/>
        </p:nvCxnSpPr>
        <p:spPr>
          <a:xfrm flipH="1">
            <a:off x="6934200" y="2900368"/>
            <a:ext cx="3480" cy="2926080"/>
          </a:xfrm>
          <a:prstGeom prst="line">
            <a:avLst/>
          </a:prstGeom>
          <a:ln w="635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CE1BBE-D418-4B7E-9D17-8CB6635925F1}"/>
              </a:ext>
            </a:extLst>
          </p:cNvPr>
          <p:cNvCxnSpPr/>
          <p:nvPr/>
        </p:nvCxnSpPr>
        <p:spPr>
          <a:xfrm flipV="1">
            <a:off x="87084" y="1909209"/>
            <a:ext cx="0" cy="391885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53284B-F9F0-4F98-B1B3-508C04932DF8}"/>
              </a:ext>
            </a:extLst>
          </p:cNvPr>
          <p:cNvSpPr/>
          <p:nvPr/>
        </p:nvSpPr>
        <p:spPr>
          <a:xfrm>
            <a:off x="-130626" y="1411353"/>
            <a:ext cx="963746"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PDF</a:t>
            </a:r>
            <a:endParaRPr lang="ko-KR" altLang="ko-KR" sz="2800" b="1" dirty="0">
              <a:solidFill>
                <a:schemeClr val="tx1">
                  <a:lumMod val="65000"/>
                  <a:lumOff val="35000"/>
                </a:schemeClr>
              </a:solidFill>
              <a:latin typeface="+mj-lt"/>
              <a:ea typeface="Dotum" pitchFamily="34" charset="-127"/>
            </a:endParaRPr>
          </a:p>
        </p:txBody>
      </p:sp>
      <p:sp>
        <p:nvSpPr>
          <p:cNvPr id="16" name="Freeform 19">
            <a:extLst>
              <a:ext uri="{FF2B5EF4-FFF2-40B4-BE49-F238E27FC236}">
                <a16:creationId xmlns:a16="http://schemas.microsoft.com/office/drawing/2014/main" id="{7721BE9C-E5C2-4EF2-85B9-13249B1C890E}"/>
              </a:ext>
            </a:extLst>
          </p:cNvPr>
          <p:cNvSpPr/>
          <p:nvPr/>
        </p:nvSpPr>
        <p:spPr>
          <a:xfrm>
            <a:off x="193587" y="2966739"/>
            <a:ext cx="1768563"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7" name="Freeform 20">
            <a:extLst>
              <a:ext uri="{FF2B5EF4-FFF2-40B4-BE49-F238E27FC236}">
                <a16:creationId xmlns:a16="http://schemas.microsoft.com/office/drawing/2014/main" id="{2FA9EC25-A2EE-4CDE-BCC6-9EE1AF7F10D9}"/>
              </a:ext>
            </a:extLst>
          </p:cNvPr>
          <p:cNvSpPr/>
          <p:nvPr/>
        </p:nvSpPr>
        <p:spPr>
          <a:xfrm>
            <a:off x="2502539" y="2966739"/>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8" name="Freeform 21">
            <a:extLst>
              <a:ext uri="{FF2B5EF4-FFF2-40B4-BE49-F238E27FC236}">
                <a16:creationId xmlns:a16="http://schemas.microsoft.com/office/drawing/2014/main" id="{B8028A65-7F8C-49D8-995E-B869487A5534}"/>
              </a:ext>
            </a:extLst>
          </p:cNvPr>
          <p:cNvSpPr/>
          <p:nvPr/>
        </p:nvSpPr>
        <p:spPr>
          <a:xfrm>
            <a:off x="4864737" y="2966738"/>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9" name="Freeform 22">
            <a:extLst>
              <a:ext uri="{FF2B5EF4-FFF2-40B4-BE49-F238E27FC236}">
                <a16:creationId xmlns:a16="http://schemas.microsoft.com/office/drawing/2014/main" id="{A290619F-0866-4014-AB27-0FBFD29D709B}"/>
              </a:ext>
            </a:extLst>
          </p:cNvPr>
          <p:cNvSpPr/>
          <p:nvPr/>
        </p:nvSpPr>
        <p:spPr>
          <a:xfrm>
            <a:off x="7127787" y="2966737"/>
            <a:ext cx="177672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cxnSp>
        <p:nvCxnSpPr>
          <p:cNvPr id="20" name="Straight Arrow Connector 19">
            <a:extLst>
              <a:ext uri="{FF2B5EF4-FFF2-40B4-BE49-F238E27FC236}">
                <a16:creationId xmlns:a16="http://schemas.microsoft.com/office/drawing/2014/main" id="{E26EAEA8-64FB-434C-806A-60A22C435447}"/>
              </a:ext>
            </a:extLst>
          </p:cNvPr>
          <p:cNvCxnSpPr/>
          <p:nvPr/>
        </p:nvCxnSpPr>
        <p:spPr>
          <a:xfrm>
            <a:off x="54430" y="5828067"/>
            <a:ext cx="908957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3FEC702-A7A5-430B-BE50-F8B5C05A7A0D}"/>
              </a:ext>
            </a:extLst>
          </p:cNvPr>
          <p:cNvSpPr/>
          <p:nvPr/>
        </p:nvSpPr>
        <p:spPr>
          <a:xfrm>
            <a:off x="1759328" y="2165994"/>
            <a:ext cx="890450" cy="584775"/>
          </a:xfrm>
          <a:prstGeom prst="rect">
            <a:avLst/>
          </a:prstGeom>
        </p:spPr>
        <p:txBody>
          <a:bodyPr wrap="square">
            <a:spAutoFit/>
          </a:bodyPr>
          <a:lstStyle/>
          <a:p>
            <a:pPr algn="ctr"/>
            <a:r>
              <a:rPr lang="en-US" altLang="ko-KR" sz="3200" b="1" dirty="0" err="1">
                <a:solidFill>
                  <a:schemeClr val="accent5"/>
                </a:solidFill>
                <a:latin typeface="+mj-lt"/>
                <a:ea typeface="Dotum" pitchFamily="34" charset="-127"/>
              </a:rPr>
              <a:t>V</a:t>
            </a:r>
            <a:r>
              <a:rPr lang="en-US" altLang="ko-KR" sz="3200" b="1" baseline="-25000" dirty="0" err="1">
                <a:solidFill>
                  <a:schemeClr val="accent5"/>
                </a:solidFill>
                <a:latin typeface="+mj-lt"/>
                <a:ea typeface="Dotum" pitchFamily="34" charset="-127"/>
              </a:rPr>
              <a:t>a</a:t>
            </a:r>
            <a:endParaRPr lang="ko-KR" altLang="ko-KR" sz="3200" b="1" dirty="0">
              <a:solidFill>
                <a:schemeClr val="accent5"/>
              </a:solidFill>
              <a:latin typeface="+mj-lt"/>
              <a:ea typeface="Dotum" pitchFamily="34" charset="-127"/>
            </a:endParaRPr>
          </a:p>
        </p:txBody>
      </p:sp>
      <p:sp>
        <p:nvSpPr>
          <p:cNvPr id="22" name="Rectangle 21">
            <a:extLst>
              <a:ext uri="{FF2B5EF4-FFF2-40B4-BE49-F238E27FC236}">
                <a16:creationId xmlns:a16="http://schemas.microsoft.com/office/drawing/2014/main" id="{40AFBECD-B207-4703-A17A-E07641ECF375}"/>
              </a:ext>
            </a:extLst>
          </p:cNvPr>
          <p:cNvSpPr/>
          <p:nvPr/>
        </p:nvSpPr>
        <p:spPr>
          <a:xfrm>
            <a:off x="4110334" y="2165994"/>
            <a:ext cx="890450" cy="584775"/>
          </a:xfrm>
          <a:prstGeom prst="rect">
            <a:avLst/>
          </a:prstGeom>
        </p:spPr>
        <p:txBody>
          <a:bodyPr wrap="square">
            <a:spAutoFit/>
          </a:bodyPr>
          <a:lstStyle/>
          <a:p>
            <a:pPr algn="ctr"/>
            <a:r>
              <a:rPr lang="en-US" altLang="ko-KR" sz="3200" b="1" dirty="0" err="1">
                <a:solidFill>
                  <a:schemeClr val="accent5"/>
                </a:solidFill>
                <a:latin typeface="+mj-lt"/>
                <a:ea typeface="Dotum" pitchFamily="34" charset="-127"/>
              </a:rPr>
              <a:t>V</a:t>
            </a:r>
            <a:r>
              <a:rPr lang="en-US" altLang="ko-KR" sz="3200" b="1" baseline="-25000" dirty="0" err="1">
                <a:solidFill>
                  <a:schemeClr val="accent5"/>
                </a:solidFill>
                <a:latin typeface="+mj-lt"/>
                <a:ea typeface="Dotum" pitchFamily="34" charset="-127"/>
              </a:rPr>
              <a:t>b</a:t>
            </a:r>
            <a:endParaRPr lang="ko-KR" altLang="ko-KR" sz="3200" b="1" dirty="0">
              <a:solidFill>
                <a:schemeClr val="accent5"/>
              </a:solidFill>
              <a:latin typeface="+mj-lt"/>
              <a:ea typeface="Dotum" pitchFamily="34" charset="-127"/>
            </a:endParaRPr>
          </a:p>
        </p:txBody>
      </p:sp>
      <p:sp>
        <p:nvSpPr>
          <p:cNvPr id="23" name="Rectangle 22">
            <a:extLst>
              <a:ext uri="{FF2B5EF4-FFF2-40B4-BE49-F238E27FC236}">
                <a16:creationId xmlns:a16="http://schemas.microsoft.com/office/drawing/2014/main" id="{790F10EF-83C1-4F5E-8DFB-0053E4017D4A}"/>
              </a:ext>
            </a:extLst>
          </p:cNvPr>
          <p:cNvSpPr/>
          <p:nvPr/>
        </p:nvSpPr>
        <p:spPr>
          <a:xfrm>
            <a:off x="6461340" y="2165994"/>
            <a:ext cx="890450" cy="584775"/>
          </a:xfrm>
          <a:prstGeom prst="rect">
            <a:avLst/>
          </a:prstGeom>
        </p:spPr>
        <p:txBody>
          <a:bodyPr wrap="square">
            <a:spAutoFit/>
          </a:bodyPr>
          <a:lstStyle/>
          <a:p>
            <a:pPr algn="ctr"/>
            <a:r>
              <a:rPr lang="en-US" altLang="ko-KR" sz="3200" b="1" dirty="0" err="1">
                <a:solidFill>
                  <a:schemeClr val="accent5"/>
                </a:solidFill>
                <a:latin typeface="+mj-lt"/>
                <a:ea typeface="Dotum" pitchFamily="34" charset="-127"/>
              </a:rPr>
              <a:t>V</a:t>
            </a:r>
            <a:r>
              <a:rPr lang="en-US" altLang="ko-KR" sz="3200" b="1" baseline="-25000" dirty="0" err="1">
                <a:solidFill>
                  <a:schemeClr val="accent5"/>
                </a:solidFill>
                <a:latin typeface="+mj-lt"/>
                <a:ea typeface="Dotum" pitchFamily="34" charset="-127"/>
              </a:rPr>
              <a:t>c</a:t>
            </a:r>
            <a:endParaRPr lang="ko-KR" altLang="ko-KR" sz="3200" b="1" dirty="0">
              <a:solidFill>
                <a:schemeClr val="accent5"/>
              </a:solidFill>
              <a:latin typeface="+mj-lt"/>
              <a:ea typeface="Dotum" pitchFamily="34" charset="-127"/>
            </a:endParaRPr>
          </a:p>
        </p:txBody>
      </p:sp>
      <p:sp>
        <p:nvSpPr>
          <p:cNvPr id="24" name="Rectangle: Rounded Corners 23">
            <a:extLst>
              <a:ext uri="{FF2B5EF4-FFF2-40B4-BE49-F238E27FC236}">
                <a16:creationId xmlns:a16="http://schemas.microsoft.com/office/drawing/2014/main" id="{F4378A82-0964-41A6-AFAF-FF2A86656ECB}"/>
              </a:ext>
            </a:extLst>
          </p:cNvPr>
          <p:cNvSpPr/>
          <p:nvPr/>
        </p:nvSpPr>
        <p:spPr>
          <a:xfrm>
            <a:off x="3098000" y="1009431"/>
            <a:ext cx="2024668" cy="584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Read</a:t>
            </a:r>
          </a:p>
        </p:txBody>
      </p:sp>
      <p:cxnSp>
        <p:nvCxnSpPr>
          <p:cNvPr id="3" name="Connector: Curved 2">
            <a:extLst>
              <a:ext uri="{FF2B5EF4-FFF2-40B4-BE49-F238E27FC236}">
                <a16:creationId xmlns:a16="http://schemas.microsoft.com/office/drawing/2014/main" id="{862A7D06-E6D2-4C79-8DD1-5E37D5D9D756}"/>
              </a:ext>
            </a:extLst>
          </p:cNvPr>
          <p:cNvCxnSpPr>
            <a:cxnSpLocks/>
            <a:stCxn id="24" idx="2"/>
            <a:endCxn id="21" idx="0"/>
          </p:cNvCxnSpPr>
          <p:nvPr/>
        </p:nvCxnSpPr>
        <p:spPr>
          <a:xfrm rot="5400000">
            <a:off x="2871550" y="927210"/>
            <a:ext cx="571788" cy="1905781"/>
          </a:xfrm>
          <a:prstGeom prst="curvedConnector3">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5" name="Connector: Curved 24">
            <a:extLst>
              <a:ext uri="{FF2B5EF4-FFF2-40B4-BE49-F238E27FC236}">
                <a16:creationId xmlns:a16="http://schemas.microsoft.com/office/drawing/2014/main" id="{23D4DBA0-5AB5-4DA2-8F71-E3514164932F}"/>
              </a:ext>
            </a:extLst>
          </p:cNvPr>
          <p:cNvCxnSpPr>
            <a:cxnSpLocks/>
            <a:stCxn id="24" idx="2"/>
            <a:endCxn id="22" idx="0"/>
          </p:cNvCxnSpPr>
          <p:nvPr/>
        </p:nvCxnSpPr>
        <p:spPr>
          <a:xfrm rot="16200000" flipH="1">
            <a:off x="4047052" y="1657487"/>
            <a:ext cx="571788" cy="445225"/>
          </a:xfrm>
          <a:prstGeom prst="curved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6" name="Connector: Curved 25">
            <a:extLst>
              <a:ext uri="{FF2B5EF4-FFF2-40B4-BE49-F238E27FC236}">
                <a16:creationId xmlns:a16="http://schemas.microsoft.com/office/drawing/2014/main" id="{60F87B4B-2CBB-4E57-9C6A-BE6A862D318E}"/>
              </a:ext>
            </a:extLst>
          </p:cNvPr>
          <p:cNvCxnSpPr>
            <a:cxnSpLocks/>
            <a:stCxn id="24" idx="2"/>
            <a:endCxn id="23" idx="0"/>
          </p:cNvCxnSpPr>
          <p:nvPr/>
        </p:nvCxnSpPr>
        <p:spPr>
          <a:xfrm rot="16200000" flipH="1">
            <a:off x="5222555" y="481984"/>
            <a:ext cx="571788" cy="2796231"/>
          </a:xfrm>
          <a:prstGeom prst="curved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8916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Common Types of Flash Errors</a:t>
            </a:r>
          </a:p>
        </p:txBody>
      </p:sp>
      <p:sp>
        <p:nvSpPr>
          <p:cNvPr id="5" name="Content Placeholder 4"/>
          <p:cNvSpPr>
            <a:spLocks noGrp="1"/>
          </p:cNvSpPr>
          <p:nvPr>
            <p:ph sz="quarter" idx="11"/>
          </p:nvPr>
        </p:nvSpPr>
        <p:spPr/>
        <p:txBody>
          <a:bodyPr>
            <a:normAutofit/>
          </a:bodyPr>
          <a:lstStyle/>
          <a:p>
            <a:r>
              <a:rPr lang="en-US" sz="2800" dirty="0">
                <a:solidFill>
                  <a:schemeClr val="accent5"/>
                </a:solidFill>
              </a:rPr>
              <a:t>P/E cycling [Yu+ DATE’13]</a:t>
            </a:r>
            <a:endParaRPr lang="en-US" sz="3200" dirty="0">
              <a:solidFill>
                <a:schemeClr val="accent5"/>
              </a:solidFill>
            </a:endParaRPr>
          </a:p>
          <a:p>
            <a:pPr lvl="1"/>
            <a:r>
              <a:rPr lang="en-US" sz="2800" b="0" dirty="0"/>
              <a:t>Wear out</a:t>
            </a:r>
          </a:p>
          <a:p>
            <a:r>
              <a:rPr lang="en-US" sz="2800" dirty="0">
                <a:solidFill>
                  <a:schemeClr val="accent5"/>
                </a:solidFill>
              </a:rPr>
              <a:t>Program interference [Yu+ ICCD’13]</a:t>
            </a:r>
            <a:endParaRPr lang="en-US" sz="3200" dirty="0">
              <a:solidFill>
                <a:schemeClr val="accent5"/>
              </a:solidFill>
            </a:endParaRPr>
          </a:p>
          <a:p>
            <a:pPr lvl="1"/>
            <a:r>
              <a:rPr lang="en-US" sz="2800" b="0" dirty="0"/>
              <a:t>Coupling</a:t>
            </a:r>
          </a:p>
          <a:p>
            <a:r>
              <a:rPr lang="en-US" sz="2800" dirty="0">
                <a:solidFill>
                  <a:schemeClr val="accent5"/>
                </a:solidFill>
              </a:rPr>
              <a:t>Program [Yu+ HPCA’17]</a:t>
            </a:r>
          </a:p>
          <a:p>
            <a:pPr lvl="1"/>
            <a:r>
              <a:rPr lang="en-US" sz="2800" b="0" dirty="0"/>
              <a:t>Two-step programming</a:t>
            </a:r>
          </a:p>
          <a:p>
            <a:r>
              <a:rPr lang="en-US" sz="2800" dirty="0">
                <a:solidFill>
                  <a:schemeClr val="accent5"/>
                </a:solidFill>
              </a:rPr>
              <a:t>Read disturb [Yu+ DSN’15]</a:t>
            </a:r>
          </a:p>
          <a:p>
            <a:pPr lvl="1"/>
            <a:r>
              <a:rPr lang="en-US" sz="2800" b="0" dirty="0"/>
              <a:t>Weak programming</a:t>
            </a:r>
          </a:p>
          <a:p>
            <a:r>
              <a:rPr lang="en-US" sz="2800" dirty="0">
                <a:solidFill>
                  <a:schemeClr val="accent5"/>
                </a:solidFill>
              </a:rPr>
              <a:t>Retention [Yu+ HPCA’15]</a:t>
            </a:r>
            <a:endParaRPr lang="en-US" sz="3200" dirty="0">
              <a:solidFill>
                <a:schemeClr val="accent5"/>
              </a:solidFill>
            </a:endParaRPr>
          </a:p>
          <a:p>
            <a:pPr lvl="1"/>
            <a:r>
              <a:rPr lang="en-US" sz="2800" b="0" dirty="0"/>
              <a:t>Charge leakage</a:t>
            </a:r>
          </a:p>
        </p:txBody>
      </p:sp>
      <p:sp>
        <p:nvSpPr>
          <p:cNvPr id="2" name="Slide Number Placeholder 1">
            <a:extLst>
              <a:ext uri="{FF2B5EF4-FFF2-40B4-BE49-F238E27FC236}">
                <a16:creationId xmlns:a16="http://schemas.microsoft.com/office/drawing/2014/main" id="{16F0D4BC-24C0-4EF5-95F0-6AA231E9C893}"/>
              </a:ext>
            </a:extLst>
          </p:cNvPr>
          <p:cNvSpPr>
            <a:spLocks noGrp="1"/>
          </p:cNvSpPr>
          <p:nvPr>
            <p:ph type="sldNum" sz="quarter" idx="4"/>
          </p:nvPr>
        </p:nvSpPr>
        <p:spPr/>
        <p:txBody>
          <a:bodyPr/>
          <a:lstStyle/>
          <a:p>
            <a:fld id="{D1A49D29-CB85-4411-9FDD-91CD7B7D33F2}" type="slidenum">
              <a:rPr lang="en-US" smtClean="0"/>
              <a:pPr/>
              <a:t>92</a:t>
            </a:fld>
            <a:endParaRPr lang="en-US"/>
          </a:p>
        </p:txBody>
      </p:sp>
      <p:sp>
        <p:nvSpPr>
          <p:cNvPr id="6" name="Rectangle: Rounded Corners 5">
            <a:extLst>
              <a:ext uri="{FF2B5EF4-FFF2-40B4-BE49-F238E27FC236}">
                <a16:creationId xmlns:a16="http://schemas.microsoft.com/office/drawing/2014/main" id="{545E9595-DF7F-460E-B446-6CD528BE3F0C}"/>
              </a:ext>
            </a:extLst>
          </p:cNvPr>
          <p:cNvSpPr/>
          <p:nvPr/>
        </p:nvSpPr>
        <p:spPr>
          <a:xfrm>
            <a:off x="7055514" y="2326960"/>
            <a:ext cx="1466661" cy="5343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Write</a:t>
            </a:r>
          </a:p>
        </p:txBody>
      </p:sp>
      <p:sp>
        <p:nvSpPr>
          <p:cNvPr id="7" name="Rectangle: Rounded Corners 6">
            <a:extLst>
              <a:ext uri="{FF2B5EF4-FFF2-40B4-BE49-F238E27FC236}">
                <a16:creationId xmlns:a16="http://schemas.microsoft.com/office/drawing/2014/main" id="{589C8BF8-F769-4BDE-B2AC-655EDB30503C}"/>
              </a:ext>
            </a:extLst>
          </p:cNvPr>
          <p:cNvSpPr/>
          <p:nvPr/>
        </p:nvSpPr>
        <p:spPr>
          <a:xfrm>
            <a:off x="7055513" y="4162856"/>
            <a:ext cx="1466661" cy="5343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Read</a:t>
            </a:r>
          </a:p>
        </p:txBody>
      </p:sp>
      <p:sp>
        <p:nvSpPr>
          <p:cNvPr id="8" name="Rectangle: Rounded Corners 7">
            <a:extLst>
              <a:ext uri="{FF2B5EF4-FFF2-40B4-BE49-F238E27FC236}">
                <a16:creationId xmlns:a16="http://schemas.microsoft.com/office/drawing/2014/main" id="{62B8A55C-936C-45F6-A647-923B1C785803}"/>
              </a:ext>
            </a:extLst>
          </p:cNvPr>
          <p:cNvSpPr/>
          <p:nvPr/>
        </p:nvSpPr>
        <p:spPr>
          <a:xfrm>
            <a:off x="7055512" y="5047315"/>
            <a:ext cx="1466661" cy="5343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Idle</a:t>
            </a:r>
          </a:p>
        </p:txBody>
      </p:sp>
      <p:sp>
        <p:nvSpPr>
          <p:cNvPr id="3" name="Right Brace 2">
            <a:extLst>
              <a:ext uri="{FF2B5EF4-FFF2-40B4-BE49-F238E27FC236}">
                <a16:creationId xmlns:a16="http://schemas.microsoft.com/office/drawing/2014/main" id="{8C266B27-08E5-4857-B798-B2723B5981B1}"/>
              </a:ext>
            </a:extLst>
          </p:cNvPr>
          <p:cNvSpPr/>
          <p:nvPr/>
        </p:nvSpPr>
        <p:spPr>
          <a:xfrm>
            <a:off x="6471920" y="1241652"/>
            <a:ext cx="378646" cy="2680108"/>
          </a:xfrm>
          <a:prstGeom prst="rightBrace">
            <a:avLst>
              <a:gd name="adj1" fmla="val 67351"/>
              <a:gd name="adj2" fmla="val 50000"/>
            </a:avLst>
          </a:prstGeom>
          <a:ln w="38100"/>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4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1C3031D-C82D-4C6D-8A1D-513428D89EED}"/>
              </a:ext>
            </a:extLst>
          </p:cNvPr>
          <p:cNvSpPr/>
          <p:nvPr/>
        </p:nvSpPr>
        <p:spPr>
          <a:xfrm>
            <a:off x="6347460" y="3672840"/>
            <a:ext cx="609600" cy="2164080"/>
          </a:xfrm>
          <a:custGeom>
            <a:avLst/>
            <a:gdLst>
              <a:gd name="connsiteX0" fmla="*/ 0 w 609600"/>
              <a:gd name="connsiteY0" fmla="*/ 2148840 h 2164080"/>
              <a:gd name="connsiteX1" fmla="*/ 205740 w 609600"/>
              <a:gd name="connsiteY1" fmla="*/ 1188720 h 2164080"/>
              <a:gd name="connsiteX2" fmla="*/ 335280 w 609600"/>
              <a:gd name="connsiteY2" fmla="*/ 693420 h 2164080"/>
              <a:gd name="connsiteX3" fmla="*/ 594360 w 609600"/>
              <a:gd name="connsiteY3" fmla="*/ 0 h 2164080"/>
              <a:gd name="connsiteX4" fmla="*/ 594360 w 609600"/>
              <a:gd name="connsiteY4" fmla="*/ 1950720 h 2164080"/>
              <a:gd name="connsiteX5" fmla="*/ 609600 w 609600"/>
              <a:gd name="connsiteY5" fmla="*/ 2164080 h 2164080"/>
              <a:gd name="connsiteX6" fmla="*/ 0 w 609600"/>
              <a:gd name="connsiteY6" fmla="*/ 214884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2164080">
                <a:moveTo>
                  <a:pt x="0" y="2148840"/>
                </a:moveTo>
                <a:lnTo>
                  <a:pt x="205740" y="1188720"/>
                </a:lnTo>
                <a:lnTo>
                  <a:pt x="335280" y="693420"/>
                </a:lnTo>
                <a:lnTo>
                  <a:pt x="594360" y="0"/>
                </a:lnTo>
                <a:lnTo>
                  <a:pt x="594360" y="1950720"/>
                </a:lnTo>
                <a:lnTo>
                  <a:pt x="609600" y="2164080"/>
                </a:lnTo>
                <a:lnTo>
                  <a:pt x="0" y="2148840"/>
                </a:lnTo>
                <a:close/>
              </a:path>
            </a:pathLst>
          </a:cu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FDAE02B2-44DD-4694-90B9-9112B9C5AC38}"/>
              </a:ext>
            </a:extLst>
          </p:cNvPr>
          <p:cNvSpPr/>
          <p:nvPr/>
        </p:nvSpPr>
        <p:spPr>
          <a:xfrm>
            <a:off x="4251960" y="4427220"/>
            <a:ext cx="434340" cy="1402080"/>
          </a:xfrm>
          <a:custGeom>
            <a:avLst/>
            <a:gdLst>
              <a:gd name="connsiteX0" fmla="*/ 0 w 434340"/>
              <a:gd name="connsiteY0" fmla="*/ 1394460 h 1402080"/>
              <a:gd name="connsiteX1" fmla="*/ 236220 w 434340"/>
              <a:gd name="connsiteY1" fmla="*/ 350520 h 1402080"/>
              <a:gd name="connsiteX2" fmla="*/ 327660 w 434340"/>
              <a:gd name="connsiteY2" fmla="*/ 0 h 1402080"/>
              <a:gd name="connsiteX3" fmla="*/ 320040 w 434340"/>
              <a:gd name="connsiteY3" fmla="*/ 739140 h 1402080"/>
              <a:gd name="connsiteX4" fmla="*/ 434340 w 434340"/>
              <a:gd name="connsiteY4" fmla="*/ 1402080 h 1402080"/>
              <a:gd name="connsiteX5" fmla="*/ 0 w 434340"/>
              <a:gd name="connsiteY5" fmla="*/ 139446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 h="1402080">
                <a:moveTo>
                  <a:pt x="0" y="1394460"/>
                </a:moveTo>
                <a:lnTo>
                  <a:pt x="236220" y="350520"/>
                </a:lnTo>
                <a:lnTo>
                  <a:pt x="327660" y="0"/>
                </a:lnTo>
                <a:lnTo>
                  <a:pt x="320040" y="739140"/>
                </a:lnTo>
                <a:lnTo>
                  <a:pt x="434340" y="1402080"/>
                </a:lnTo>
                <a:lnTo>
                  <a:pt x="0" y="1394460"/>
                </a:lnTo>
                <a:close/>
              </a:path>
            </a:pathLst>
          </a:cu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F7414FB5-8F74-4F50-9916-B25EB25B2F8E}"/>
              </a:ext>
            </a:extLst>
          </p:cNvPr>
          <p:cNvSpPr/>
          <p:nvPr/>
        </p:nvSpPr>
        <p:spPr>
          <a:xfrm>
            <a:off x="1965960" y="4137660"/>
            <a:ext cx="594360" cy="1691640"/>
          </a:xfrm>
          <a:custGeom>
            <a:avLst/>
            <a:gdLst>
              <a:gd name="connsiteX0" fmla="*/ 0 w 594360"/>
              <a:gd name="connsiteY0" fmla="*/ 1691640 h 1691640"/>
              <a:gd name="connsiteX1" fmla="*/ 243840 w 594360"/>
              <a:gd name="connsiteY1" fmla="*/ 632460 h 1691640"/>
              <a:gd name="connsiteX2" fmla="*/ 243840 w 594360"/>
              <a:gd name="connsiteY2" fmla="*/ 0 h 1691640"/>
              <a:gd name="connsiteX3" fmla="*/ 342900 w 594360"/>
              <a:gd name="connsiteY3" fmla="*/ 350520 h 1691640"/>
              <a:gd name="connsiteX4" fmla="*/ 594360 w 594360"/>
              <a:gd name="connsiteY4" fmla="*/ 1691640 h 1691640"/>
              <a:gd name="connsiteX5" fmla="*/ 0 w 594360"/>
              <a:gd name="connsiteY5" fmla="*/ 1691640 h 169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60" h="1691640">
                <a:moveTo>
                  <a:pt x="0" y="1691640"/>
                </a:moveTo>
                <a:lnTo>
                  <a:pt x="243840" y="632460"/>
                </a:lnTo>
                <a:lnTo>
                  <a:pt x="243840" y="0"/>
                </a:lnTo>
                <a:lnTo>
                  <a:pt x="342900" y="350520"/>
                </a:lnTo>
                <a:lnTo>
                  <a:pt x="594360" y="1691640"/>
                </a:lnTo>
                <a:lnTo>
                  <a:pt x="0" y="1691640"/>
                </a:lnTo>
                <a:close/>
              </a:path>
            </a:pathLst>
          </a:cu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CDA2847-0873-40FD-99F4-69154EBCEF5B}"/>
              </a:ext>
            </a:extLst>
          </p:cNvPr>
          <p:cNvSpPr>
            <a:spLocks noGrp="1"/>
          </p:cNvSpPr>
          <p:nvPr>
            <p:ph type="title"/>
          </p:nvPr>
        </p:nvSpPr>
        <p:spPr/>
        <p:txBody>
          <a:bodyPr/>
          <a:lstStyle/>
          <a:p>
            <a:r>
              <a:rPr lang="en-US" dirty="0"/>
              <a:t>Raw Bit Errors</a:t>
            </a:r>
          </a:p>
        </p:txBody>
      </p:sp>
      <p:sp>
        <p:nvSpPr>
          <p:cNvPr id="4" name="Slide Number Placeholder 3">
            <a:extLst>
              <a:ext uri="{FF2B5EF4-FFF2-40B4-BE49-F238E27FC236}">
                <a16:creationId xmlns:a16="http://schemas.microsoft.com/office/drawing/2014/main" id="{C28433EE-42E7-4601-ABD6-F3DD06B93811}"/>
              </a:ext>
            </a:extLst>
          </p:cNvPr>
          <p:cNvSpPr>
            <a:spLocks noGrp="1"/>
          </p:cNvSpPr>
          <p:nvPr>
            <p:ph type="sldNum" sz="quarter" idx="12"/>
          </p:nvPr>
        </p:nvSpPr>
        <p:spPr/>
        <p:txBody>
          <a:bodyPr/>
          <a:lstStyle/>
          <a:p>
            <a:fld id="{D1A49D29-CB85-4411-9FDD-91CD7B7D33F2}" type="slidenum">
              <a:rPr lang="en-US" smtClean="0"/>
              <a:t>93</a:t>
            </a:fld>
            <a:endParaRPr lang="en-US"/>
          </a:p>
        </p:txBody>
      </p:sp>
      <p:sp>
        <p:nvSpPr>
          <p:cNvPr id="6" name="Rectangle 5">
            <a:extLst>
              <a:ext uri="{FF2B5EF4-FFF2-40B4-BE49-F238E27FC236}">
                <a16:creationId xmlns:a16="http://schemas.microsoft.com/office/drawing/2014/main" id="{AA30BC09-CF2F-4130-8C6B-90CF86D0960D}"/>
              </a:ext>
            </a:extLst>
          </p:cNvPr>
          <p:cNvSpPr/>
          <p:nvPr/>
        </p:nvSpPr>
        <p:spPr>
          <a:xfrm>
            <a:off x="5865801" y="5828067"/>
            <a:ext cx="3365283"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Threshold Voltage</a:t>
            </a:r>
            <a:endParaRPr lang="ko-KR" altLang="ko-KR" sz="2800" b="1" dirty="0">
              <a:solidFill>
                <a:schemeClr val="tx1">
                  <a:lumMod val="65000"/>
                  <a:lumOff val="35000"/>
                </a:schemeClr>
              </a:solidFill>
              <a:latin typeface="+mj-lt"/>
              <a:ea typeface="Dotum" pitchFamily="34" charset="-127"/>
            </a:endParaRPr>
          </a:p>
        </p:txBody>
      </p:sp>
      <p:cxnSp>
        <p:nvCxnSpPr>
          <p:cNvPr id="7" name="Straight Connector 6">
            <a:extLst>
              <a:ext uri="{FF2B5EF4-FFF2-40B4-BE49-F238E27FC236}">
                <a16:creationId xmlns:a16="http://schemas.microsoft.com/office/drawing/2014/main" id="{45E54723-E8A1-4A8F-91A4-1E5DB5E450F9}"/>
              </a:ext>
            </a:extLst>
          </p:cNvPr>
          <p:cNvCxnSpPr/>
          <p:nvPr/>
        </p:nvCxnSpPr>
        <p:spPr>
          <a:xfrm flipH="1">
            <a:off x="2209801" y="2900368"/>
            <a:ext cx="3481" cy="2926080"/>
          </a:xfrm>
          <a:prstGeom prst="line">
            <a:avLst/>
          </a:prstGeom>
          <a:ln w="635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054A11-B79D-4A26-A842-A58B6CBF32F3}"/>
              </a:ext>
            </a:extLst>
          </p:cNvPr>
          <p:cNvCxnSpPr/>
          <p:nvPr/>
        </p:nvCxnSpPr>
        <p:spPr>
          <a:xfrm flipH="1">
            <a:off x="4572000" y="2900368"/>
            <a:ext cx="3481" cy="2926080"/>
          </a:xfrm>
          <a:prstGeom prst="line">
            <a:avLst/>
          </a:prstGeom>
          <a:ln w="635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BD1447-A0C9-4D00-9581-836B6C5E94D5}"/>
              </a:ext>
            </a:extLst>
          </p:cNvPr>
          <p:cNvCxnSpPr/>
          <p:nvPr/>
        </p:nvCxnSpPr>
        <p:spPr>
          <a:xfrm flipH="1">
            <a:off x="6934200" y="2900368"/>
            <a:ext cx="3480" cy="2926080"/>
          </a:xfrm>
          <a:prstGeom prst="line">
            <a:avLst/>
          </a:prstGeom>
          <a:ln w="635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CE1BBE-D418-4B7E-9D17-8CB6635925F1}"/>
              </a:ext>
            </a:extLst>
          </p:cNvPr>
          <p:cNvCxnSpPr/>
          <p:nvPr/>
        </p:nvCxnSpPr>
        <p:spPr>
          <a:xfrm flipV="1">
            <a:off x="87084" y="1909209"/>
            <a:ext cx="0" cy="3918858"/>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53284B-F9F0-4F98-B1B3-508C04932DF8}"/>
              </a:ext>
            </a:extLst>
          </p:cNvPr>
          <p:cNvSpPr/>
          <p:nvPr/>
        </p:nvSpPr>
        <p:spPr>
          <a:xfrm>
            <a:off x="-130626" y="1411353"/>
            <a:ext cx="963746" cy="523220"/>
          </a:xfrm>
          <a:prstGeom prst="rect">
            <a:avLst/>
          </a:prstGeom>
        </p:spPr>
        <p:txBody>
          <a:bodyPr wrap="square">
            <a:spAutoFit/>
          </a:bodyPr>
          <a:lstStyle/>
          <a:p>
            <a:pPr algn="ctr"/>
            <a:r>
              <a:rPr lang="en-US" altLang="ko-KR" sz="2800" b="1" dirty="0">
                <a:solidFill>
                  <a:schemeClr val="tx1">
                    <a:lumMod val="65000"/>
                    <a:lumOff val="35000"/>
                  </a:schemeClr>
                </a:solidFill>
                <a:latin typeface="+mj-lt"/>
                <a:ea typeface="Dotum" pitchFamily="34" charset="-127"/>
              </a:rPr>
              <a:t>PDF</a:t>
            </a:r>
            <a:endParaRPr lang="ko-KR" altLang="ko-KR" sz="2800" b="1" dirty="0">
              <a:solidFill>
                <a:schemeClr val="tx1">
                  <a:lumMod val="65000"/>
                  <a:lumOff val="35000"/>
                </a:schemeClr>
              </a:solidFill>
              <a:latin typeface="+mj-lt"/>
              <a:ea typeface="Dotum" pitchFamily="34" charset="-127"/>
            </a:endParaRPr>
          </a:p>
        </p:txBody>
      </p:sp>
      <p:sp>
        <p:nvSpPr>
          <p:cNvPr id="16" name="Freeform 19">
            <a:extLst>
              <a:ext uri="{FF2B5EF4-FFF2-40B4-BE49-F238E27FC236}">
                <a16:creationId xmlns:a16="http://schemas.microsoft.com/office/drawing/2014/main" id="{7721BE9C-E5C2-4EF2-85B9-13249B1C890E}"/>
              </a:ext>
            </a:extLst>
          </p:cNvPr>
          <p:cNvSpPr/>
          <p:nvPr/>
        </p:nvSpPr>
        <p:spPr>
          <a:xfrm>
            <a:off x="-136084" y="2966739"/>
            <a:ext cx="2692066"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7" name="Freeform 20">
            <a:extLst>
              <a:ext uri="{FF2B5EF4-FFF2-40B4-BE49-F238E27FC236}">
                <a16:creationId xmlns:a16="http://schemas.microsoft.com/office/drawing/2014/main" id="{2FA9EC25-A2EE-4CDE-BCC6-9EE1AF7F10D9}"/>
              </a:ext>
            </a:extLst>
          </p:cNvPr>
          <p:cNvSpPr/>
          <p:nvPr/>
        </p:nvSpPr>
        <p:spPr>
          <a:xfrm>
            <a:off x="1977697" y="2966739"/>
            <a:ext cx="2704490"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8" name="Freeform 21">
            <a:extLst>
              <a:ext uri="{FF2B5EF4-FFF2-40B4-BE49-F238E27FC236}">
                <a16:creationId xmlns:a16="http://schemas.microsoft.com/office/drawing/2014/main" id="{B8028A65-7F8C-49D8-995E-B869487A5534}"/>
              </a:ext>
            </a:extLst>
          </p:cNvPr>
          <p:cNvSpPr/>
          <p:nvPr/>
        </p:nvSpPr>
        <p:spPr>
          <a:xfrm>
            <a:off x="4258615" y="2966738"/>
            <a:ext cx="2704490"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sp>
        <p:nvSpPr>
          <p:cNvPr id="19" name="Freeform 22">
            <a:extLst>
              <a:ext uri="{FF2B5EF4-FFF2-40B4-BE49-F238E27FC236}">
                <a16:creationId xmlns:a16="http://schemas.microsoft.com/office/drawing/2014/main" id="{A290619F-0866-4014-AB27-0FBFD29D709B}"/>
              </a:ext>
            </a:extLst>
          </p:cNvPr>
          <p:cNvSpPr/>
          <p:nvPr/>
        </p:nvSpPr>
        <p:spPr>
          <a:xfrm>
            <a:off x="6348945" y="2966737"/>
            <a:ext cx="2704490" cy="2861328"/>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ko-KR" sz="2800" b="1" dirty="0">
              <a:solidFill>
                <a:schemeClr val="tx1">
                  <a:lumMod val="65000"/>
                  <a:lumOff val="35000"/>
                </a:schemeClr>
              </a:solidFill>
              <a:ea typeface="Dotum" pitchFamily="34" charset="-127"/>
            </a:endParaRPr>
          </a:p>
        </p:txBody>
      </p:sp>
      <p:cxnSp>
        <p:nvCxnSpPr>
          <p:cNvPr id="20" name="Straight Arrow Connector 19">
            <a:extLst>
              <a:ext uri="{FF2B5EF4-FFF2-40B4-BE49-F238E27FC236}">
                <a16:creationId xmlns:a16="http://schemas.microsoft.com/office/drawing/2014/main" id="{E26EAEA8-64FB-434C-806A-60A22C435447}"/>
              </a:ext>
            </a:extLst>
          </p:cNvPr>
          <p:cNvCxnSpPr/>
          <p:nvPr/>
        </p:nvCxnSpPr>
        <p:spPr>
          <a:xfrm>
            <a:off x="54430" y="5828067"/>
            <a:ext cx="908957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3FEC702-A7A5-430B-BE50-F8B5C05A7A0D}"/>
              </a:ext>
            </a:extLst>
          </p:cNvPr>
          <p:cNvSpPr/>
          <p:nvPr/>
        </p:nvSpPr>
        <p:spPr>
          <a:xfrm>
            <a:off x="1759328" y="2165994"/>
            <a:ext cx="890450" cy="584775"/>
          </a:xfrm>
          <a:prstGeom prst="rect">
            <a:avLst/>
          </a:prstGeom>
        </p:spPr>
        <p:txBody>
          <a:bodyPr wrap="square">
            <a:spAutoFit/>
          </a:bodyPr>
          <a:lstStyle/>
          <a:p>
            <a:pPr algn="ctr"/>
            <a:r>
              <a:rPr lang="en-US" altLang="ko-KR" sz="3200" b="1" dirty="0" err="1">
                <a:solidFill>
                  <a:schemeClr val="tx1">
                    <a:lumMod val="75000"/>
                    <a:lumOff val="25000"/>
                  </a:schemeClr>
                </a:solidFill>
                <a:latin typeface="+mj-lt"/>
                <a:ea typeface="Dotum" pitchFamily="34" charset="-127"/>
              </a:rPr>
              <a:t>V</a:t>
            </a:r>
            <a:r>
              <a:rPr lang="en-US" altLang="ko-KR" sz="3200" b="1" baseline="-25000" dirty="0" err="1">
                <a:solidFill>
                  <a:schemeClr val="tx1">
                    <a:lumMod val="75000"/>
                    <a:lumOff val="25000"/>
                  </a:schemeClr>
                </a:solidFill>
                <a:latin typeface="+mj-lt"/>
                <a:ea typeface="Dotum" pitchFamily="34" charset="-127"/>
              </a:rPr>
              <a:t>a</a:t>
            </a:r>
            <a:endParaRPr lang="ko-KR" altLang="ko-KR" sz="3200" b="1" dirty="0">
              <a:solidFill>
                <a:schemeClr val="tx1">
                  <a:lumMod val="75000"/>
                  <a:lumOff val="25000"/>
                </a:schemeClr>
              </a:solidFill>
              <a:latin typeface="+mj-lt"/>
              <a:ea typeface="Dotum" pitchFamily="34" charset="-127"/>
            </a:endParaRPr>
          </a:p>
        </p:txBody>
      </p:sp>
      <p:sp>
        <p:nvSpPr>
          <p:cNvPr id="22" name="Rectangle 21">
            <a:extLst>
              <a:ext uri="{FF2B5EF4-FFF2-40B4-BE49-F238E27FC236}">
                <a16:creationId xmlns:a16="http://schemas.microsoft.com/office/drawing/2014/main" id="{40AFBECD-B207-4703-A17A-E07641ECF375}"/>
              </a:ext>
            </a:extLst>
          </p:cNvPr>
          <p:cNvSpPr/>
          <p:nvPr/>
        </p:nvSpPr>
        <p:spPr>
          <a:xfrm>
            <a:off x="4110334" y="2165994"/>
            <a:ext cx="890450" cy="584775"/>
          </a:xfrm>
          <a:prstGeom prst="rect">
            <a:avLst/>
          </a:prstGeom>
        </p:spPr>
        <p:txBody>
          <a:bodyPr wrap="square">
            <a:spAutoFit/>
          </a:bodyPr>
          <a:lstStyle/>
          <a:p>
            <a:pPr algn="ctr"/>
            <a:r>
              <a:rPr lang="en-US" altLang="ko-KR" sz="3200" b="1" dirty="0" err="1">
                <a:solidFill>
                  <a:schemeClr val="tx1">
                    <a:lumMod val="75000"/>
                    <a:lumOff val="25000"/>
                  </a:schemeClr>
                </a:solidFill>
                <a:latin typeface="+mj-lt"/>
                <a:ea typeface="Dotum" pitchFamily="34" charset="-127"/>
              </a:rPr>
              <a:t>V</a:t>
            </a:r>
            <a:r>
              <a:rPr lang="en-US" altLang="ko-KR" sz="3200" b="1" baseline="-25000" dirty="0" err="1">
                <a:solidFill>
                  <a:schemeClr val="tx1">
                    <a:lumMod val="75000"/>
                    <a:lumOff val="25000"/>
                  </a:schemeClr>
                </a:solidFill>
                <a:latin typeface="+mj-lt"/>
                <a:ea typeface="Dotum" pitchFamily="34" charset="-127"/>
              </a:rPr>
              <a:t>b</a:t>
            </a:r>
            <a:endParaRPr lang="ko-KR" altLang="ko-KR" sz="3200" b="1" dirty="0">
              <a:solidFill>
                <a:schemeClr val="tx1">
                  <a:lumMod val="75000"/>
                  <a:lumOff val="25000"/>
                </a:schemeClr>
              </a:solidFill>
              <a:latin typeface="+mj-lt"/>
              <a:ea typeface="Dotum" pitchFamily="34" charset="-127"/>
            </a:endParaRPr>
          </a:p>
        </p:txBody>
      </p:sp>
      <p:sp>
        <p:nvSpPr>
          <p:cNvPr id="23" name="Rectangle 22">
            <a:extLst>
              <a:ext uri="{FF2B5EF4-FFF2-40B4-BE49-F238E27FC236}">
                <a16:creationId xmlns:a16="http://schemas.microsoft.com/office/drawing/2014/main" id="{790F10EF-83C1-4F5E-8DFB-0053E4017D4A}"/>
              </a:ext>
            </a:extLst>
          </p:cNvPr>
          <p:cNvSpPr/>
          <p:nvPr/>
        </p:nvSpPr>
        <p:spPr>
          <a:xfrm>
            <a:off x="6461340" y="2165994"/>
            <a:ext cx="890450" cy="584775"/>
          </a:xfrm>
          <a:prstGeom prst="rect">
            <a:avLst/>
          </a:prstGeom>
        </p:spPr>
        <p:txBody>
          <a:bodyPr wrap="square">
            <a:spAutoFit/>
          </a:bodyPr>
          <a:lstStyle/>
          <a:p>
            <a:pPr algn="ctr"/>
            <a:r>
              <a:rPr lang="en-US" altLang="ko-KR" sz="3200" b="1" dirty="0" err="1">
                <a:solidFill>
                  <a:schemeClr val="tx1">
                    <a:lumMod val="75000"/>
                    <a:lumOff val="25000"/>
                  </a:schemeClr>
                </a:solidFill>
                <a:latin typeface="+mj-lt"/>
                <a:ea typeface="Dotum" pitchFamily="34" charset="-127"/>
              </a:rPr>
              <a:t>V</a:t>
            </a:r>
            <a:r>
              <a:rPr lang="en-US" altLang="ko-KR" sz="3200" b="1" baseline="-25000" dirty="0" err="1">
                <a:solidFill>
                  <a:schemeClr val="tx1">
                    <a:lumMod val="75000"/>
                    <a:lumOff val="25000"/>
                  </a:schemeClr>
                </a:solidFill>
                <a:latin typeface="+mj-lt"/>
                <a:ea typeface="Dotum" pitchFamily="34" charset="-127"/>
              </a:rPr>
              <a:t>c</a:t>
            </a:r>
            <a:endParaRPr lang="ko-KR" altLang="ko-KR" sz="3200" b="1" dirty="0">
              <a:solidFill>
                <a:schemeClr val="tx1">
                  <a:lumMod val="75000"/>
                  <a:lumOff val="25000"/>
                </a:schemeClr>
              </a:solidFill>
              <a:latin typeface="+mj-lt"/>
              <a:ea typeface="Dotum" pitchFamily="34" charset="-127"/>
            </a:endParaRPr>
          </a:p>
        </p:txBody>
      </p:sp>
      <p:sp>
        <p:nvSpPr>
          <p:cNvPr id="24" name="Rectangle: Rounded Corners 23">
            <a:extLst>
              <a:ext uri="{FF2B5EF4-FFF2-40B4-BE49-F238E27FC236}">
                <a16:creationId xmlns:a16="http://schemas.microsoft.com/office/drawing/2014/main" id="{EB002459-8BD2-4201-893E-49B76D854F98}"/>
              </a:ext>
            </a:extLst>
          </p:cNvPr>
          <p:cNvSpPr/>
          <p:nvPr/>
        </p:nvSpPr>
        <p:spPr>
          <a:xfrm>
            <a:off x="2413688" y="1152221"/>
            <a:ext cx="2763192" cy="6615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Raw Bit Errors</a:t>
            </a:r>
          </a:p>
        </p:txBody>
      </p:sp>
      <p:cxnSp>
        <p:nvCxnSpPr>
          <p:cNvPr id="25" name="Connector: Curved 24">
            <a:extLst>
              <a:ext uri="{FF2B5EF4-FFF2-40B4-BE49-F238E27FC236}">
                <a16:creationId xmlns:a16="http://schemas.microsoft.com/office/drawing/2014/main" id="{7E5970C6-A419-4BD3-A64A-B094B4D45E99}"/>
              </a:ext>
            </a:extLst>
          </p:cNvPr>
          <p:cNvCxnSpPr>
            <a:cxnSpLocks/>
            <a:stCxn id="24" idx="2"/>
          </p:cNvCxnSpPr>
          <p:nvPr/>
        </p:nvCxnSpPr>
        <p:spPr>
          <a:xfrm rot="5400000">
            <a:off x="1245983" y="2926944"/>
            <a:ext cx="3662460" cy="1436142"/>
          </a:xfrm>
          <a:prstGeom prst="curved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6" name="Connector: Curved 25">
            <a:extLst>
              <a:ext uri="{FF2B5EF4-FFF2-40B4-BE49-F238E27FC236}">
                <a16:creationId xmlns:a16="http://schemas.microsoft.com/office/drawing/2014/main" id="{5862B9A8-C2B3-4D1B-8440-6CF6313BB557}"/>
              </a:ext>
            </a:extLst>
          </p:cNvPr>
          <p:cNvCxnSpPr>
            <a:cxnSpLocks/>
            <a:stCxn id="24" idx="2"/>
          </p:cNvCxnSpPr>
          <p:nvPr/>
        </p:nvCxnSpPr>
        <p:spPr>
          <a:xfrm rot="16200000" flipH="1">
            <a:off x="2283570" y="3325498"/>
            <a:ext cx="3662458" cy="639031"/>
          </a:xfrm>
          <a:prstGeom prst="curved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8" name="Connector: Curved 27">
            <a:extLst>
              <a:ext uri="{FF2B5EF4-FFF2-40B4-BE49-F238E27FC236}">
                <a16:creationId xmlns:a16="http://schemas.microsoft.com/office/drawing/2014/main" id="{78ACB0B9-55B6-4D55-9AEA-41DF65E9DE64}"/>
              </a:ext>
            </a:extLst>
          </p:cNvPr>
          <p:cNvCxnSpPr>
            <a:cxnSpLocks/>
            <a:stCxn id="24" idx="2"/>
          </p:cNvCxnSpPr>
          <p:nvPr/>
        </p:nvCxnSpPr>
        <p:spPr>
          <a:xfrm rot="16200000" flipH="1">
            <a:off x="3403973" y="2205095"/>
            <a:ext cx="3662460" cy="2879839"/>
          </a:xfrm>
          <a:prstGeom prst="curvedConnector3">
            <a:avLst>
              <a:gd name="adj1" fmla="val 50000"/>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63708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CA4A33-66D8-4ECF-A282-CD9605B5D2E1}"/>
              </a:ext>
            </a:extLst>
          </p:cNvPr>
          <p:cNvSpPr>
            <a:spLocks noGrp="1"/>
          </p:cNvSpPr>
          <p:nvPr>
            <p:ph type="title"/>
          </p:nvPr>
        </p:nvSpPr>
        <p:spPr/>
        <p:txBody>
          <a:bodyPr/>
          <a:lstStyle/>
          <a:p>
            <a:r>
              <a:rPr lang="en-US" dirty="0"/>
              <a:t>Flash Reliability Summary</a:t>
            </a:r>
          </a:p>
        </p:txBody>
      </p:sp>
      <p:sp>
        <p:nvSpPr>
          <p:cNvPr id="7" name="Content Placeholder 6">
            <a:extLst>
              <a:ext uri="{FF2B5EF4-FFF2-40B4-BE49-F238E27FC236}">
                <a16:creationId xmlns:a16="http://schemas.microsoft.com/office/drawing/2014/main" id="{3FE9EDEB-EDEB-4E7D-BEAF-792E9F4AF52C}"/>
              </a:ext>
            </a:extLst>
          </p:cNvPr>
          <p:cNvSpPr>
            <a:spLocks noGrp="1"/>
          </p:cNvSpPr>
          <p:nvPr>
            <p:ph sz="quarter" idx="11"/>
          </p:nvPr>
        </p:nvSpPr>
        <p:spPr/>
        <p:txBody>
          <a:bodyPr>
            <a:normAutofit/>
          </a:bodyPr>
          <a:lstStyle/>
          <a:p>
            <a:pPr lvl="1"/>
            <a:r>
              <a:rPr lang="en-US" sz="2800" dirty="0"/>
              <a:t>Flash operations</a:t>
            </a:r>
          </a:p>
          <a:p>
            <a:r>
              <a:rPr lang="en-US" sz="2800" dirty="0">
                <a:sym typeface="Wingdings" panose="05000000000000000000" pitchFamily="2" charset="2"/>
              </a:rPr>
              <a:t> Various types of n</a:t>
            </a:r>
            <a:r>
              <a:rPr lang="en-US" sz="2800" dirty="0"/>
              <a:t>oise</a:t>
            </a:r>
          </a:p>
          <a:p>
            <a:pPr lvl="1"/>
            <a:r>
              <a:rPr lang="en-US" sz="2800" dirty="0">
                <a:sym typeface="Wingdings" panose="05000000000000000000" pitchFamily="2" charset="2"/>
              </a:rPr>
              <a:t> </a:t>
            </a:r>
            <a:r>
              <a:rPr lang="en-US" sz="2800" dirty="0"/>
              <a:t>Threshold voltage distribution shift</a:t>
            </a:r>
          </a:p>
          <a:p>
            <a:pPr lvl="2"/>
            <a:r>
              <a:rPr lang="en-US" sz="2800" i="0" dirty="0">
                <a:sym typeface="Wingdings" panose="05000000000000000000" pitchFamily="2" charset="2"/>
              </a:rPr>
              <a:t> </a:t>
            </a:r>
            <a:r>
              <a:rPr lang="en-US" sz="2800" i="0" dirty="0"/>
              <a:t>Raw bit errors</a:t>
            </a:r>
          </a:p>
          <a:p>
            <a:endParaRPr lang="en-US" sz="2800" dirty="0"/>
          </a:p>
          <a:p>
            <a:r>
              <a:rPr lang="en-US" sz="2800" dirty="0"/>
              <a:t>Scaling</a:t>
            </a:r>
          </a:p>
          <a:p>
            <a:pPr lvl="1"/>
            <a:r>
              <a:rPr lang="en-US" sz="2800" dirty="0"/>
              <a:t>Smaller cells </a:t>
            </a:r>
            <a:r>
              <a:rPr lang="en-US" sz="2800" dirty="0">
                <a:sym typeface="Wingdings" panose="05000000000000000000" pitchFamily="2" charset="2"/>
              </a:rPr>
              <a:t> bigger shifts</a:t>
            </a:r>
            <a:endParaRPr lang="en-US" sz="2800" dirty="0"/>
          </a:p>
          <a:p>
            <a:pPr lvl="1"/>
            <a:r>
              <a:rPr lang="en-US" sz="2800" dirty="0"/>
              <a:t>Smaller distance between cells </a:t>
            </a:r>
            <a:r>
              <a:rPr lang="en-US" sz="2800" dirty="0">
                <a:sym typeface="Wingdings" panose="05000000000000000000" pitchFamily="2" charset="2"/>
              </a:rPr>
              <a:t> bigger noise</a:t>
            </a:r>
          </a:p>
          <a:p>
            <a:pPr lvl="1"/>
            <a:endParaRPr lang="en-US" sz="2800" dirty="0">
              <a:sym typeface="Wingdings" panose="05000000000000000000" pitchFamily="2" charset="2"/>
            </a:endParaRPr>
          </a:p>
          <a:p>
            <a:r>
              <a:rPr lang="en-US" sz="2800" dirty="0">
                <a:sym typeface="Wingdings" panose="05000000000000000000" pitchFamily="2" charset="2"/>
              </a:rPr>
              <a:t>Solution?</a:t>
            </a:r>
            <a:endParaRPr lang="en-US" sz="2800" dirty="0"/>
          </a:p>
        </p:txBody>
      </p:sp>
      <p:sp>
        <p:nvSpPr>
          <p:cNvPr id="3" name="Slide Number Placeholder 2">
            <a:extLst>
              <a:ext uri="{FF2B5EF4-FFF2-40B4-BE49-F238E27FC236}">
                <a16:creationId xmlns:a16="http://schemas.microsoft.com/office/drawing/2014/main" id="{DD388CCE-C766-49E5-80D8-23A456DE9E5B}"/>
              </a:ext>
            </a:extLst>
          </p:cNvPr>
          <p:cNvSpPr>
            <a:spLocks noGrp="1"/>
          </p:cNvSpPr>
          <p:nvPr>
            <p:ph type="sldNum" sz="quarter" idx="4"/>
          </p:nvPr>
        </p:nvSpPr>
        <p:spPr/>
        <p:txBody>
          <a:bodyPr/>
          <a:lstStyle/>
          <a:p>
            <a:fld id="{D1A49D29-CB85-4411-9FDD-91CD7B7D33F2}" type="slidenum">
              <a:rPr lang="en-US" smtClean="0"/>
              <a:pPr/>
              <a:t>94</a:t>
            </a:fld>
            <a:endParaRPr lang="en-US"/>
          </a:p>
        </p:txBody>
      </p:sp>
    </p:spTree>
    <p:extLst>
      <p:ext uri="{BB962C8B-B14F-4D97-AF65-F5344CB8AC3E}">
        <p14:creationId xmlns:p14="http://schemas.microsoft.com/office/powerpoint/2010/main" val="10727126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2BB8E1-B53E-4A85-A2D6-1537D2E53ED5}"/>
              </a:ext>
            </a:extLst>
          </p:cNvPr>
          <p:cNvSpPr>
            <a:spLocks noGrp="1"/>
          </p:cNvSpPr>
          <p:nvPr>
            <p:ph type="title"/>
          </p:nvPr>
        </p:nvSpPr>
        <p:spPr/>
        <p:txBody>
          <a:bodyPr/>
          <a:lstStyle/>
          <a:p>
            <a:r>
              <a:rPr lang="en-US" dirty="0"/>
              <a:t>3D NAND Flash Memory Scaling</a:t>
            </a:r>
          </a:p>
        </p:txBody>
      </p:sp>
      <p:sp>
        <p:nvSpPr>
          <p:cNvPr id="4" name="Slide Number Placeholder 3">
            <a:extLst>
              <a:ext uri="{FF2B5EF4-FFF2-40B4-BE49-F238E27FC236}">
                <a16:creationId xmlns:a16="http://schemas.microsoft.com/office/drawing/2014/main" id="{949922A6-D6D3-4DC3-BA40-CB2509E5E794}"/>
              </a:ext>
            </a:extLst>
          </p:cNvPr>
          <p:cNvSpPr>
            <a:spLocks noGrp="1"/>
          </p:cNvSpPr>
          <p:nvPr>
            <p:ph type="sldNum" sz="quarter" idx="12"/>
          </p:nvPr>
        </p:nvSpPr>
        <p:spPr/>
        <p:txBody>
          <a:bodyPr/>
          <a:lstStyle/>
          <a:p>
            <a:fld id="{D1A49D29-CB85-4411-9FDD-91CD7B7D33F2}" type="slidenum">
              <a:rPr lang="en-US" smtClean="0"/>
              <a:pPr/>
              <a:t>95</a:t>
            </a:fld>
            <a:endParaRPr lang="en-US"/>
          </a:p>
        </p:txBody>
      </p:sp>
      <p:grpSp>
        <p:nvGrpSpPr>
          <p:cNvPr id="6" name="Group 5">
            <a:extLst>
              <a:ext uri="{FF2B5EF4-FFF2-40B4-BE49-F238E27FC236}">
                <a16:creationId xmlns:a16="http://schemas.microsoft.com/office/drawing/2014/main" id="{8EA0AE31-C4FC-48C9-83A0-9CBC36911D49}"/>
              </a:ext>
            </a:extLst>
          </p:cNvPr>
          <p:cNvGrpSpPr/>
          <p:nvPr/>
        </p:nvGrpSpPr>
        <p:grpSpPr>
          <a:xfrm>
            <a:off x="2621624" y="2057400"/>
            <a:ext cx="2743200" cy="2743200"/>
            <a:chOff x="5166965" y="1759281"/>
            <a:chExt cx="2743200" cy="2743200"/>
          </a:xfrm>
        </p:grpSpPr>
        <p:sp>
          <p:nvSpPr>
            <p:cNvPr id="7" name="Rectangle: Rounded Corners 6">
              <a:extLst>
                <a:ext uri="{FF2B5EF4-FFF2-40B4-BE49-F238E27FC236}">
                  <a16:creationId xmlns:a16="http://schemas.microsoft.com/office/drawing/2014/main" id="{BC3689C0-E178-48BC-BE35-22EE44A484FC}"/>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8E2C605-5AF3-41C7-B42E-01729E91A57F}"/>
                </a:ext>
              </a:extLst>
            </p:cNvPr>
            <p:cNvGrpSpPr/>
            <p:nvPr/>
          </p:nvGrpSpPr>
          <p:grpSpPr>
            <a:xfrm>
              <a:off x="5487711" y="2054238"/>
              <a:ext cx="2152507" cy="2153285"/>
              <a:chOff x="5487711" y="2054238"/>
              <a:chExt cx="2152507" cy="2153285"/>
            </a:xfrm>
          </p:grpSpPr>
          <p:grpSp>
            <p:nvGrpSpPr>
              <p:cNvPr id="9" name="Group 8">
                <a:extLst>
                  <a:ext uri="{FF2B5EF4-FFF2-40B4-BE49-F238E27FC236}">
                    <a16:creationId xmlns:a16="http://schemas.microsoft.com/office/drawing/2014/main" id="{C8F4EED9-8C0E-4B75-8577-37D609220095}"/>
                  </a:ext>
                </a:extLst>
              </p:cNvPr>
              <p:cNvGrpSpPr/>
              <p:nvPr/>
            </p:nvGrpSpPr>
            <p:grpSpPr>
              <a:xfrm>
                <a:off x="5487711" y="2054238"/>
                <a:ext cx="274320" cy="2153285"/>
                <a:chOff x="5375951" y="2054238"/>
                <a:chExt cx="274320" cy="2153285"/>
              </a:xfrm>
            </p:grpSpPr>
            <p:sp>
              <p:nvSpPr>
                <p:cNvPr id="34" name="Oval 33">
                  <a:extLst>
                    <a:ext uri="{FF2B5EF4-FFF2-40B4-BE49-F238E27FC236}">
                      <a16:creationId xmlns:a16="http://schemas.microsoft.com/office/drawing/2014/main" id="{A8C86D52-7303-46AF-A651-55A2A96F6E14}"/>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5" name="Oval 34">
                  <a:extLst>
                    <a:ext uri="{FF2B5EF4-FFF2-40B4-BE49-F238E27FC236}">
                      <a16:creationId xmlns:a16="http://schemas.microsoft.com/office/drawing/2014/main" id="{F5E01CEF-ADC7-412D-A9A1-B5213C016442}"/>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6" name="Oval 35">
                  <a:extLst>
                    <a:ext uri="{FF2B5EF4-FFF2-40B4-BE49-F238E27FC236}">
                      <a16:creationId xmlns:a16="http://schemas.microsoft.com/office/drawing/2014/main" id="{20AD1045-110B-4571-B2C8-EA20533351CB}"/>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7" name="Oval 36">
                  <a:extLst>
                    <a:ext uri="{FF2B5EF4-FFF2-40B4-BE49-F238E27FC236}">
                      <a16:creationId xmlns:a16="http://schemas.microsoft.com/office/drawing/2014/main" id="{EA2E5DD6-816B-4626-A8A2-A17C8323C83A}"/>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8" name="Oval 37">
                  <a:extLst>
                    <a:ext uri="{FF2B5EF4-FFF2-40B4-BE49-F238E27FC236}">
                      <a16:creationId xmlns:a16="http://schemas.microsoft.com/office/drawing/2014/main" id="{73510408-4D4C-4DD0-940E-6877AAAF576F}"/>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0" name="Group 9">
                <a:extLst>
                  <a:ext uri="{FF2B5EF4-FFF2-40B4-BE49-F238E27FC236}">
                    <a16:creationId xmlns:a16="http://schemas.microsoft.com/office/drawing/2014/main" id="{D3FFDD9A-E1D8-4FB2-9CA2-925A0E1E0480}"/>
                  </a:ext>
                </a:extLst>
              </p:cNvPr>
              <p:cNvGrpSpPr/>
              <p:nvPr/>
            </p:nvGrpSpPr>
            <p:grpSpPr>
              <a:xfrm>
                <a:off x="5957258" y="2054238"/>
                <a:ext cx="274320" cy="2153285"/>
                <a:chOff x="5888678" y="2054238"/>
                <a:chExt cx="274320" cy="2153285"/>
              </a:xfrm>
            </p:grpSpPr>
            <p:sp>
              <p:nvSpPr>
                <p:cNvPr id="29" name="Oval 28">
                  <a:extLst>
                    <a:ext uri="{FF2B5EF4-FFF2-40B4-BE49-F238E27FC236}">
                      <a16:creationId xmlns:a16="http://schemas.microsoft.com/office/drawing/2014/main" id="{2EC16453-3F28-439D-8C83-E5EC609B6F66}"/>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0" name="Oval 29">
                  <a:extLst>
                    <a:ext uri="{FF2B5EF4-FFF2-40B4-BE49-F238E27FC236}">
                      <a16:creationId xmlns:a16="http://schemas.microsoft.com/office/drawing/2014/main" id="{D2E56E13-B91E-4735-989E-DBE11D862403}"/>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1" name="Oval 30">
                  <a:extLst>
                    <a:ext uri="{FF2B5EF4-FFF2-40B4-BE49-F238E27FC236}">
                      <a16:creationId xmlns:a16="http://schemas.microsoft.com/office/drawing/2014/main" id="{43F90F16-5926-46F1-B485-92C5299E7514}"/>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2" name="Oval 31">
                  <a:extLst>
                    <a:ext uri="{FF2B5EF4-FFF2-40B4-BE49-F238E27FC236}">
                      <a16:creationId xmlns:a16="http://schemas.microsoft.com/office/drawing/2014/main" id="{8ED49AA9-DDD6-463D-9DF1-26DE8977D684}"/>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33" name="Oval 32">
                  <a:extLst>
                    <a:ext uri="{FF2B5EF4-FFF2-40B4-BE49-F238E27FC236}">
                      <a16:creationId xmlns:a16="http://schemas.microsoft.com/office/drawing/2014/main" id="{AE3ECD3A-7D5C-4730-B997-9D30D89A1B52}"/>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1" name="Group 10">
                <a:extLst>
                  <a:ext uri="{FF2B5EF4-FFF2-40B4-BE49-F238E27FC236}">
                    <a16:creationId xmlns:a16="http://schemas.microsoft.com/office/drawing/2014/main" id="{D0E3F127-0121-465B-9DF5-F29204E74096}"/>
                  </a:ext>
                </a:extLst>
              </p:cNvPr>
              <p:cNvGrpSpPr/>
              <p:nvPr/>
            </p:nvGrpSpPr>
            <p:grpSpPr>
              <a:xfrm>
                <a:off x="6426805" y="2054238"/>
                <a:ext cx="274320" cy="2153285"/>
                <a:chOff x="6401405" y="2054238"/>
                <a:chExt cx="274320" cy="2153285"/>
              </a:xfrm>
            </p:grpSpPr>
            <p:sp>
              <p:nvSpPr>
                <p:cNvPr id="24" name="Oval 23">
                  <a:extLst>
                    <a:ext uri="{FF2B5EF4-FFF2-40B4-BE49-F238E27FC236}">
                      <a16:creationId xmlns:a16="http://schemas.microsoft.com/office/drawing/2014/main" id="{FBBECA64-E1FB-495A-8938-7E920228B71E}"/>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5" name="Oval 24">
                  <a:extLst>
                    <a:ext uri="{FF2B5EF4-FFF2-40B4-BE49-F238E27FC236}">
                      <a16:creationId xmlns:a16="http://schemas.microsoft.com/office/drawing/2014/main" id="{D7F54B2F-6756-4B7F-B510-AB95EAB11825}"/>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6" name="Oval 25">
                  <a:extLst>
                    <a:ext uri="{FF2B5EF4-FFF2-40B4-BE49-F238E27FC236}">
                      <a16:creationId xmlns:a16="http://schemas.microsoft.com/office/drawing/2014/main" id="{A2BE0D08-913E-474A-8EF7-37C305C324C9}"/>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7" name="Oval 26">
                  <a:extLst>
                    <a:ext uri="{FF2B5EF4-FFF2-40B4-BE49-F238E27FC236}">
                      <a16:creationId xmlns:a16="http://schemas.microsoft.com/office/drawing/2014/main" id="{6654E1EA-5ADF-476A-B241-12F81CC96076}"/>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8" name="Oval 27">
                  <a:extLst>
                    <a:ext uri="{FF2B5EF4-FFF2-40B4-BE49-F238E27FC236}">
                      <a16:creationId xmlns:a16="http://schemas.microsoft.com/office/drawing/2014/main" id="{59100CAB-0140-4D52-876B-32471D9526CF}"/>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2" name="Group 11">
                <a:extLst>
                  <a:ext uri="{FF2B5EF4-FFF2-40B4-BE49-F238E27FC236}">
                    <a16:creationId xmlns:a16="http://schemas.microsoft.com/office/drawing/2014/main" id="{4F595A30-C220-4CEC-B00E-C4F83FDDC4F5}"/>
                  </a:ext>
                </a:extLst>
              </p:cNvPr>
              <p:cNvGrpSpPr/>
              <p:nvPr/>
            </p:nvGrpSpPr>
            <p:grpSpPr>
              <a:xfrm>
                <a:off x="6896352" y="2054238"/>
                <a:ext cx="274320" cy="2153285"/>
                <a:chOff x="6914132" y="2054238"/>
                <a:chExt cx="274320" cy="2153285"/>
              </a:xfrm>
            </p:grpSpPr>
            <p:sp>
              <p:nvSpPr>
                <p:cNvPr id="19" name="Oval 18">
                  <a:extLst>
                    <a:ext uri="{FF2B5EF4-FFF2-40B4-BE49-F238E27FC236}">
                      <a16:creationId xmlns:a16="http://schemas.microsoft.com/office/drawing/2014/main" id="{9E0375FA-8A09-403B-842E-1053BF45AE33}"/>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0" name="Oval 19">
                  <a:extLst>
                    <a:ext uri="{FF2B5EF4-FFF2-40B4-BE49-F238E27FC236}">
                      <a16:creationId xmlns:a16="http://schemas.microsoft.com/office/drawing/2014/main" id="{6C32F50D-4EB9-44CE-AC28-8A866B601124}"/>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1" name="Oval 20">
                  <a:extLst>
                    <a:ext uri="{FF2B5EF4-FFF2-40B4-BE49-F238E27FC236}">
                      <a16:creationId xmlns:a16="http://schemas.microsoft.com/office/drawing/2014/main" id="{97F274E1-08AE-4EFA-8A17-344CC570A813}"/>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2" name="Oval 21">
                  <a:extLst>
                    <a:ext uri="{FF2B5EF4-FFF2-40B4-BE49-F238E27FC236}">
                      <a16:creationId xmlns:a16="http://schemas.microsoft.com/office/drawing/2014/main" id="{42BF3AD2-4393-469F-A3B3-8950F3E47736}"/>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23" name="Oval 22">
                  <a:extLst>
                    <a:ext uri="{FF2B5EF4-FFF2-40B4-BE49-F238E27FC236}">
                      <a16:creationId xmlns:a16="http://schemas.microsoft.com/office/drawing/2014/main" id="{C8B8E92E-B239-4711-84EC-7A78D064AE23}"/>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3" name="Group 12">
                <a:extLst>
                  <a:ext uri="{FF2B5EF4-FFF2-40B4-BE49-F238E27FC236}">
                    <a16:creationId xmlns:a16="http://schemas.microsoft.com/office/drawing/2014/main" id="{88059FF5-4D12-458D-A556-711F98D4D785}"/>
                  </a:ext>
                </a:extLst>
              </p:cNvPr>
              <p:cNvGrpSpPr/>
              <p:nvPr/>
            </p:nvGrpSpPr>
            <p:grpSpPr>
              <a:xfrm>
                <a:off x="7365898" y="2054238"/>
                <a:ext cx="274320" cy="2153285"/>
                <a:chOff x="7426858" y="2054238"/>
                <a:chExt cx="274320" cy="2153285"/>
              </a:xfrm>
            </p:grpSpPr>
            <p:sp>
              <p:nvSpPr>
                <p:cNvPr id="14" name="Oval 13">
                  <a:extLst>
                    <a:ext uri="{FF2B5EF4-FFF2-40B4-BE49-F238E27FC236}">
                      <a16:creationId xmlns:a16="http://schemas.microsoft.com/office/drawing/2014/main" id="{6D9275FD-72FE-41C0-A978-1F08DF86CF67}"/>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5" name="Oval 14">
                  <a:extLst>
                    <a:ext uri="{FF2B5EF4-FFF2-40B4-BE49-F238E27FC236}">
                      <a16:creationId xmlns:a16="http://schemas.microsoft.com/office/drawing/2014/main" id="{099DEF7D-54CE-476F-BBE0-7DA37665F6BE}"/>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6" name="Oval 15">
                  <a:extLst>
                    <a:ext uri="{FF2B5EF4-FFF2-40B4-BE49-F238E27FC236}">
                      <a16:creationId xmlns:a16="http://schemas.microsoft.com/office/drawing/2014/main" id="{B25F682E-73DA-4002-9746-1B4BE6DE767F}"/>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7" name="Oval 16">
                  <a:extLst>
                    <a:ext uri="{FF2B5EF4-FFF2-40B4-BE49-F238E27FC236}">
                      <a16:creationId xmlns:a16="http://schemas.microsoft.com/office/drawing/2014/main" id="{087F4C4D-06FD-4F49-96BD-DE50BBB2CA35}"/>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8" name="Oval 17">
                  <a:extLst>
                    <a:ext uri="{FF2B5EF4-FFF2-40B4-BE49-F238E27FC236}">
                      <a16:creationId xmlns:a16="http://schemas.microsoft.com/office/drawing/2014/main" id="{6D42A04C-C4F0-4769-AD75-34DF280AFC57}"/>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grpSp>
      <p:grpSp>
        <p:nvGrpSpPr>
          <p:cNvPr id="40" name="Group 39">
            <a:extLst>
              <a:ext uri="{FF2B5EF4-FFF2-40B4-BE49-F238E27FC236}">
                <a16:creationId xmlns:a16="http://schemas.microsoft.com/office/drawing/2014/main" id="{3D43BA30-1E47-4704-82FA-0E6B3D962CC6}"/>
              </a:ext>
            </a:extLst>
          </p:cNvPr>
          <p:cNvGrpSpPr/>
          <p:nvPr/>
        </p:nvGrpSpPr>
        <p:grpSpPr>
          <a:xfrm>
            <a:off x="2774024" y="2209800"/>
            <a:ext cx="2743200" cy="2743200"/>
            <a:chOff x="5166965" y="1759281"/>
            <a:chExt cx="2743200" cy="2743200"/>
          </a:xfrm>
        </p:grpSpPr>
        <p:sp>
          <p:nvSpPr>
            <p:cNvPr id="41" name="Rectangle: Rounded Corners 40">
              <a:extLst>
                <a:ext uri="{FF2B5EF4-FFF2-40B4-BE49-F238E27FC236}">
                  <a16:creationId xmlns:a16="http://schemas.microsoft.com/office/drawing/2014/main" id="{F404EFB0-BB2A-4F6C-AC2B-A6F0BFEE7BC2}"/>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8216774-3ABA-496E-8896-85BFD9036D74}"/>
                </a:ext>
              </a:extLst>
            </p:cNvPr>
            <p:cNvGrpSpPr/>
            <p:nvPr/>
          </p:nvGrpSpPr>
          <p:grpSpPr>
            <a:xfrm>
              <a:off x="5487711" y="2054238"/>
              <a:ext cx="2152507" cy="2153285"/>
              <a:chOff x="5487711" y="2054238"/>
              <a:chExt cx="2152507" cy="2153285"/>
            </a:xfrm>
          </p:grpSpPr>
          <p:grpSp>
            <p:nvGrpSpPr>
              <p:cNvPr id="43" name="Group 42">
                <a:extLst>
                  <a:ext uri="{FF2B5EF4-FFF2-40B4-BE49-F238E27FC236}">
                    <a16:creationId xmlns:a16="http://schemas.microsoft.com/office/drawing/2014/main" id="{91000CDC-59D9-4041-9434-42C304FEE73D}"/>
                  </a:ext>
                </a:extLst>
              </p:cNvPr>
              <p:cNvGrpSpPr/>
              <p:nvPr/>
            </p:nvGrpSpPr>
            <p:grpSpPr>
              <a:xfrm>
                <a:off x="5487711" y="2054238"/>
                <a:ext cx="274320" cy="2153285"/>
                <a:chOff x="5375951" y="2054238"/>
                <a:chExt cx="274320" cy="2153285"/>
              </a:xfrm>
            </p:grpSpPr>
            <p:sp>
              <p:nvSpPr>
                <p:cNvPr id="68" name="Oval 67">
                  <a:extLst>
                    <a:ext uri="{FF2B5EF4-FFF2-40B4-BE49-F238E27FC236}">
                      <a16:creationId xmlns:a16="http://schemas.microsoft.com/office/drawing/2014/main" id="{52F0B034-7E38-45D8-8AB5-6AB9B9389C56}"/>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9" name="Oval 68">
                  <a:extLst>
                    <a:ext uri="{FF2B5EF4-FFF2-40B4-BE49-F238E27FC236}">
                      <a16:creationId xmlns:a16="http://schemas.microsoft.com/office/drawing/2014/main" id="{32F21399-3A58-4B95-B77C-CC70795F3BC0}"/>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70" name="Oval 69">
                  <a:extLst>
                    <a:ext uri="{FF2B5EF4-FFF2-40B4-BE49-F238E27FC236}">
                      <a16:creationId xmlns:a16="http://schemas.microsoft.com/office/drawing/2014/main" id="{50F32976-C251-437D-B355-668A5F9B72C1}"/>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71" name="Oval 70">
                  <a:extLst>
                    <a:ext uri="{FF2B5EF4-FFF2-40B4-BE49-F238E27FC236}">
                      <a16:creationId xmlns:a16="http://schemas.microsoft.com/office/drawing/2014/main" id="{BBBD2C04-5A50-424B-B81F-F04CD5605110}"/>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72" name="Oval 71">
                  <a:extLst>
                    <a:ext uri="{FF2B5EF4-FFF2-40B4-BE49-F238E27FC236}">
                      <a16:creationId xmlns:a16="http://schemas.microsoft.com/office/drawing/2014/main" id="{9E7AFCB4-84ED-4A8D-BCF7-767C39DDB56C}"/>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44" name="Group 43">
                <a:extLst>
                  <a:ext uri="{FF2B5EF4-FFF2-40B4-BE49-F238E27FC236}">
                    <a16:creationId xmlns:a16="http://schemas.microsoft.com/office/drawing/2014/main" id="{017E8F30-FB9D-4AE1-BB7A-664119CA6996}"/>
                  </a:ext>
                </a:extLst>
              </p:cNvPr>
              <p:cNvGrpSpPr/>
              <p:nvPr/>
            </p:nvGrpSpPr>
            <p:grpSpPr>
              <a:xfrm>
                <a:off x="5957258" y="2054238"/>
                <a:ext cx="274320" cy="2153285"/>
                <a:chOff x="5888678" y="2054238"/>
                <a:chExt cx="274320" cy="2153285"/>
              </a:xfrm>
            </p:grpSpPr>
            <p:sp>
              <p:nvSpPr>
                <p:cNvPr id="63" name="Oval 62">
                  <a:extLst>
                    <a:ext uri="{FF2B5EF4-FFF2-40B4-BE49-F238E27FC236}">
                      <a16:creationId xmlns:a16="http://schemas.microsoft.com/office/drawing/2014/main" id="{8295882A-765F-43BC-8CBA-90E3D9B828A2}"/>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4" name="Oval 63">
                  <a:extLst>
                    <a:ext uri="{FF2B5EF4-FFF2-40B4-BE49-F238E27FC236}">
                      <a16:creationId xmlns:a16="http://schemas.microsoft.com/office/drawing/2014/main" id="{F1598C08-ECF7-4E3F-92B1-06FF48A07236}"/>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5" name="Oval 64">
                  <a:extLst>
                    <a:ext uri="{FF2B5EF4-FFF2-40B4-BE49-F238E27FC236}">
                      <a16:creationId xmlns:a16="http://schemas.microsoft.com/office/drawing/2014/main" id="{AA899882-6988-4F42-8AF7-4FA8FE5F33D2}"/>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6" name="Oval 65">
                  <a:extLst>
                    <a:ext uri="{FF2B5EF4-FFF2-40B4-BE49-F238E27FC236}">
                      <a16:creationId xmlns:a16="http://schemas.microsoft.com/office/drawing/2014/main" id="{F6EE497F-6845-4511-9345-F7885E0ED613}"/>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7" name="Oval 66">
                  <a:extLst>
                    <a:ext uri="{FF2B5EF4-FFF2-40B4-BE49-F238E27FC236}">
                      <a16:creationId xmlns:a16="http://schemas.microsoft.com/office/drawing/2014/main" id="{0C5C7193-1784-4865-AA1B-C0AF84DB1670}"/>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45" name="Group 44">
                <a:extLst>
                  <a:ext uri="{FF2B5EF4-FFF2-40B4-BE49-F238E27FC236}">
                    <a16:creationId xmlns:a16="http://schemas.microsoft.com/office/drawing/2014/main" id="{080361A1-070F-4437-B8A1-7E718AA9FAE3}"/>
                  </a:ext>
                </a:extLst>
              </p:cNvPr>
              <p:cNvGrpSpPr/>
              <p:nvPr/>
            </p:nvGrpSpPr>
            <p:grpSpPr>
              <a:xfrm>
                <a:off x="6426805" y="2054238"/>
                <a:ext cx="274320" cy="2153285"/>
                <a:chOff x="6401405" y="2054238"/>
                <a:chExt cx="274320" cy="2153285"/>
              </a:xfrm>
            </p:grpSpPr>
            <p:sp>
              <p:nvSpPr>
                <p:cNvPr id="58" name="Oval 57">
                  <a:extLst>
                    <a:ext uri="{FF2B5EF4-FFF2-40B4-BE49-F238E27FC236}">
                      <a16:creationId xmlns:a16="http://schemas.microsoft.com/office/drawing/2014/main" id="{F4F4D255-160C-4FA7-AE66-CDEB432B9D34}"/>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9" name="Oval 58">
                  <a:extLst>
                    <a:ext uri="{FF2B5EF4-FFF2-40B4-BE49-F238E27FC236}">
                      <a16:creationId xmlns:a16="http://schemas.microsoft.com/office/drawing/2014/main" id="{0500CB52-6813-4827-8591-8C7A42D6FF4D}"/>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0" name="Oval 59">
                  <a:extLst>
                    <a:ext uri="{FF2B5EF4-FFF2-40B4-BE49-F238E27FC236}">
                      <a16:creationId xmlns:a16="http://schemas.microsoft.com/office/drawing/2014/main" id="{EBEC1BD4-8E07-4D73-BA19-6C2A21D1A19D}"/>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1" name="Oval 60">
                  <a:extLst>
                    <a:ext uri="{FF2B5EF4-FFF2-40B4-BE49-F238E27FC236}">
                      <a16:creationId xmlns:a16="http://schemas.microsoft.com/office/drawing/2014/main" id="{1B262D39-F01B-4CC4-A7A8-6193ECD121F0}"/>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62" name="Oval 61">
                  <a:extLst>
                    <a:ext uri="{FF2B5EF4-FFF2-40B4-BE49-F238E27FC236}">
                      <a16:creationId xmlns:a16="http://schemas.microsoft.com/office/drawing/2014/main" id="{EE19684B-3B0D-462E-92AC-A9316818D119}"/>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46" name="Group 45">
                <a:extLst>
                  <a:ext uri="{FF2B5EF4-FFF2-40B4-BE49-F238E27FC236}">
                    <a16:creationId xmlns:a16="http://schemas.microsoft.com/office/drawing/2014/main" id="{447D05F1-E020-42CD-9848-2F20D03D4609}"/>
                  </a:ext>
                </a:extLst>
              </p:cNvPr>
              <p:cNvGrpSpPr/>
              <p:nvPr/>
            </p:nvGrpSpPr>
            <p:grpSpPr>
              <a:xfrm>
                <a:off x="6896352" y="2054238"/>
                <a:ext cx="274320" cy="2153285"/>
                <a:chOff x="6914132" y="2054238"/>
                <a:chExt cx="274320" cy="2153285"/>
              </a:xfrm>
            </p:grpSpPr>
            <p:sp>
              <p:nvSpPr>
                <p:cNvPr id="53" name="Oval 52">
                  <a:extLst>
                    <a:ext uri="{FF2B5EF4-FFF2-40B4-BE49-F238E27FC236}">
                      <a16:creationId xmlns:a16="http://schemas.microsoft.com/office/drawing/2014/main" id="{869BE5BA-9770-4B3A-8D66-3AB517F493F5}"/>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4" name="Oval 53">
                  <a:extLst>
                    <a:ext uri="{FF2B5EF4-FFF2-40B4-BE49-F238E27FC236}">
                      <a16:creationId xmlns:a16="http://schemas.microsoft.com/office/drawing/2014/main" id="{18F29EDA-15D4-4EA3-8DAA-2D52C88D7B25}"/>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5" name="Oval 54">
                  <a:extLst>
                    <a:ext uri="{FF2B5EF4-FFF2-40B4-BE49-F238E27FC236}">
                      <a16:creationId xmlns:a16="http://schemas.microsoft.com/office/drawing/2014/main" id="{05405916-E30F-443A-AF06-C69CD843D6AD}"/>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6" name="Oval 55">
                  <a:extLst>
                    <a:ext uri="{FF2B5EF4-FFF2-40B4-BE49-F238E27FC236}">
                      <a16:creationId xmlns:a16="http://schemas.microsoft.com/office/drawing/2014/main" id="{0D322944-24E6-4633-B12C-FC3AFD0EB4AC}"/>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7" name="Oval 56">
                  <a:extLst>
                    <a:ext uri="{FF2B5EF4-FFF2-40B4-BE49-F238E27FC236}">
                      <a16:creationId xmlns:a16="http://schemas.microsoft.com/office/drawing/2014/main" id="{43039BC6-2007-4B4A-BC6C-444B121F7BA4}"/>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47" name="Group 46">
                <a:extLst>
                  <a:ext uri="{FF2B5EF4-FFF2-40B4-BE49-F238E27FC236}">
                    <a16:creationId xmlns:a16="http://schemas.microsoft.com/office/drawing/2014/main" id="{C6DE5527-FE6C-4687-8EB0-1C887A839467}"/>
                  </a:ext>
                </a:extLst>
              </p:cNvPr>
              <p:cNvGrpSpPr/>
              <p:nvPr/>
            </p:nvGrpSpPr>
            <p:grpSpPr>
              <a:xfrm>
                <a:off x="7365898" y="2054238"/>
                <a:ext cx="274320" cy="2153285"/>
                <a:chOff x="7426858" y="2054238"/>
                <a:chExt cx="274320" cy="2153285"/>
              </a:xfrm>
            </p:grpSpPr>
            <p:sp>
              <p:nvSpPr>
                <p:cNvPr id="48" name="Oval 47">
                  <a:extLst>
                    <a:ext uri="{FF2B5EF4-FFF2-40B4-BE49-F238E27FC236}">
                      <a16:creationId xmlns:a16="http://schemas.microsoft.com/office/drawing/2014/main" id="{8DB09D23-390C-4C3F-AFE3-27290792F1AE}"/>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49" name="Oval 48">
                  <a:extLst>
                    <a:ext uri="{FF2B5EF4-FFF2-40B4-BE49-F238E27FC236}">
                      <a16:creationId xmlns:a16="http://schemas.microsoft.com/office/drawing/2014/main" id="{E1C4024E-9098-4C95-8840-35932DC5425A}"/>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0" name="Oval 49">
                  <a:extLst>
                    <a:ext uri="{FF2B5EF4-FFF2-40B4-BE49-F238E27FC236}">
                      <a16:creationId xmlns:a16="http://schemas.microsoft.com/office/drawing/2014/main" id="{34B12B7C-A560-47EC-BCC9-AA9751C5EDDE}"/>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1" name="Oval 50">
                  <a:extLst>
                    <a:ext uri="{FF2B5EF4-FFF2-40B4-BE49-F238E27FC236}">
                      <a16:creationId xmlns:a16="http://schemas.microsoft.com/office/drawing/2014/main" id="{9485723D-9A2E-4D28-9299-F4E9636E11DA}"/>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52" name="Oval 51">
                  <a:extLst>
                    <a:ext uri="{FF2B5EF4-FFF2-40B4-BE49-F238E27FC236}">
                      <a16:creationId xmlns:a16="http://schemas.microsoft.com/office/drawing/2014/main" id="{E653A920-B003-480F-8540-76662446DE5E}"/>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grpSp>
      <p:grpSp>
        <p:nvGrpSpPr>
          <p:cNvPr id="73" name="Group 72">
            <a:extLst>
              <a:ext uri="{FF2B5EF4-FFF2-40B4-BE49-F238E27FC236}">
                <a16:creationId xmlns:a16="http://schemas.microsoft.com/office/drawing/2014/main" id="{815FB445-C4EA-4D46-BFA9-EF307F8F7431}"/>
              </a:ext>
            </a:extLst>
          </p:cNvPr>
          <p:cNvGrpSpPr/>
          <p:nvPr/>
        </p:nvGrpSpPr>
        <p:grpSpPr>
          <a:xfrm>
            <a:off x="2926424" y="2362200"/>
            <a:ext cx="2743200" cy="2743200"/>
            <a:chOff x="5166965" y="1759281"/>
            <a:chExt cx="2743200" cy="2743200"/>
          </a:xfrm>
        </p:grpSpPr>
        <p:sp>
          <p:nvSpPr>
            <p:cNvPr id="74" name="Rectangle: Rounded Corners 73">
              <a:extLst>
                <a:ext uri="{FF2B5EF4-FFF2-40B4-BE49-F238E27FC236}">
                  <a16:creationId xmlns:a16="http://schemas.microsoft.com/office/drawing/2014/main" id="{2155BE8C-5279-4E49-8775-A4A41E0DAE2B}"/>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55B516D-1379-4D81-8A75-3C9B0C742CD2}"/>
                </a:ext>
              </a:extLst>
            </p:cNvPr>
            <p:cNvGrpSpPr/>
            <p:nvPr/>
          </p:nvGrpSpPr>
          <p:grpSpPr>
            <a:xfrm>
              <a:off x="5487711" y="2054238"/>
              <a:ext cx="2152507" cy="2153285"/>
              <a:chOff x="5487711" y="2054238"/>
              <a:chExt cx="2152507" cy="2153285"/>
            </a:xfrm>
          </p:grpSpPr>
          <p:grpSp>
            <p:nvGrpSpPr>
              <p:cNvPr id="76" name="Group 75">
                <a:extLst>
                  <a:ext uri="{FF2B5EF4-FFF2-40B4-BE49-F238E27FC236}">
                    <a16:creationId xmlns:a16="http://schemas.microsoft.com/office/drawing/2014/main" id="{413EB332-0596-4884-81CC-A0C026E89DF3}"/>
                  </a:ext>
                </a:extLst>
              </p:cNvPr>
              <p:cNvGrpSpPr/>
              <p:nvPr/>
            </p:nvGrpSpPr>
            <p:grpSpPr>
              <a:xfrm>
                <a:off x="5487711" y="2054238"/>
                <a:ext cx="274320" cy="2153285"/>
                <a:chOff x="5375951" y="2054238"/>
                <a:chExt cx="274320" cy="2153285"/>
              </a:xfrm>
            </p:grpSpPr>
            <p:sp>
              <p:nvSpPr>
                <p:cNvPr id="101" name="Oval 100">
                  <a:extLst>
                    <a:ext uri="{FF2B5EF4-FFF2-40B4-BE49-F238E27FC236}">
                      <a16:creationId xmlns:a16="http://schemas.microsoft.com/office/drawing/2014/main" id="{2733AD61-18A6-45AE-A275-B312CF32E9BC}"/>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02" name="Oval 101">
                  <a:extLst>
                    <a:ext uri="{FF2B5EF4-FFF2-40B4-BE49-F238E27FC236}">
                      <a16:creationId xmlns:a16="http://schemas.microsoft.com/office/drawing/2014/main" id="{49E2E330-0872-418C-84AE-15441F8F19A3}"/>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03" name="Oval 102">
                  <a:extLst>
                    <a:ext uri="{FF2B5EF4-FFF2-40B4-BE49-F238E27FC236}">
                      <a16:creationId xmlns:a16="http://schemas.microsoft.com/office/drawing/2014/main" id="{23E80483-AE36-4AF0-8713-41EB37BD0849}"/>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04" name="Oval 103">
                  <a:extLst>
                    <a:ext uri="{FF2B5EF4-FFF2-40B4-BE49-F238E27FC236}">
                      <a16:creationId xmlns:a16="http://schemas.microsoft.com/office/drawing/2014/main" id="{A8C28BA0-CEBD-4A12-A778-01BBC147520C}"/>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05" name="Oval 104">
                  <a:extLst>
                    <a:ext uri="{FF2B5EF4-FFF2-40B4-BE49-F238E27FC236}">
                      <a16:creationId xmlns:a16="http://schemas.microsoft.com/office/drawing/2014/main" id="{6EC2B799-04B9-45E7-A57C-8E73E05E20C1}"/>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77" name="Group 76">
                <a:extLst>
                  <a:ext uri="{FF2B5EF4-FFF2-40B4-BE49-F238E27FC236}">
                    <a16:creationId xmlns:a16="http://schemas.microsoft.com/office/drawing/2014/main" id="{7D8BF662-F615-495F-AC8C-03C26C4BBC63}"/>
                  </a:ext>
                </a:extLst>
              </p:cNvPr>
              <p:cNvGrpSpPr/>
              <p:nvPr/>
            </p:nvGrpSpPr>
            <p:grpSpPr>
              <a:xfrm>
                <a:off x="5957258" y="2054238"/>
                <a:ext cx="274320" cy="2153285"/>
                <a:chOff x="5888678" y="2054238"/>
                <a:chExt cx="274320" cy="2153285"/>
              </a:xfrm>
            </p:grpSpPr>
            <p:sp>
              <p:nvSpPr>
                <p:cNvPr id="96" name="Oval 95">
                  <a:extLst>
                    <a:ext uri="{FF2B5EF4-FFF2-40B4-BE49-F238E27FC236}">
                      <a16:creationId xmlns:a16="http://schemas.microsoft.com/office/drawing/2014/main" id="{5ACFB686-C2C9-40C7-897B-B65847ACB16E}"/>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7" name="Oval 96">
                  <a:extLst>
                    <a:ext uri="{FF2B5EF4-FFF2-40B4-BE49-F238E27FC236}">
                      <a16:creationId xmlns:a16="http://schemas.microsoft.com/office/drawing/2014/main" id="{62B3B4AE-1817-496F-84AD-A027458ACDCA}"/>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8" name="Oval 97">
                  <a:extLst>
                    <a:ext uri="{FF2B5EF4-FFF2-40B4-BE49-F238E27FC236}">
                      <a16:creationId xmlns:a16="http://schemas.microsoft.com/office/drawing/2014/main" id="{A12BBBC2-B381-4879-8A95-D4BC44881192}"/>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9" name="Oval 98">
                  <a:extLst>
                    <a:ext uri="{FF2B5EF4-FFF2-40B4-BE49-F238E27FC236}">
                      <a16:creationId xmlns:a16="http://schemas.microsoft.com/office/drawing/2014/main" id="{39A551BC-9748-4335-B586-05F12F6CCD5E}"/>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00" name="Oval 99">
                  <a:extLst>
                    <a:ext uri="{FF2B5EF4-FFF2-40B4-BE49-F238E27FC236}">
                      <a16:creationId xmlns:a16="http://schemas.microsoft.com/office/drawing/2014/main" id="{BCE21CDD-1484-471E-A574-E2B1E1E55CA8}"/>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78" name="Group 77">
                <a:extLst>
                  <a:ext uri="{FF2B5EF4-FFF2-40B4-BE49-F238E27FC236}">
                    <a16:creationId xmlns:a16="http://schemas.microsoft.com/office/drawing/2014/main" id="{164638C6-659A-4DA8-BE54-5DD19EF0AB78}"/>
                  </a:ext>
                </a:extLst>
              </p:cNvPr>
              <p:cNvGrpSpPr/>
              <p:nvPr/>
            </p:nvGrpSpPr>
            <p:grpSpPr>
              <a:xfrm>
                <a:off x="6426805" y="2054238"/>
                <a:ext cx="274320" cy="2153285"/>
                <a:chOff x="6401405" y="2054238"/>
                <a:chExt cx="274320" cy="2153285"/>
              </a:xfrm>
            </p:grpSpPr>
            <p:sp>
              <p:nvSpPr>
                <p:cNvPr id="91" name="Oval 90">
                  <a:extLst>
                    <a:ext uri="{FF2B5EF4-FFF2-40B4-BE49-F238E27FC236}">
                      <a16:creationId xmlns:a16="http://schemas.microsoft.com/office/drawing/2014/main" id="{DE55AFD8-6612-4B13-936C-42E7BE4CF7DC}"/>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2" name="Oval 91">
                  <a:extLst>
                    <a:ext uri="{FF2B5EF4-FFF2-40B4-BE49-F238E27FC236}">
                      <a16:creationId xmlns:a16="http://schemas.microsoft.com/office/drawing/2014/main" id="{E8C0FC82-CD79-4BA6-95D5-C2E54F4DE47E}"/>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3" name="Oval 92">
                  <a:extLst>
                    <a:ext uri="{FF2B5EF4-FFF2-40B4-BE49-F238E27FC236}">
                      <a16:creationId xmlns:a16="http://schemas.microsoft.com/office/drawing/2014/main" id="{8750A1A0-832E-42EB-87AD-BFC307D060E4}"/>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4" name="Oval 93">
                  <a:extLst>
                    <a:ext uri="{FF2B5EF4-FFF2-40B4-BE49-F238E27FC236}">
                      <a16:creationId xmlns:a16="http://schemas.microsoft.com/office/drawing/2014/main" id="{E8D2513E-17A9-47B5-B77A-6FDA3D75443C}"/>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5" name="Oval 94">
                  <a:extLst>
                    <a:ext uri="{FF2B5EF4-FFF2-40B4-BE49-F238E27FC236}">
                      <a16:creationId xmlns:a16="http://schemas.microsoft.com/office/drawing/2014/main" id="{382EE50B-4784-41B2-9366-AD7B155364F1}"/>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79" name="Group 78">
                <a:extLst>
                  <a:ext uri="{FF2B5EF4-FFF2-40B4-BE49-F238E27FC236}">
                    <a16:creationId xmlns:a16="http://schemas.microsoft.com/office/drawing/2014/main" id="{4DB462E8-335B-496D-9BD5-8ED2294A903D}"/>
                  </a:ext>
                </a:extLst>
              </p:cNvPr>
              <p:cNvGrpSpPr/>
              <p:nvPr/>
            </p:nvGrpSpPr>
            <p:grpSpPr>
              <a:xfrm>
                <a:off x="6896352" y="2054238"/>
                <a:ext cx="274320" cy="2153285"/>
                <a:chOff x="6914132" y="2054238"/>
                <a:chExt cx="274320" cy="2153285"/>
              </a:xfrm>
            </p:grpSpPr>
            <p:sp>
              <p:nvSpPr>
                <p:cNvPr id="86" name="Oval 85">
                  <a:extLst>
                    <a:ext uri="{FF2B5EF4-FFF2-40B4-BE49-F238E27FC236}">
                      <a16:creationId xmlns:a16="http://schemas.microsoft.com/office/drawing/2014/main" id="{1E7F0404-DC55-40C3-B77C-235DE2B7DC19}"/>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7" name="Oval 86">
                  <a:extLst>
                    <a:ext uri="{FF2B5EF4-FFF2-40B4-BE49-F238E27FC236}">
                      <a16:creationId xmlns:a16="http://schemas.microsoft.com/office/drawing/2014/main" id="{727F794F-F0D1-42A3-9D76-A3E96B022F83}"/>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8" name="Oval 87">
                  <a:extLst>
                    <a:ext uri="{FF2B5EF4-FFF2-40B4-BE49-F238E27FC236}">
                      <a16:creationId xmlns:a16="http://schemas.microsoft.com/office/drawing/2014/main" id="{403FE0BE-BF9C-4A1D-8E17-20A9EF57D27D}"/>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9" name="Oval 88">
                  <a:extLst>
                    <a:ext uri="{FF2B5EF4-FFF2-40B4-BE49-F238E27FC236}">
                      <a16:creationId xmlns:a16="http://schemas.microsoft.com/office/drawing/2014/main" id="{F249A039-6C92-4D71-9E95-5952E1A5474A}"/>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90" name="Oval 89">
                  <a:extLst>
                    <a:ext uri="{FF2B5EF4-FFF2-40B4-BE49-F238E27FC236}">
                      <a16:creationId xmlns:a16="http://schemas.microsoft.com/office/drawing/2014/main" id="{3419C0E2-F4A7-43A3-A883-B96616709E79}"/>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80" name="Group 79">
                <a:extLst>
                  <a:ext uri="{FF2B5EF4-FFF2-40B4-BE49-F238E27FC236}">
                    <a16:creationId xmlns:a16="http://schemas.microsoft.com/office/drawing/2014/main" id="{D1BE8E29-A1B9-429D-9CFC-06D4D2C982C5}"/>
                  </a:ext>
                </a:extLst>
              </p:cNvPr>
              <p:cNvGrpSpPr/>
              <p:nvPr/>
            </p:nvGrpSpPr>
            <p:grpSpPr>
              <a:xfrm>
                <a:off x="7365898" y="2054238"/>
                <a:ext cx="274320" cy="2153285"/>
                <a:chOff x="7426858" y="2054238"/>
                <a:chExt cx="274320" cy="2153285"/>
              </a:xfrm>
            </p:grpSpPr>
            <p:sp>
              <p:nvSpPr>
                <p:cNvPr id="81" name="Oval 80">
                  <a:extLst>
                    <a:ext uri="{FF2B5EF4-FFF2-40B4-BE49-F238E27FC236}">
                      <a16:creationId xmlns:a16="http://schemas.microsoft.com/office/drawing/2014/main" id="{59270844-D124-42DA-99FD-AF84F8B39CE4}"/>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2" name="Oval 81">
                  <a:extLst>
                    <a:ext uri="{FF2B5EF4-FFF2-40B4-BE49-F238E27FC236}">
                      <a16:creationId xmlns:a16="http://schemas.microsoft.com/office/drawing/2014/main" id="{CEBBCCDD-4D3B-4239-AAD6-70368F24BCD5}"/>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3" name="Oval 82">
                  <a:extLst>
                    <a:ext uri="{FF2B5EF4-FFF2-40B4-BE49-F238E27FC236}">
                      <a16:creationId xmlns:a16="http://schemas.microsoft.com/office/drawing/2014/main" id="{F51F27B0-A7CA-4A0F-8E8D-DD9918FB6F54}"/>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4" name="Oval 83">
                  <a:extLst>
                    <a:ext uri="{FF2B5EF4-FFF2-40B4-BE49-F238E27FC236}">
                      <a16:creationId xmlns:a16="http://schemas.microsoft.com/office/drawing/2014/main" id="{BA461333-78A3-475C-A3AD-21F8F2138B81}"/>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85" name="Oval 84">
                  <a:extLst>
                    <a:ext uri="{FF2B5EF4-FFF2-40B4-BE49-F238E27FC236}">
                      <a16:creationId xmlns:a16="http://schemas.microsoft.com/office/drawing/2014/main" id="{FD799562-4639-41C6-A778-2AC0D0BD9F90}"/>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grpSp>
      <p:grpSp>
        <p:nvGrpSpPr>
          <p:cNvPr id="106" name="Group 105">
            <a:extLst>
              <a:ext uri="{FF2B5EF4-FFF2-40B4-BE49-F238E27FC236}">
                <a16:creationId xmlns:a16="http://schemas.microsoft.com/office/drawing/2014/main" id="{E6A1DACA-14BC-4E4E-9A97-2C1FF1C368E3}"/>
              </a:ext>
            </a:extLst>
          </p:cNvPr>
          <p:cNvGrpSpPr/>
          <p:nvPr/>
        </p:nvGrpSpPr>
        <p:grpSpPr>
          <a:xfrm>
            <a:off x="3078824" y="2514600"/>
            <a:ext cx="2743200" cy="2743200"/>
            <a:chOff x="5166965" y="1759281"/>
            <a:chExt cx="2743200" cy="2743200"/>
          </a:xfrm>
        </p:grpSpPr>
        <p:sp>
          <p:nvSpPr>
            <p:cNvPr id="107" name="Rectangle: Rounded Corners 106">
              <a:extLst>
                <a:ext uri="{FF2B5EF4-FFF2-40B4-BE49-F238E27FC236}">
                  <a16:creationId xmlns:a16="http://schemas.microsoft.com/office/drawing/2014/main" id="{98629D89-C139-4B07-A354-CC601AF1171B}"/>
                </a:ext>
              </a:extLst>
            </p:cNvPr>
            <p:cNvSpPr/>
            <p:nvPr/>
          </p:nvSpPr>
          <p:spPr>
            <a:xfrm>
              <a:off x="5166965" y="1759281"/>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3DF1C88F-AC36-4461-80FD-4896C5F8552D}"/>
                </a:ext>
              </a:extLst>
            </p:cNvPr>
            <p:cNvGrpSpPr/>
            <p:nvPr/>
          </p:nvGrpSpPr>
          <p:grpSpPr>
            <a:xfrm>
              <a:off x="5487711" y="2054238"/>
              <a:ext cx="2152507" cy="2153285"/>
              <a:chOff x="5487711" y="2054238"/>
              <a:chExt cx="2152507" cy="2153285"/>
            </a:xfrm>
          </p:grpSpPr>
          <p:grpSp>
            <p:nvGrpSpPr>
              <p:cNvPr id="109" name="Group 108">
                <a:extLst>
                  <a:ext uri="{FF2B5EF4-FFF2-40B4-BE49-F238E27FC236}">
                    <a16:creationId xmlns:a16="http://schemas.microsoft.com/office/drawing/2014/main" id="{25FAB38A-D12A-4C81-8B84-D6BD5C7DC0F9}"/>
                  </a:ext>
                </a:extLst>
              </p:cNvPr>
              <p:cNvGrpSpPr/>
              <p:nvPr/>
            </p:nvGrpSpPr>
            <p:grpSpPr>
              <a:xfrm>
                <a:off x="5487711" y="2054238"/>
                <a:ext cx="274320" cy="2153285"/>
                <a:chOff x="5375951" y="2054238"/>
                <a:chExt cx="274320" cy="2153285"/>
              </a:xfrm>
            </p:grpSpPr>
            <p:sp>
              <p:nvSpPr>
                <p:cNvPr id="134" name="Oval 133">
                  <a:extLst>
                    <a:ext uri="{FF2B5EF4-FFF2-40B4-BE49-F238E27FC236}">
                      <a16:creationId xmlns:a16="http://schemas.microsoft.com/office/drawing/2014/main" id="{44B5F749-CE67-4CB7-9EB2-C257C90768ED}"/>
                    </a:ext>
                  </a:extLst>
                </p:cNvPr>
                <p:cNvSpPr/>
                <p:nvPr/>
              </p:nvSpPr>
              <p:spPr bwMode="auto">
                <a:xfrm>
                  <a:off x="5375951"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5" name="Oval 134">
                  <a:extLst>
                    <a:ext uri="{FF2B5EF4-FFF2-40B4-BE49-F238E27FC236}">
                      <a16:creationId xmlns:a16="http://schemas.microsoft.com/office/drawing/2014/main" id="{D3D2FD88-FDA0-45E3-A93D-5D74850271B1}"/>
                    </a:ext>
                  </a:extLst>
                </p:cNvPr>
                <p:cNvSpPr/>
                <p:nvPr/>
              </p:nvSpPr>
              <p:spPr bwMode="auto">
                <a:xfrm>
                  <a:off x="5375951"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6" name="Oval 135">
                  <a:extLst>
                    <a:ext uri="{FF2B5EF4-FFF2-40B4-BE49-F238E27FC236}">
                      <a16:creationId xmlns:a16="http://schemas.microsoft.com/office/drawing/2014/main" id="{6962A08A-8C21-45DC-85DD-1FD4FEB3529E}"/>
                    </a:ext>
                  </a:extLst>
                </p:cNvPr>
                <p:cNvSpPr/>
                <p:nvPr/>
              </p:nvSpPr>
              <p:spPr bwMode="auto">
                <a:xfrm>
                  <a:off x="5375951"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7" name="Oval 136">
                  <a:extLst>
                    <a:ext uri="{FF2B5EF4-FFF2-40B4-BE49-F238E27FC236}">
                      <a16:creationId xmlns:a16="http://schemas.microsoft.com/office/drawing/2014/main" id="{F58EE4D6-9F20-475F-924C-8838D3FBD571}"/>
                    </a:ext>
                  </a:extLst>
                </p:cNvPr>
                <p:cNvSpPr/>
                <p:nvPr/>
              </p:nvSpPr>
              <p:spPr bwMode="auto">
                <a:xfrm>
                  <a:off x="5375951"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8" name="Oval 137">
                  <a:extLst>
                    <a:ext uri="{FF2B5EF4-FFF2-40B4-BE49-F238E27FC236}">
                      <a16:creationId xmlns:a16="http://schemas.microsoft.com/office/drawing/2014/main" id="{92E183B0-75E1-4454-9397-099F1A8CBC41}"/>
                    </a:ext>
                  </a:extLst>
                </p:cNvPr>
                <p:cNvSpPr/>
                <p:nvPr/>
              </p:nvSpPr>
              <p:spPr bwMode="auto">
                <a:xfrm>
                  <a:off x="5375951"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10" name="Group 109">
                <a:extLst>
                  <a:ext uri="{FF2B5EF4-FFF2-40B4-BE49-F238E27FC236}">
                    <a16:creationId xmlns:a16="http://schemas.microsoft.com/office/drawing/2014/main" id="{003444AD-3CC5-4240-8815-5ADAFE984ECB}"/>
                  </a:ext>
                </a:extLst>
              </p:cNvPr>
              <p:cNvGrpSpPr/>
              <p:nvPr/>
            </p:nvGrpSpPr>
            <p:grpSpPr>
              <a:xfrm>
                <a:off x="5957258" y="2054238"/>
                <a:ext cx="274320" cy="2153285"/>
                <a:chOff x="5888678" y="2054238"/>
                <a:chExt cx="274320" cy="2153285"/>
              </a:xfrm>
            </p:grpSpPr>
            <p:sp>
              <p:nvSpPr>
                <p:cNvPr id="129" name="Oval 128">
                  <a:extLst>
                    <a:ext uri="{FF2B5EF4-FFF2-40B4-BE49-F238E27FC236}">
                      <a16:creationId xmlns:a16="http://schemas.microsoft.com/office/drawing/2014/main" id="{DFB1E0EB-CDAA-403B-B0BF-C6DC46BA6DE1}"/>
                    </a:ext>
                  </a:extLst>
                </p:cNvPr>
                <p:cNvSpPr/>
                <p:nvPr/>
              </p:nvSpPr>
              <p:spPr bwMode="auto">
                <a:xfrm>
                  <a:off x="588867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0" name="Oval 129">
                  <a:extLst>
                    <a:ext uri="{FF2B5EF4-FFF2-40B4-BE49-F238E27FC236}">
                      <a16:creationId xmlns:a16="http://schemas.microsoft.com/office/drawing/2014/main" id="{E17269EA-0C55-44BE-8DCA-AB107FA864A5}"/>
                    </a:ext>
                  </a:extLst>
                </p:cNvPr>
                <p:cNvSpPr/>
                <p:nvPr/>
              </p:nvSpPr>
              <p:spPr bwMode="auto">
                <a:xfrm>
                  <a:off x="588867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1" name="Oval 130">
                  <a:extLst>
                    <a:ext uri="{FF2B5EF4-FFF2-40B4-BE49-F238E27FC236}">
                      <a16:creationId xmlns:a16="http://schemas.microsoft.com/office/drawing/2014/main" id="{840883F1-7F5F-42FC-A9B3-445C14F9F1B6}"/>
                    </a:ext>
                  </a:extLst>
                </p:cNvPr>
                <p:cNvSpPr/>
                <p:nvPr/>
              </p:nvSpPr>
              <p:spPr bwMode="auto">
                <a:xfrm>
                  <a:off x="588867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2" name="Oval 131">
                  <a:extLst>
                    <a:ext uri="{FF2B5EF4-FFF2-40B4-BE49-F238E27FC236}">
                      <a16:creationId xmlns:a16="http://schemas.microsoft.com/office/drawing/2014/main" id="{66A13B44-4D2D-4275-A2E0-6EB73EB45303}"/>
                    </a:ext>
                  </a:extLst>
                </p:cNvPr>
                <p:cNvSpPr/>
                <p:nvPr/>
              </p:nvSpPr>
              <p:spPr bwMode="auto">
                <a:xfrm>
                  <a:off x="588867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33" name="Oval 132">
                  <a:extLst>
                    <a:ext uri="{FF2B5EF4-FFF2-40B4-BE49-F238E27FC236}">
                      <a16:creationId xmlns:a16="http://schemas.microsoft.com/office/drawing/2014/main" id="{5BF10525-B1B0-424E-BE2C-CDE0F4FF197D}"/>
                    </a:ext>
                  </a:extLst>
                </p:cNvPr>
                <p:cNvSpPr/>
                <p:nvPr/>
              </p:nvSpPr>
              <p:spPr bwMode="auto">
                <a:xfrm>
                  <a:off x="588867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11" name="Group 110">
                <a:extLst>
                  <a:ext uri="{FF2B5EF4-FFF2-40B4-BE49-F238E27FC236}">
                    <a16:creationId xmlns:a16="http://schemas.microsoft.com/office/drawing/2014/main" id="{EC7F6A3A-9017-448E-9219-939AD5413811}"/>
                  </a:ext>
                </a:extLst>
              </p:cNvPr>
              <p:cNvGrpSpPr/>
              <p:nvPr/>
            </p:nvGrpSpPr>
            <p:grpSpPr>
              <a:xfrm>
                <a:off x="6426805" y="2054238"/>
                <a:ext cx="274320" cy="2153285"/>
                <a:chOff x="6401405" y="2054238"/>
                <a:chExt cx="274320" cy="2153285"/>
              </a:xfrm>
            </p:grpSpPr>
            <p:sp>
              <p:nvSpPr>
                <p:cNvPr id="124" name="Oval 123">
                  <a:extLst>
                    <a:ext uri="{FF2B5EF4-FFF2-40B4-BE49-F238E27FC236}">
                      <a16:creationId xmlns:a16="http://schemas.microsoft.com/office/drawing/2014/main" id="{F9807284-7387-4AC3-8FEA-E78D7196B85D}"/>
                    </a:ext>
                  </a:extLst>
                </p:cNvPr>
                <p:cNvSpPr/>
                <p:nvPr/>
              </p:nvSpPr>
              <p:spPr bwMode="auto">
                <a:xfrm>
                  <a:off x="6401405"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5" name="Oval 124">
                  <a:extLst>
                    <a:ext uri="{FF2B5EF4-FFF2-40B4-BE49-F238E27FC236}">
                      <a16:creationId xmlns:a16="http://schemas.microsoft.com/office/drawing/2014/main" id="{013FE115-1354-4CA7-A60C-28FA3B84F864}"/>
                    </a:ext>
                  </a:extLst>
                </p:cNvPr>
                <p:cNvSpPr/>
                <p:nvPr/>
              </p:nvSpPr>
              <p:spPr bwMode="auto">
                <a:xfrm>
                  <a:off x="6401405"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6" name="Oval 125">
                  <a:extLst>
                    <a:ext uri="{FF2B5EF4-FFF2-40B4-BE49-F238E27FC236}">
                      <a16:creationId xmlns:a16="http://schemas.microsoft.com/office/drawing/2014/main" id="{6DB9B1D9-56C9-4E2B-896C-34FD0C4CB52C}"/>
                    </a:ext>
                  </a:extLst>
                </p:cNvPr>
                <p:cNvSpPr/>
                <p:nvPr/>
              </p:nvSpPr>
              <p:spPr bwMode="auto">
                <a:xfrm>
                  <a:off x="6401405"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7" name="Oval 126">
                  <a:extLst>
                    <a:ext uri="{FF2B5EF4-FFF2-40B4-BE49-F238E27FC236}">
                      <a16:creationId xmlns:a16="http://schemas.microsoft.com/office/drawing/2014/main" id="{780FFA43-B151-40B3-BDF2-874F519E25D8}"/>
                    </a:ext>
                  </a:extLst>
                </p:cNvPr>
                <p:cNvSpPr/>
                <p:nvPr/>
              </p:nvSpPr>
              <p:spPr bwMode="auto">
                <a:xfrm>
                  <a:off x="6401405"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8" name="Oval 127">
                  <a:extLst>
                    <a:ext uri="{FF2B5EF4-FFF2-40B4-BE49-F238E27FC236}">
                      <a16:creationId xmlns:a16="http://schemas.microsoft.com/office/drawing/2014/main" id="{2DC9D919-CD20-408A-9F2F-305AD53C00E2}"/>
                    </a:ext>
                  </a:extLst>
                </p:cNvPr>
                <p:cNvSpPr/>
                <p:nvPr/>
              </p:nvSpPr>
              <p:spPr bwMode="auto">
                <a:xfrm>
                  <a:off x="6401405"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12" name="Group 111">
                <a:extLst>
                  <a:ext uri="{FF2B5EF4-FFF2-40B4-BE49-F238E27FC236}">
                    <a16:creationId xmlns:a16="http://schemas.microsoft.com/office/drawing/2014/main" id="{2CA8BA1B-A370-4FD0-8E06-5E2F59F8A4E7}"/>
                  </a:ext>
                </a:extLst>
              </p:cNvPr>
              <p:cNvGrpSpPr/>
              <p:nvPr/>
            </p:nvGrpSpPr>
            <p:grpSpPr>
              <a:xfrm>
                <a:off x="6896352" y="2054238"/>
                <a:ext cx="274320" cy="2153285"/>
                <a:chOff x="6914132" y="2054238"/>
                <a:chExt cx="274320" cy="2153285"/>
              </a:xfrm>
            </p:grpSpPr>
            <p:sp>
              <p:nvSpPr>
                <p:cNvPr id="119" name="Oval 118">
                  <a:extLst>
                    <a:ext uri="{FF2B5EF4-FFF2-40B4-BE49-F238E27FC236}">
                      <a16:creationId xmlns:a16="http://schemas.microsoft.com/office/drawing/2014/main" id="{8516E9CB-B750-460B-9DF3-DF8E00753B37}"/>
                    </a:ext>
                  </a:extLst>
                </p:cNvPr>
                <p:cNvSpPr/>
                <p:nvPr/>
              </p:nvSpPr>
              <p:spPr bwMode="auto">
                <a:xfrm>
                  <a:off x="6914132"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0" name="Oval 119">
                  <a:extLst>
                    <a:ext uri="{FF2B5EF4-FFF2-40B4-BE49-F238E27FC236}">
                      <a16:creationId xmlns:a16="http://schemas.microsoft.com/office/drawing/2014/main" id="{8EC945A8-6996-4D96-9600-44A989A40182}"/>
                    </a:ext>
                  </a:extLst>
                </p:cNvPr>
                <p:cNvSpPr/>
                <p:nvPr/>
              </p:nvSpPr>
              <p:spPr bwMode="auto">
                <a:xfrm>
                  <a:off x="6914132"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1" name="Oval 120">
                  <a:extLst>
                    <a:ext uri="{FF2B5EF4-FFF2-40B4-BE49-F238E27FC236}">
                      <a16:creationId xmlns:a16="http://schemas.microsoft.com/office/drawing/2014/main" id="{F3449EC5-D5F9-442D-BA51-6173D456F63C}"/>
                    </a:ext>
                  </a:extLst>
                </p:cNvPr>
                <p:cNvSpPr/>
                <p:nvPr/>
              </p:nvSpPr>
              <p:spPr bwMode="auto">
                <a:xfrm>
                  <a:off x="6914132"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2" name="Oval 121">
                  <a:extLst>
                    <a:ext uri="{FF2B5EF4-FFF2-40B4-BE49-F238E27FC236}">
                      <a16:creationId xmlns:a16="http://schemas.microsoft.com/office/drawing/2014/main" id="{9981A442-0A4B-422F-A49F-3374B1161026}"/>
                    </a:ext>
                  </a:extLst>
                </p:cNvPr>
                <p:cNvSpPr/>
                <p:nvPr/>
              </p:nvSpPr>
              <p:spPr bwMode="auto">
                <a:xfrm>
                  <a:off x="6914132"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23" name="Oval 122">
                  <a:extLst>
                    <a:ext uri="{FF2B5EF4-FFF2-40B4-BE49-F238E27FC236}">
                      <a16:creationId xmlns:a16="http://schemas.microsoft.com/office/drawing/2014/main" id="{45D9B5FE-377E-4049-B910-1CC00F54B120}"/>
                    </a:ext>
                  </a:extLst>
                </p:cNvPr>
                <p:cNvSpPr/>
                <p:nvPr/>
              </p:nvSpPr>
              <p:spPr bwMode="auto">
                <a:xfrm>
                  <a:off x="6914132"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nvGrpSpPr>
              <p:cNvPr id="113" name="Group 112">
                <a:extLst>
                  <a:ext uri="{FF2B5EF4-FFF2-40B4-BE49-F238E27FC236}">
                    <a16:creationId xmlns:a16="http://schemas.microsoft.com/office/drawing/2014/main" id="{FA151046-91E4-4BA7-9401-9A39C2673AFE}"/>
                  </a:ext>
                </a:extLst>
              </p:cNvPr>
              <p:cNvGrpSpPr/>
              <p:nvPr/>
            </p:nvGrpSpPr>
            <p:grpSpPr>
              <a:xfrm>
                <a:off x="7365898" y="2054238"/>
                <a:ext cx="274320" cy="2153285"/>
                <a:chOff x="7426858" y="2054238"/>
                <a:chExt cx="274320" cy="2153285"/>
              </a:xfrm>
            </p:grpSpPr>
            <p:sp>
              <p:nvSpPr>
                <p:cNvPr id="114" name="Oval 113">
                  <a:extLst>
                    <a:ext uri="{FF2B5EF4-FFF2-40B4-BE49-F238E27FC236}">
                      <a16:creationId xmlns:a16="http://schemas.microsoft.com/office/drawing/2014/main" id="{1B27845D-C14A-4352-8E47-3E565AD24498}"/>
                    </a:ext>
                  </a:extLst>
                </p:cNvPr>
                <p:cNvSpPr/>
                <p:nvPr/>
              </p:nvSpPr>
              <p:spPr bwMode="auto">
                <a:xfrm>
                  <a:off x="7426858" y="2993720"/>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15" name="Oval 114">
                  <a:extLst>
                    <a:ext uri="{FF2B5EF4-FFF2-40B4-BE49-F238E27FC236}">
                      <a16:creationId xmlns:a16="http://schemas.microsoft.com/office/drawing/2014/main" id="{ED718E1F-EC16-44C2-AB0A-9BAD80107C82}"/>
                    </a:ext>
                  </a:extLst>
                </p:cNvPr>
                <p:cNvSpPr/>
                <p:nvPr/>
              </p:nvSpPr>
              <p:spPr bwMode="auto">
                <a:xfrm>
                  <a:off x="7426858" y="2523979"/>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16" name="Oval 115">
                  <a:extLst>
                    <a:ext uri="{FF2B5EF4-FFF2-40B4-BE49-F238E27FC236}">
                      <a16:creationId xmlns:a16="http://schemas.microsoft.com/office/drawing/2014/main" id="{D4908A80-2985-4B23-8B74-463054F98B3A}"/>
                    </a:ext>
                  </a:extLst>
                </p:cNvPr>
                <p:cNvSpPr/>
                <p:nvPr/>
              </p:nvSpPr>
              <p:spPr bwMode="auto">
                <a:xfrm>
                  <a:off x="7426858" y="2054238"/>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17" name="Oval 116">
                  <a:extLst>
                    <a:ext uri="{FF2B5EF4-FFF2-40B4-BE49-F238E27FC236}">
                      <a16:creationId xmlns:a16="http://schemas.microsoft.com/office/drawing/2014/main" id="{63394676-D7BB-44BE-9636-BC556A5F5F6B}"/>
                    </a:ext>
                  </a:extLst>
                </p:cNvPr>
                <p:cNvSpPr/>
                <p:nvPr/>
              </p:nvSpPr>
              <p:spPr bwMode="auto">
                <a:xfrm>
                  <a:off x="7426858" y="3933203"/>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sp>
              <p:nvSpPr>
                <p:cNvPr id="118" name="Oval 117">
                  <a:extLst>
                    <a:ext uri="{FF2B5EF4-FFF2-40B4-BE49-F238E27FC236}">
                      <a16:creationId xmlns:a16="http://schemas.microsoft.com/office/drawing/2014/main" id="{0EAE6671-32E1-4D04-ABF4-7812B2FD2257}"/>
                    </a:ext>
                  </a:extLst>
                </p:cNvPr>
                <p:cNvSpPr/>
                <p:nvPr/>
              </p:nvSpPr>
              <p:spPr bwMode="auto">
                <a:xfrm>
                  <a:off x="7426858" y="3463461"/>
                  <a:ext cx="274320" cy="27432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kern="0">
                    <a:solidFill>
                      <a:srgbClr val="000000"/>
                    </a:solidFill>
                    <a:latin typeface="+mj-lt"/>
                  </a:endParaRPr>
                </a:p>
              </p:txBody>
            </p:sp>
          </p:grpSp>
        </p:grpSp>
      </p:grpSp>
    </p:spTree>
    <p:extLst>
      <p:ext uri="{BB962C8B-B14F-4D97-AF65-F5344CB8AC3E}">
        <p14:creationId xmlns:p14="http://schemas.microsoft.com/office/powerpoint/2010/main" val="10597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55FC-0900-4143-8697-B938EA8EFE2D}"/>
              </a:ext>
            </a:extLst>
          </p:cNvPr>
          <p:cNvSpPr>
            <a:spLocks noGrp="1"/>
          </p:cNvSpPr>
          <p:nvPr>
            <p:ph type="title"/>
          </p:nvPr>
        </p:nvSpPr>
        <p:spPr/>
        <p:txBody>
          <a:bodyPr/>
          <a:lstStyle/>
          <a:p>
            <a:r>
              <a:rPr lang="en-US" sz="3600" dirty="0"/>
              <a:t>3D NAND </a:t>
            </a:r>
            <a:r>
              <a:rPr lang="en-US" dirty="0"/>
              <a:t>v</a:t>
            </a:r>
            <a:r>
              <a:rPr lang="en-US" sz="3600" dirty="0"/>
              <a:t>s. Planar NAND Differences</a:t>
            </a:r>
          </a:p>
        </p:txBody>
      </p:sp>
      <p:sp>
        <p:nvSpPr>
          <p:cNvPr id="3" name="Content Placeholder 2">
            <a:extLst>
              <a:ext uri="{FF2B5EF4-FFF2-40B4-BE49-F238E27FC236}">
                <a16:creationId xmlns:a16="http://schemas.microsoft.com/office/drawing/2014/main" id="{4C30F2AB-72FB-4FAD-B460-F4D911DC8EB1}"/>
              </a:ext>
            </a:extLst>
          </p:cNvPr>
          <p:cNvSpPr>
            <a:spLocks noGrp="1"/>
          </p:cNvSpPr>
          <p:nvPr>
            <p:ph sz="quarter" idx="11"/>
          </p:nvPr>
        </p:nvSpPr>
        <p:spPr/>
        <p:txBody>
          <a:bodyPr>
            <a:normAutofit/>
          </a:bodyPr>
          <a:lstStyle/>
          <a:p>
            <a:pPr marL="231775" indent="-231775">
              <a:buFont typeface="Arial" panose="020B0604020202020204" pitchFamily="34" charset="0"/>
              <a:buChar char="•"/>
            </a:pPr>
            <a:r>
              <a:rPr lang="en-US" sz="2800" dirty="0"/>
              <a:t>Flash cell design</a:t>
            </a:r>
          </a:p>
          <a:p>
            <a:pPr marL="231775" indent="-231775">
              <a:buFont typeface="Arial" panose="020B0604020202020204" pitchFamily="34" charset="0"/>
              <a:buChar char="•"/>
            </a:pPr>
            <a:r>
              <a:rPr lang="en-US" sz="2800" dirty="0"/>
              <a:t>Flash chip organization</a:t>
            </a:r>
          </a:p>
          <a:p>
            <a:pPr marL="231775" indent="-231775">
              <a:buFont typeface="Arial" panose="020B0604020202020204" pitchFamily="34" charset="0"/>
              <a:buChar char="•"/>
            </a:pPr>
            <a:r>
              <a:rPr lang="en-US" sz="2800" dirty="0"/>
              <a:t>Larger manufacturing process</a:t>
            </a:r>
          </a:p>
        </p:txBody>
      </p:sp>
      <p:sp>
        <p:nvSpPr>
          <p:cNvPr id="4" name="Slide Number Placeholder 3">
            <a:extLst>
              <a:ext uri="{FF2B5EF4-FFF2-40B4-BE49-F238E27FC236}">
                <a16:creationId xmlns:a16="http://schemas.microsoft.com/office/drawing/2014/main" id="{6D0D2713-B557-4C4D-971A-E458077D4116}"/>
              </a:ext>
            </a:extLst>
          </p:cNvPr>
          <p:cNvSpPr>
            <a:spLocks noGrp="1"/>
          </p:cNvSpPr>
          <p:nvPr>
            <p:ph type="sldNum" sz="quarter" idx="4"/>
          </p:nvPr>
        </p:nvSpPr>
        <p:spPr/>
        <p:txBody>
          <a:bodyPr/>
          <a:lstStyle/>
          <a:p>
            <a:fld id="{D1A49D29-CB85-4411-9FDD-91CD7B7D33F2}" type="slidenum">
              <a:rPr lang="en-US" smtClean="0"/>
              <a:t>96</a:t>
            </a:fld>
            <a:endParaRPr lang="en-US"/>
          </a:p>
        </p:txBody>
      </p:sp>
      <p:sp>
        <p:nvSpPr>
          <p:cNvPr id="6" name="Rectangle: Rounded Corners 5">
            <a:extLst>
              <a:ext uri="{FF2B5EF4-FFF2-40B4-BE49-F238E27FC236}">
                <a16:creationId xmlns:a16="http://schemas.microsoft.com/office/drawing/2014/main" id="{45C4BF00-7CB8-4582-8B65-B8ADB47EBFB2}"/>
              </a:ext>
            </a:extLst>
          </p:cNvPr>
          <p:cNvSpPr/>
          <p:nvPr/>
        </p:nvSpPr>
        <p:spPr bwMode="auto">
          <a:xfrm>
            <a:off x="467833" y="4028519"/>
            <a:ext cx="8208334" cy="164170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accent5"/>
                </a:solidFill>
                <a:effectLst/>
                <a:latin typeface="+mj-lt"/>
              </a:rPr>
              <a:t>These differences fundamentally affect various types of flash errors!</a:t>
            </a:r>
          </a:p>
        </p:txBody>
      </p:sp>
    </p:spTree>
    <p:extLst>
      <p:ext uri="{BB962C8B-B14F-4D97-AF65-F5344CB8AC3E}">
        <p14:creationId xmlns:p14="http://schemas.microsoft.com/office/powerpoint/2010/main" val="36790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93CA1-16D2-42FB-901E-E149119F807F}"/>
              </a:ext>
            </a:extLst>
          </p:cNvPr>
          <p:cNvSpPr>
            <a:spLocks noGrp="1"/>
          </p:cNvSpPr>
          <p:nvPr>
            <p:ph type="title"/>
          </p:nvPr>
        </p:nvSpPr>
        <p:spPr/>
        <p:txBody>
          <a:bodyPr>
            <a:normAutofit/>
          </a:bodyPr>
          <a:lstStyle/>
          <a:p>
            <a:r>
              <a:rPr lang="en-US" dirty="0"/>
              <a:t>Flash Cell Design</a:t>
            </a:r>
          </a:p>
        </p:txBody>
      </p:sp>
      <p:sp>
        <p:nvSpPr>
          <p:cNvPr id="222" name="Slide Number Placeholder 221">
            <a:extLst>
              <a:ext uri="{FF2B5EF4-FFF2-40B4-BE49-F238E27FC236}">
                <a16:creationId xmlns:a16="http://schemas.microsoft.com/office/drawing/2014/main" id="{71F56B0A-289D-4F63-ADFA-735BB67DD154}"/>
              </a:ext>
            </a:extLst>
          </p:cNvPr>
          <p:cNvSpPr>
            <a:spLocks noGrp="1"/>
          </p:cNvSpPr>
          <p:nvPr>
            <p:ph type="sldNum" sz="quarter" idx="12"/>
          </p:nvPr>
        </p:nvSpPr>
        <p:spPr/>
        <p:txBody>
          <a:bodyPr/>
          <a:lstStyle/>
          <a:p>
            <a:fld id="{D1A49D29-CB85-4411-9FDD-91CD7B7D33F2}" type="slidenum">
              <a:rPr lang="en-US" smtClean="0"/>
              <a:t>97</a:t>
            </a:fld>
            <a:endParaRPr lang="en-US"/>
          </a:p>
        </p:txBody>
      </p:sp>
      <p:grpSp>
        <p:nvGrpSpPr>
          <p:cNvPr id="2" name="Group 1">
            <a:extLst>
              <a:ext uri="{FF2B5EF4-FFF2-40B4-BE49-F238E27FC236}">
                <a16:creationId xmlns:a16="http://schemas.microsoft.com/office/drawing/2014/main" id="{1D0FFA56-81A1-4E14-B9F5-AF5E038AD230}"/>
              </a:ext>
            </a:extLst>
          </p:cNvPr>
          <p:cNvGrpSpPr/>
          <p:nvPr/>
        </p:nvGrpSpPr>
        <p:grpSpPr>
          <a:xfrm>
            <a:off x="4526280" y="1299560"/>
            <a:ext cx="4407993" cy="2610649"/>
            <a:chOff x="4526280" y="1299560"/>
            <a:chExt cx="4407993" cy="2610649"/>
          </a:xfrm>
        </p:grpSpPr>
        <p:grpSp>
          <p:nvGrpSpPr>
            <p:cNvPr id="123" name="Group 122">
              <a:extLst>
                <a:ext uri="{FF2B5EF4-FFF2-40B4-BE49-F238E27FC236}">
                  <a16:creationId xmlns:a16="http://schemas.microsoft.com/office/drawing/2014/main" id="{8BBD9B70-A7A2-4A54-8C63-045C478E6F19}"/>
                </a:ext>
              </a:extLst>
            </p:cNvPr>
            <p:cNvGrpSpPr/>
            <p:nvPr/>
          </p:nvGrpSpPr>
          <p:grpSpPr>
            <a:xfrm>
              <a:off x="4526280" y="1869861"/>
              <a:ext cx="2960812" cy="1326647"/>
              <a:chOff x="1281282" y="1145826"/>
              <a:chExt cx="2645264" cy="1326647"/>
            </a:xfrm>
            <a:solidFill>
              <a:schemeClr val="accent2"/>
            </a:solidFill>
          </p:grpSpPr>
          <p:sp>
            <p:nvSpPr>
              <p:cNvPr id="124" name="Oval 123">
                <a:extLst>
                  <a:ext uri="{FF2B5EF4-FFF2-40B4-BE49-F238E27FC236}">
                    <a16:creationId xmlns:a16="http://schemas.microsoft.com/office/drawing/2014/main" id="{77D3CE2F-510B-4104-ACD2-F86B2D712402}"/>
                  </a:ext>
                </a:extLst>
              </p:cNvPr>
              <p:cNvSpPr/>
              <p:nvPr/>
            </p:nvSpPr>
            <p:spPr>
              <a:xfrm>
                <a:off x="1281282" y="1145826"/>
                <a:ext cx="2645264" cy="846481"/>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D9E4CA8-894E-46FA-B67E-975490FA477D}"/>
                  </a:ext>
                </a:extLst>
              </p:cNvPr>
              <p:cNvSpPr/>
              <p:nvPr/>
            </p:nvSpPr>
            <p:spPr>
              <a:xfrm>
                <a:off x="1281282" y="1572235"/>
                <a:ext cx="2645264" cy="900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3A87B846-B19B-4DB7-9490-05677ED88C2C}"/>
                </a:ext>
              </a:extLst>
            </p:cNvPr>
            <p:cNvGrpSpPr/>
            <p:nvPr/>
          </p:nvGrpSpPr>
          <p:grpSpPr>
            <a:xfrm>
              <a:off x="5257799" y="1299560"/>
              <a:ext cx="1497774" cy="529476"/>
              <a:chOff x="1923607" y="262890"/>
              <a:chExt cx="1497774" cy="529476"/>
            </a:xfrm>
          </p:grpSpPr>
          <p:sp>
            <p:nvSpPr>
              <p:cNvPr id="127" name="Oval 126">
                <a:extLst>
                  <a:ext uri="{FF2B5EF4-FFF2-40B4-BE49-F238E27FC236}">
                    <a16:creationId xmlns:a16="http://schemas.microsoft.com/office/drawing/2014/main" id="{04605E91-1F30-48EC-9FDF-3C23366A3E81}"/>
                  </a:ext>
                </a:extLst>
              </p:cNvPr>
              <p:cNvSpPr/>
              <p:nvPr/>
            </p:nvSpPr>
            <p:spPr>
              <a:xfrm>
                <a:off x="1923607" y="262890"/>
                <a:ext cx="1497774" cy="529476"/>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16A391F2-8B81-44A2-A623-84B0CE549256}"/>
                  </a:ext>
                </a:extLst>
              </p:cNvPr>
              <p:cNvSpPr/>
              <p:nvPr/>
            </p:nvSpPr>
            <p:spPr>
              <a:xfrm>
                <a:off x="2021914" y="312440"/>
                <a:ext cx="1301160" cy="430376"/>
              </a:xfrm>
              <a:prstGeom prst="ellipse">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D941CA4C-CD1E-4EC6-9CD2-1F85278BB608}"/>
                  </a:ext>
                </a:extLst>
              </p:cNvPr>
              <p:cNvSpPr/>
              <p:nvPr/>
            </p:nvSpPr>
            <p:spPr>
              <a:xfrm>
                <a:off x="2251267" y="399153"/>
                <a:ext cx="842454" cy="256950"/>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E9221EE4-EBC2-4C4C-BFB5-24E8C5EA27F5}"/>
                  </a:ext>
                </a:extLst>
              </p:cNvPr>
              <p:cNvSpPr/>
              <p:nvPr/>
            </p:nvSpPr>
            <p:spPr>
              <a:xfrm>
                <a:off x="2347204" y="443018"/>
                <a:ext cx="650580" cy="169220"/>
              </a:xfrm>
              <a:prstGeom prst="ellipse">
                <a:avLst/>
              </a:prstGeom>
              <a:solidFill>
                <a:schemeClr val="bg1">
                  <a:lumMod val="65000"/>
                </a:schemeClr>
              </a:solidFill>
              <a:ln w="12700" cap="flat" cmpd="sng" algn="ctr">
                <a:solidFill>
                  <a:srgbClr val="4BACC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31" name="Rectangle 130">
              <a:extLst>
                <a:ext uri="{FF2B5EF4-FFF2-40B4-BE49-F238E27FC236}">
                  <a16:creationId xmlns:a16="http://schemas.microsoft.com/office/drawing/2014/main" id="{F185938F-2794-4819-9311-D04E48BF3E7D}"/>
                </a:ext>
              </a:extLst>
            </p:cNvPr>
            <p:cNvSpPr/>
            <p:nvPr/>
          </p:nvSpPr>
          <p:spPr>
            <a:xfrm>
              <a:off x="5257799" y="1564298"/>
              <a:ext cx="1497774"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EE5A1935-8776-48ED-B79F-B58166D9EDE4}"/>
                </a:ext>
              </a:extLst>
            </p:cNvPr>
            <p:cNvSpPr/>
            <p:nvPr/>
          </p:nvSpPr>
          <p:spPr>
            <a:xfrm>
              <a:off x="5356106" y="1564298"/>
              <a:ext cx="1301160" cy="2304546"/>
            </a:xfrm>
            <a:prstGeom prst="rect">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714C5FEB-083A-4981-ADCF-3711DF55DA1E}"/>
                </a:ext>
              </a:extLst>
            </p:cNvPr>
            <p:cNvSpPr/>
            <p:nvPr/>
          </p:nvSpPr>
          <p:spPr>
            <a:xfrm>
              <a:off x="5681396" y="1564298"/>
              <a:ext cx="650580" cy="2304546"/>
            </a:xfrm>
            <a:prstGeom prst="rect">
              <a:avLst/>
            </a:prstGeom>
            <a:solidFill>
              <a:schemeClr val="bg1">
                <a:lumMod val="65000"/>
              </a:schemeClr>
            </a:solidFill>
            <a:ln w="12700" cap="flat" cmpd="sng" algn="ctr">
              <a:solidFill>
                <a:schemeClr val="bg2">
                  <a:lumMod val="50000"/>
                </a:scheme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34" name="Rectangle 133">
              <a:extLst>
                <a:ext uri="{FF2B5EF4-FFF2-40B4-BE49-F238E27FC236}">
                  <a16:creationId xmlns:a16="http://schemas.microsoft.com/office/drawing/2014/main" id="{71C96472-3AE0-4A78-974A-191EC6CBBFFC}"/>
                </a:ext>
              </a:extLst>
            </p:cNvPr>
            <p:cNvSpPr/>
            <p:nvPr/>
          </p:nvSpPr>
          <p:spPr>
            <a:xfrm>
              <a:off x="5681396" y="1716698"/>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35" name="Rectangle 134">
              <a:extLst>
                <a:ext uri="{FF2B5EF4-FFF2-40B4-BE49-F238E27FC236}">
                  <a16:creationId xmlns:a16="http://schemas.microsoft.com/office/drawing/2014/main" id="{33A63764-26AE-4C5D-A7F7-D156BB03F9AF}"/>
                </a:ext>
              </a:extLst>
            </p:cNvPr>
            <p:cNvSpPr/>
            <p:nvPr/>
          </p:nvSpPr>
          <p:spPr>
            <a:xfrm>
              <a:off x="5681396" y="3479352"/>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36" name="TextBox 135">
              <a:extLst>
                <a:ext uri="{FF2B5EF4-FFF2-40B4-BE49-F238E27FC236}">
                  <a16:creationId xmlns:a16="http://schemas.microsoft.com/office/drawing/2014/main" id="{7C30317D-84C1-41C2-B34E-CC453515AB5F}"/>
                </a:ext>
              </a:extLst>
            </p:cNvPr>
            <p:cNvSpPr txBox="1"/>
            <p:nvPr/>
          </p:nvSpPr>
          <p:spPr>
            <a:xfrm>
              <a:off x="7429533" y="1575756"/>
              <a:ext cx="1447832"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Charge Trap</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Insulator</a:t>
              </a:r>
              <a:r>
                <a:rPr kumimoji="0" lang="en-US" sz="2000" b="0" i="0" u="none" strike="noStrike" kern="0" cap="none" spc="0" normalizeH="0" baseline="0" noProof="0" dirty="0">
                  <a:ln>
                    <a:noFill/>
                  </a:ln>
                  <a:solidFill>
                    <a:prstClr val="black"/>
                  </a:solidFill>
                  <a:effectLst/>
                  <a:uLnTx/>
                  <a:uFillTx/>
                </a:rPr>
                <a:t>)</a:t>
              </a:r>
            </a:p>
          </p:txBody>
        </p:sp>
        <p:cxnSp>
          <p:nvCxnSpPr>
            <p:cNvPr id="137" name="Straight Arrow Connector 136">
              <a:extLst>
                <a:ext uri="{FF2B5EF4-FFF2-40B4-BE49-F238E27FC236}">
                  <a16:creationId xmlns:a16="http://schemas.microsoft.com/office/drawing/2014/main" id="{9F428670-872A-44DF-9CE0-1278EFBC2C67}"/>
                </a:ext>
              </a:extLst>
            </p:cNvPr>
            <p:cNvCxnSpPr>
              <a:cxnSpLocks/>
              <a:endCxn id="136" idx="1"/>
            </p:cNvCxnSpPr>
            <p:nvPr/>
          </p:nvCxnSpPr>
          <p:spPr>
            <a:xfrm flipV="1">
              <a:off x="6549170" y="1929699"/>
              <a:ext cx="88036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38" name="TextBox 137">
              <a:extLst>
                <a:ext uri="{FF2B5EF4-FFF2-40B4-BE49-F238E27FC236}">
                  <a16:creationId xmlns:a16="http://schemas.microsoft.com/office/drawing/2014/main" id="{B2C59247-9AA5-4715-8A8C-D078C850359B}"/>
                </a:ext>
              </a:extLst>
            </p:cNvPr>
            <p:cNvSpPr txBox="1"/>
            <p:nvPr/>
          </p:nvSpPr>
          <p:spPr>
            <a:xfrm>
              <a:off x="7673189" y="2421896"/>
              <a:ext cx="960519"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Control</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Gate</a:t>
              </a:r>
            </a:p>
          </p:txBody>
        </p:sp>
        <p:cxnSp>
          <p:nvCxnSpPr>
            <p:cNvPr id="139" name="Straight Arrow Connector 138">
              <a:extLst>
                <a:ext uri="{FF2B5EF4-FFF2-40B4-BE49-F238E27FC236}">
                  <a16:creationId xmlns:a16="http://schemas.microsoft.com/office/drawing/2014/main" id="{F8A34389-F209-4037-ABF7-34B314A122BF}"/>
                </a:ext>
              </a:extLst>
            </p:cNvPr>
            <p:cNvCxnSpPr>
              <a:cxnSpLocks/>
              <a:endCxn id="138" idx="1"/>
            </p:cNvCxnSpPr>
            <p:nvPr/>
          </p:nvCxnSpPr>
          <p:spPr>
            <a:xfrm flipV="1">
              <a:off x="7128290" y="2775839"/>
              <a:ext cx="544899"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40" name="Rectangle 139">
              <a:extLst>
                <a:ext uri="{FF2B5EF4-FFF2-40B4-BE49-F238E27FC236}">
                  <a16:creationId xmlns:a16="http://schemas.microsoft.com/office/drawing/2014/main" id="{5518C5CF-FDC4-4D61-BC26-E22E0E9B22AC}"/>
                </a:ext>
              </a:extLst>
            </p:cNvPr>
            <p:cNvSpPr/>
            <p:nvPr/>
          </p:nvSpPr>
          <p:spPr>
            <a:xfrm>
              <a:off x="6331975"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50068848-4B89-478E-BAFA-EE9C4599D858}"/>
                </a:ext>
              </a:extLst>
            </p:cNvPr>
            <p:cNvSpPr/>
            <p:nvPr/>
          </p:nvSpPr>
          <p:spPr>
            <a:xfrm>
              <a:off x="5585884"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2" name="Group 141">
              <a:extLst>
                <a:ext uri="{FF2B5EF4-FFF2-40B4-BE49-F238E27FC236}">
                  <a16:creationId xmlns:a16="http://schemas.microsoft.com/office/drawing/2014/main" id="{D32E133B-40C0-4275-BB5C-B66D2A97B9BB}"/>
                </a:ext>
              </a:extLst>
            </p:cNvPr>
            <p:cNvGrpSpPr/>
            <p:nvPr/>
          </p:nvGrpSpPr>
          <p:grpSpPr>
            <a:xfrm>
              <a:off x="6428667" y="2343731"/>
              <a:ext cx="228600" cy="805315"/>
              <a:chOff x="2977549" y="1597597"/>
              <a:chExt cx="228600" cy="805315"/>
            </a:xfrm>
          </p:grpSpPr>
          <p:sp>
            <p:nvSpPr>
              <p:cNvPr id="143" name="Oval 142">
                <a:extLst>
                  <a:ext uri="{FF2B5EF4-FFF2-40B4-BE49-F238E27FC236}">
                    <a16:creationId xmlns:a16="http://schemas.microsoft.com/office/drawing/2014/main" id="{8280F1D4-8962-44C1-B904-EBAC47031419}"/>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4" name="Oval 143">
                <a:extLst>
                  <a:ext uri="{FF2B5EF4-FFF2-40B4-BE49-F238E27FC236}">
                    <a16:creationId xmlns:a16="http://schemas.microsoft.com/office/drawing/2014/main" id="{087D58E4-0549-4148-89AB-E394EA783765}"/>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5" name="Oval 144">
                <a:extLst>
                  <a:ext uri="{FF2B5EF4-FFF2-40B4-BE49-F238E27FC236}">
                    <a16:creationId xmlns:a16="http://schemas.microsoft.com/office/drawing/2014/main" id="{33124223-256F-41CB-B866-4009C812FA9A}"/>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grpSp>
          <p:nvGrpSpPr>
            <p:cNvPr id="146" name="Group 145">
              <a:extLst>
                <a:ext uri="{FF2B5EF4-FFF2-40B4-BE49-F238E27FC236}">
                  <a16:creationId xmlns:a16="http://schemas.microsoft.com/office/drawing/2014/main" id="{70A1CB9D-F766-40A9-A1E3-1E71F7BE152E}"/>
                </a:ext>
              </a:extLst>
            </p:cNvPr>
            <p:cNvGrpSpPr/>
            <p:nvPr/>
          </p:nvGrpSpPr>
          <p:grpSpPr>
            <a:xfrm>
              <a:off x="5356105" y="2343731"/>
              <a:ext cx="228600" cy="805315"/>
              <a:chOff x="2977549" y="1597597"/>
              <a:chExt cx="228600" cy="805315"/>
            </a:xfrm>
          </p:grpSpPr>
          <p:sp>
            <p:nvSpPr>
              <p:cNvPr id="147" name="Oval 146">
                <a:extLst>
                  <a:ext uri="{FF2B5EF4-FFF2-40B4-BE49-F238E27FC236}">
                    <a16:creationId xmlns:a16="http://schemas.microsoft.com/office/drawing/2014/main" id="{AA4C4452-B163-4A70-A157-57C9151850DF}"/>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8" name="Oval 147">
                <a:extLst>
                  <a:ext uri="{FF2B5EF4-FFF2-40B4-BE49-F238E27FC236}">
                    <a16:creationId xmlns:a16="http://schemas.microsoft.com/office/drawing/2014/main" id="{9ACD4F01-E49A-4446-9A0E-29A645CFD93A}"/>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9" name="Oval 148">
                <a:extLst>
                  <a:ext uri="{FF2B5EF4-FFF2-40B4-BE49-F238E27FC236}">
                    <a16:creationId xmlns:a16="http://schemas.microsoft.com/office/drawing/2014/main" id="{077ABFBE-F564-4231-98EB-EA58C209729F}"/>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150" name="TextBox 149">
              <a:extLst>
                <a:ext uri="{FF2B5EF4-FFF2-40B4-BE49-F238E27FC236}">
                  <a16:creationId xmlns:a16="http://schemas.microsoft.com/office/drawing/2014/main" id="{2D4843B5-16AB-4097-B454-73A77ECCBDC9}"/>
                </a:ext>
              </a:extLst>
            </p:cNvPr>
            <p:cNvSpPr txBox="1"/>
            <p:nvPr/>
          </p:nvSpPr>
          <p:spPr>
            <a:xfrm>
              <a:off x="7480828" y="3168783"/>
              <a:ext cx="1345240"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Gate Oxide</a:t>
              </a:r>
            </a:p>
          </p:txBody>
        </p:sp>
        <p:cxnSp>
          <p:nvCxnSpPr>
            <p:cNvPr id="151" name="Straight Arrow Connector 150">
              <a:extLst>
                <a:ext uri="{FF2B5EF4-FFF2-40B4-BE49-F238E27FC236}">
                  <a16:creationId xmlns:a16="http://schemas.microsoft.com/office/drawing/2014/main" id="{485DC3EC-C244-4601-B4A3-A73055B138EA}"/>
                </a:ext>
              </a:extLst>
            </p:cNvPr>
            <p:cNvCxnSpPr>
              <a:cxnSpLocks/>
              <a:endCxn id="150" idx="1"/>
            </p:cNvCxnSpPr>
            <p:nvPr/>
          </p:nvCxnSpPr>
          <p:spPr>
            <a:xfrm flipV="1">
              <a:off x="6707285" y="3368838"/>
              <a:ext cx="77354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52" name="TextBox 151">
              <a:extLst>
                <a:ext uri="{FF2B5EF4-FFF2-40B4-BE49-F238E27FC236}">
                  <a16:creationId xmlns:a16="http://schemas.microsoft.com/office/drawing/2014/main" id="{466C533E-35CB-402D-AC07-24BDBEEE8B36}"/>
                </a:ext>
              </a:extLst>
            </p:cNvPr>
            <p:cNvSpPr txBox="1"/>
            <p:nvPr/>
          </p:nvSpPr>
          <p:spPr>
            <a:xfrm>
              <a:off x="7372628" y="3510099"/>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cxnSp>
          <p:nvCxnSpPr>
            <p:cNvPr id="153" name="Straight Arrow Connector 152">
              <a:extLst>
                <a:ext uri="{FF2B5EF4-FFF2-40B4-BE49-F238E27FC236}">
                  <a16:creationId xmlns:a16="http://schemas.microsoft.com/office/drawing/2014/main" id="{EFE23141-587E-446A-8999-BACD2340098E}"/>
                </a:ext>
              </a:extLst>
            </p:cNvPr>
            <p:cNvCxnSpPr>
              <a:cxnSpLocks/>
              <a:endCxn id="152" idx="1"/>
            </p:cNvCxnSpPr>
            <p:nvPr/>
          </p:nvCxnSpPr>
          <p:spPr>
            <a:xfrm flipV="1">
              <a:off x="6381530" y="3710154"/>
              <a:ext cx="991098"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grpSp>
      <p:sp>
        <p:nvSpPr>
          <p:cNvPr id="193" name="TextBox 192">
            <a:extLst>
              <a:ext uri="{FF2B5EF4-FFF2-40B4-BE49-F238E27FC236}">
                <a16:creationId xmlns:a16="http://schemas.microsoft.com/office/drawing/2014/main" id="{276C3BE4-8486-4AE4-B7EA-A2A149D54123}"/>
              </a:ext>
            </a:extLst>
          </p:cNvPr>
          <p:cNvSpPr txBox="1"/>
          <p:nvPr/>
        </p:nvSpPr>
        <p:spPr>
          <a:xfrm>
            <a:off x="562234" y="4147524"/>
            <a:ext cx="240482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Floating-Gate Cell</a:t>
            </a:r>
          </a:p>
        </p:txBody>
      </p:sp>
      <p:grpSp>
        <p:nvGrpSpPr>
          <p:cNvPr id="3" name="Group 2">
            <a:extLst>
              <a:ext uri="{FF2B5EF4-FFF2-40B4-BE49-F238E27FC236}">
                <a16:creationId xmlns:a16="http://schemas.microsoft.com/office/drawing/2014/main" id="{F2884BC5-C84E-4228-8E15-655B9C8E2B5D}"/>
              </a:ext>
            </a:extLst>
          </p:cNvPr>
          <p:cNvGrpSpPr/>
          <p:nvPr/>
        </p:nvGrpSpPr>
        <p:grpSpPr>
          <a:xfrm>
            <a:off x="488451" y="1537182"/>
            <a:ext cx="3674099" cy="2365969"/>
            <a:chOff x="488451" y="1537182"/>
            <a:chExt cx="3674099" cy="2365969"/>
          </a:xfrm>
        </p:grpSpPr>
        <p:sp>
          <p:nvSpPr>
            <p:cNvPr id="177" name="Rectangle 992">
              <a:extLst>
                <a:ext uri="{FF2B5EF4-FFF2-40B4-BE49-F238E27FC236}">
                  <a16:creationId xmlns:a16="http://schemas.microsoft.com/office/drawing/2014/main" id="{74ABE316-F500-4667-94BB-0FAB964E1FD0}"/>
                </a:ext>
              </a:extLst>
            </p:cNvPr>
            <p:cNvSpPr>
              <a:spLocks noChangeArrowheads="1"/>
            </p:cNvSpPr>
            <p:nvPr/>
          </p:nvSpPr>
          <p:spPr bwMode="auto">
            <a:xfrm>
              <a:off x="1090550" y="2085571"/>
              <a:ext cx="1348197" cy="1155859"/>
            </a:xfrm>
            <a:prstGeom prst="rect">
              <a:avLst/>
            </a:prstGeom>
            <a:solidFill>
              <a:srgbClr val="4BACC6"/>
            </a:solidFill>
            <a:ln>
              <a:solidFill>
                <a:srgbClr val="3F869A"/>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ＭＳ Ｐゴシック" pitchFamily="34" charset="-128"/>
              </a:endParaRPr>
            </a:p>
          </p:txBody>
        </p:sp>
        <p:sp>
          <p:nvSpPr>
            <p:cNvPr id="178" name="Rounded Rectangle 14">
              <a:extLst>
                <a:ext uri="{FF2B5EF4-FFF2-40B4-BE49-F238E27FC236}">
                  <a16:creationId xmlns:a16="http://schemas.microsoft.com/office/drawing/2014/main" id="{94DD3FD1-E4D7-4097-BFE3-77325B2D280E}"/>
                </a:ext>
              </a:extLst>
            </p:cNvPr>
            <p:cNvSpPr/>
            <p:nvPr/>
          </p:nvSpPr>
          <p:spPr>
            <a:xfrm>
              <a:off x="488451" y="3229043"/>
              <a:ext cx="2552395" cy="674108"/>
            </a:xfrm>
            <a:prstGeom prst="roundRect">
              <a:avLst/>
            </a:prstGeom>
            <a:solidFill>
              <a:schemeClr val="bg1">
                <a:lumMod val="65000"/>
              </a:schemeClr>
            </a:solid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79" name="Rectangle 990">
              <a:extLst>
                <a:ext uri="{FF2B5EF4-FFF2-40B4-BE49-F238E27FC236}">
                  <a16:creationId xmlns:a16="http://schemas.microsoft.com/office/drawing/2014/main" id="{DBF1C0B4-EF92-4BDA-B621-9CA77F83120F}"/>
                </a:ext>
              </a:extLst>
            </p:cNvPr>
            <p:cNvSpPr>
              <a:spLocks noChangeArrowheads="1"/>
            </p:cNvSpPr>
            <p:nvPr/>
          </p:nvSpPr>
          <p:spPr bwMode="auto">
            <a:xfrm>
              <a:off x="1090550" y="2276001"/>
              <a:ext cx="1348197" cy="78720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ts val="2000"/>
                </a:lnSpc>
                <a:spcBef>
                  <a:spcPts val="0"/>
                </a:spcBef>
                <a:spcAft>
                  <a:spcPts val="0"/>
                </a:spcAft>
                <a:buClrTx/>
                <a:buSzTx/>
                <a:buFontTx/>
                <a:buNone/>
                <a:tabLst/>
                <a:defRPr/>
              </a:pPr>
              <a:endParaRPr kumimoji="0" lang="ko-KR" altLang="ko-KR" sz="2400" b="0" i="0" u="none" strike="noStrike" kern="0" cap="none" spc="0" normalizeH="0" baseline="0" noProof="0" dirty="0">
                <a:ln>
                  <a:noFill/>
                </a:ln>
                <a:solidFill>
                  <a:prstClr val="white"/>
                </a:solidFill>
                <a:effectLst/>
                <a:uLnTx/>
                <a:uFillTx/>
                <a:latin typeface="Calibri" panose="020F0502020204030204"/>
                <a:ea typeface="Dotum" pitchFamily="34" charset="-127"/>
              </a:endParaRPr>
            </a:p>
          </p:txBody>
        </p:sp>
        <p:sp>
          <p:nvSpPr>
            <p:cNvPr id="180" name="Freeform 18">
              <a:extLst>
                <a:ext uri="{FF2B5EF4-FFF2-40B4-BE49-F238E27FC236}">
                  <a16:creationId xmlns:a16="http://schemas.microsoft.com/office/drawing/2014/main" id="{E3F4D5F5-B04B-4445-9D54-72511F47E15F}"/>
                </a:ext>
              </a:extLst>
            </p:cNvPr>
            <p:cNvSpPr/>
            <p:nvPr/>
          </p:nvSpPr>
          <p:spPr>
            <a:xfrm>
              <a:off x="2266257" y="3227830"/>
              <a:ext cx="774589"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81" name="Freeform 19">
              <a:extLst>
                <a:ext uri="{FF2B5EF4-FFF2-40B4-BE49-F238E27FC236}">
                  <a16:creationId xmlns:a16="http://schemas.microsoft.com/office/drawing/2014/main" id="{6BD0718C-4A67-47FE-8EF9-87A68A6C9543}"/>
                </a:ext>
              </a:extLst>
            </p:cNvPr>
            <p:cNvSpPr/>
            <p:nvPr/>
          </p:nvSpPr>
          <p:spPr>
            <a:xfrm flipH="1">
              <a:off x="488451" y="3226709"/>
              <a:ext cx="776518"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82" name="Rectangle 992">
              <a:extLst>
                <a:ext uri="{FF2B5EF4-FFF2-40B4-BE49-F238E27FC236}">
                  <a16:creationId xmlns:a16="http://schemas.microsoft.com/office/drawing/2014/main" id="{77D62285-1FAC-48B8-8788-A5C7996BB10C}"/>
                </a:ext>
              </a:extLst>
            </p:cNvPr>
            <p:cNvSpPr>
              <a:spLocks noChangeArrowheads="1"/>
            </p:cNvSpPr>
            <p:nvPr/>
          </p:nvSpPr>
          <p:spPr bwMode="auto">
            <a:xfrm>
              <a:off x="1090550" y="1537182"/>
              <a:ext cx="1348197" cy="5528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pitchFamily="34" charset="-128"/>
                </a:rPr>
                <a:t>Control Gate</a:t>
              </a:r>
            </a:p>
          </p:txBody>
        </p:sp>
        <p:sp>
          <p:nvSpPr>
            <p:cNvPr id="194" name="TextBox 193">
              <a:extLst>
                <a:ext uri="{FF2B5EF4-FFF2-40B4-BE49-F238E27FC236}">
                  <a16:creationId xmlns:a16="http://schemas.microsoft.com/office/drawing/2014/main" id="{06879C60-A116-47AD-B57F-A5B4FFF8B663}"/>
                </a:ext>
              </a:extLst>
            </p:cNvPr>
            <p:cNvSpPr txBox="1"/>
            <p:nvPr/>
          </p:nvSpPr>
          <p:spPr>
            <a:xfrm>
              <a:off x="2590773" y="2288648"/>
              <a:ext cx="1571777"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Floating Gate</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Conductor</a:t>
              </a:r>
              <a:r>
                <a:rPr kumimoji="0" lang="en-US" sz="2000" b="0" i="0" u="none" strike="noStrike" kern="0" cap="none" spc="0" normalizeH="0" baseline="0" noProof="0" dirty="0">
                  <a:ln>
                    <a:noFill/>
                  </a:ln>
                  <a:solidFill>
                    <a:prstClr val="black"/>
                  </a:solidFill>
                  <a:effectLst/>
                  <a:uLnTx/>
                  <a:uFillTx/>
                </a:rPr>
                <a:t>)</a:t>
              </a:r>
            </a:p>
          </p:txBody>
        </p:sp>
        <p:cxnSp>
          <p:nvCxnSpPr>
            <p:cNvPr id="195" name="Straight Arrow Connector 194">
              <a:extLst>
                <a:ext uri="{FF2B5EF4-FFF2-40B4-BE49-F238E27FC236}">
                  <a16:creationId xmlns:a16="http://schemas.microsoft.com/office/drawing/2014/main" id="{428C852B-B46C-4796-A684-A295E09A18E7}"/>
                </a:ext>
              </a:extLst>
            </p:cNvPr>
            <p:cNvCxnSpPr>
              <a:endCxn id="194" idx="1"/>
            </p:cNvCxnSpPr>
            <p:nvPr/>
          </p:nvCxnSpPr>
          <p:spPr>
            <a:xfrm>
              <a:off x="2112624" y="2642591"/>
              <a:ext cx="478149"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96" name="TextBox 195">
              <a:extLst>
                <a:ext uri="{FF2B5EF4-FFF2-40B4-BE49-F238E27FC236}">
                  <a16:creationId xmlns:a16="http://schemas.microsoft.com/office/drawing/2014/main" id="{FA365C2A-D904-41E4-9114-55BB9F468A0D}"/>
                </a:ext>
              </a:extLst>
            </p:cNvPr>
            <p:cNvSpPr txBox="1"/>
            <p:nvPr/>
          </p:nvSpPr>
          <p:spPr>
            <a:xfrm>
              <a:off x="2599759" y="1979961"/>
              <a:ext cx="1553804" cy="400110"/>
            </a:xfrm>
            <a:prstGeom prst="rect">
              <a:avLst/>
            </a:prstGeom>
            <a:noFill/>
          </p:spPr>
          <p:txBody>
            <a:bodyPr wrap="square" rtlCol="0">
              <a:spAutoFit/>
            </a:bodyPr>
            <a:lstStyle/>
            <a:p>
              <a:pPr lvl="0" algn="ctr" defTabSz="914400">
                <a:defRPr/>
              </a:pPr>
              <a:r>
                <a:rPr lang="en-US" sz="2000" b="0" kern="0" dirty="0">
                  <a:solidFill>
                    <a:prstClr val="black"/>
                  </a:solidFill>
                </a:rPr>
                <a:t>Gate Oxide</a:t>
              </a:r>
            </a:p>
          </p:txBody>
        </p:sp>
        <p:cxnSp>
          <p:nvCxnSpPr>
            <p:cNvPr id="197" name="Straight Arrow Connector 196">
              <a:extLst>
                <a:ext uri="{FF2B5EF4-FFF2-40B4-BE49-F238E27FC236}">
                  <a16:creationId xmlns:a16="http://schemas.microsoft.com/office/drawing/2014/main" id="{0F9B9719-B886-44AC-A065-A78DEDD39935}"/>
                </a:ext>
              </a:extLst>
            </p:cNvPr>
            <p:cNvCxnSpPr>
              <a:cxnSpLocks/>
              <a:endCxn id="196" idx="1"/>
            </p:cNvCxnSpPr>
            <p:nvPr/>
          </p:nvCxnSpPr>
          <p:spPr>
            <a:xfrm>
              <a:off x="2194729" y="2180016"/>
              <a:ext cx="405030"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cxnSp>
          <p:nvCxnSpPr>
            <p:cNvPr id="198" name="Straight Arrow Connector 197">
              <a:extLst>
                <a:ext uri="{FF2B5EF4-FFF2-40B4-BE49-F238E27FC236}">
                  <a16:creationId xmlns:a16="http://schemas.microsoft.com/office/drawing/2014/main" id="{8157D58A-9640-4C08-BFBB-3F793851CB81}"/>
                </a:ext>
              </a:extLst>
            </p:cNvPr>
            <p:cNvCxnSpPr>
              <a:cxnSpLocks/>
              <a:endCxn id="205" idx="1"/>
            </p:cNvCxnSpPr>
            <p:nvPr/>
          </p:nvCxnSpPr>
          <p:spPr>
            <a:xfrm flipV="1">
              <a:off x="2203176" y="3131353"/>
              <a:ext cx="392663" cy="3117"/>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205" name="TextBox 204">
              <a:extLst>
                <a:ext uri="{FF2B5EF4-FFF2-40B4-BE49-F238E27FC236}">
                  <a16:creationId xmlns:a16="http://schemas.microsoft.com/office/drawing/2014/main" id="{8C374B4B-1020-4B5F-BD1A-70F080C9ACE6}"/>
                </a:ext>
              </a:extLst>
            </p:cNvPr>
            <p:cNvSpPr txBox="1"/>
            <p:nvPr/>
          </p:nvSpPr>
          <p:spPr>
            <a:xfrm>
              <a:off x="2595839" y="2931298"/>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sp>
          <p:nvSpPr>
            <p:cNvPr id="211" name="Oval 210">
              <a:extLst>
                <a:ext uri="{FF2B5EF4-FFF2-40B4-BE49-F238E27FC236}">
                  <a16:creationId xmlns:a16="http://schemas.microsoft.com/office/drawing/2014/main" id="{ECD04458-A489-4557-8661-AACF75EA2A3D}"/>
                </a:ext>
              </a:extLst>
            </p:cNvPr>
            <p:cNvSpPr/>
            <p:nvPr/>
          </p:nvSpPr>
          <p:spPr>
            <a:xfrm>
              <a:off x="1153759" y="2277985"/>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2" name="Oval 211">
              <a:extLst>
                <a:ext uri="{FF2B5EF4-FFF2-40B4-BE49-F238E27FC236}">
                  <a16:creationId xmlns:a16="http://schemas.microsoft.com/office/drawing/2014/main" id="{6D9D636B-58DF-4E2E-AF96-BA73F75FB7AC}"/>
                </a:ext>
              </a:extLst>
            </p:cNvPr>
            <p:cNvSpPr/>
            <p:nvPr/>
          </p:nvSpPr>
          <p:spPr>
            <a:xfrm>
              <a:off x="1476388" y="228277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5" name="Oval 214">
              <a:extLst>
                <a:ext uri="{FF2B5EF4-FFF2-40B4-BE49-F238E27FC236}">
                  <a16:creationId xmlns:a16="http://schemas.microsoft.com/office/drawing/2014/main" id="{D017D3F9-2DA7-4986-8A07-456E684CF446}"/>
                </a:ext>
              </a:extLst>
            </p:cNvPr>
            <p:cNvSpPr/>
            <p:nvPr/>
          </p:nvSpPr>
          <p:spPr>
            <a:xfrm>
              <a:off x="1799017" y="2276588"/>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6" name="Oval 215">
              <a:extLst>
                <a:ext uri="{FF2B5EF4-FFF2-40B4-BE49-F238E27FC236}">
                  <a16:creationId xmlns:a16="http://schemas.microsoft.com/office/drawing/2014/main" id="{119822D6-95EE-4DE9-9C8A-8CD6DCE34BC6}"/>
                </a:ext>
              </a:extLst>
            </p:cNvPr>
            <p:cNvSpPr/>
            <p:nvPr/>
          </p:nvSpPr>
          <p:spPr>
            <a:xfrm>
              <a:off x="2121646" y="228137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7" name="Oval 216">
              <a:extLst>
                <a:ext uri="{FF2B5EF4-FFF2-40B4-BE49-F238E27FC236}">
                  <a16:creationId xmlns:a16="http://schemas.microsoft.com/office/drawing/2014/main" id="{90BB6D03-473D-419E-BCE7-1AE272621BDB}"/>
                </a:ext>
              </a:extLst>
            </p:cNvPr>
            <p:cNvSpPr/>
            <p:nvPr/>
          </p:nvSpPr>
          <p:spPr>
            <a:xfrm>
              <a:off x="1153759" y="283184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8" name="Oval 217">
              <a:extLst>
                <a:ext uri="{FF2B5EF4-FFF2-40B4-BE49-F238E27FC236}">
                  <a16:creationId xmlns:a16="http://schemas.microsoft.com/office/drawing/2014/main" id="{A9D09667-B3C4-46B0-A536-6A8CF0D1CCE3}"/>
                </a:ext>
              </a:extLst>
            </p:cNvPr>
            <p:cNvSpPr/>
            <p:nvPr/>
          </p:nvSpPr>
          <p:spPr>
            <a:xfrm>
              <a:off x="1476388" y="283662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9" name="Oval 218">
              <a:extLst>
                <a:ext uri="{FF2B5EF4-FFF2-40B4-BE49-F238E27FC236}">
                  <a16:creationId xmlns:a16="http://schemas.microsoft.com/office/drawing/2014/main" id="{3087B616-1AB9-43AF-A090-4319D613EBB7}"/>
                </a:ext>
              </a:extLst>
            </p:cNvPr>
            <p:cNvSpPr/>
            <p:nvPr/>
          </p:nvSpPr>
          <p:spPr>
            <a:xfrm>
              <a:off x="1799017" y="283044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20" name="Oval 219">
              <a:extLst>
                <a:ext uri="{FF2B5EF4-FFF2-40B4-BE49-F238E27FC236}">
                  <a16:creationId xmlns:a16="http://schemas.microsoft.com/office/drawing/2014/main" id="{7680BCCF-FF8B-41C3-A6C6-0C2976193670}"/>
                </a:ext>
              </a:extLst>
            </p:cNvPr>
            <p:cNvSpPr/>
            <p:nvPr/>
          </p:nvSpPr>
          <p:spPr>
            <a:xfrm>
              <a:off x="2121646" y="2835230"/>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221" name="TextBox 220">
            <a:extLst>
              <a:ext uri="{FF2B5EF4-FFF2-40B4-BE49-F238E27FC236}">
                <a16:creationId xmlns:a16="http://schemas.microsoft.com/office/drawing/2014/main" id="{6EA0D975-5E69-48F4-BE59-8980CCF3CEB2}"/>
              </a:ext>
            </a:extLst>
          </p:cNvPr>
          <p:cNvSpPr txBox="1"/>
          <p:nvPr/>
        </p:nvSpPr>
        <p:spPr>
          <a:xfrm>
            <a:off x="4686456" y="4147524"/>
            <a:ext cx="2640467"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3D Charge-Trap Cell</a:t>
            </a:r>
          </a:p>
        </p:txBody>
      </p:sp>
      <p:sp>
        <p:nvSpPr>
          <p:cNvPr id="225" name="Rectangle: Rounded Corners 224">
            <a:extLst>
              <a:ext uri="{FF2B5EF4-FFF2-40B4-BE49-F238E27FC236}">
                <a16:creationId xmlns:a16="http://schemas.microsoft.com/office/drawing/2014/main" id="{9AEA6DC9-211C-446F-946C-2D6C5B046C65}"/>
              </a:ext>
            </a:extLst>
          </p:cNvPr>
          <p:cNvSpPr/>
          <p:nvPr/>
        </p:nvSpPr>
        <p:spPr bwMode="auto">
          <a:xfrm>
            <a:off x="467833" y="4662442"/>
            <a:ext cx="8208334" cy="164170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5"/>
                </a:solidFill>
                <a:effectLst/>
                <a:latin typeface="+mj-lt"/>
              </a:rPr>
              <a:t>Charges stored in insulator, t</a:t>
            </a:r>
            <a:r>
              <a:rPr lang="en-US" sz="2800" b="1" dirty="0">
                <a:solidFill>
                  <a:schemeClr val="accent5"/>
                </a:solidFill>
                <a:latin typeface="+mj-lt"/>
              </a:rPr>
              <a:t>hinner tunnel oxide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5"/>
                </a:solidFill>
                <a:effectLst/>
                <a:latin typeface="+mj-lt"/>
                <a:sym typeface="Wingdings" panose="05000000000000000000" pitchFamily="2" charset="2"/>
              </a:rPr>
              <a:t> Faster data retention</a:t>
            </a:r>
            <a:endParaRPr kumimoji="0" lang="en-US" sz="4400" b="1" i="0" u="none" strike="noStrike" cap="none" normalizeH="0" baseline="0" dirty="0">
              <a:ln>
                <a:noFill/>
              </a:ln>
              <a:solidFill>
                <a:schemeClr val="accent5"/>
              </a:solidFill>
              <a:effectLst/>
              <a:latin typeface="+mj-lt"/>
            </a:endParaRPr>
          </a:p>
        </p:txBody>
      </p:sp>
    </p:spTree>
    <p:extLst>
      <p:ext uri="{BB962C8B-B14F-4D97-AF65-F5344CB8AC3E}">
        <p14:creationId xmlns:p14="http://schemas.microsoft.com/office/powerpoint/2010/main" val="20178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1"/>
                                        </p:tgtEl>
                                        <p:attrNameLst>
                                          <p:attrName>style.visibility</p:attrName>
                                        </p:attrNameLst>
                                      </p:cBhvr>
                                      <p:to>
                                        <p:strVal val="visible"/>
                                      </p:to>
                                    </p:set>
                                    <p:animEffect transition="in" filter="fade">
                                      <p:cBhvr>
                                        <p:cTn id="18" dur="500"/>
                                        <p:tgtEl>
                                          <p:spTgt spid="2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
                                        </p:tgtEl>
                                        <p:attrNameLst>
                                          <p:attrName>style.visibility</p:attrName>
                                        </p:attrNameLst>
                                      </p:cBhvr>
                                      <p:to>
                                        <p:strVal val="visible"/>
                                      </p:to>
                                    </p:set>
                                    <p:animEffect transition="in" filter="fade">
                                      <p:cBhvr>
                                        <p:cTn id="2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21" grpId="0"/>
      <p:bldP spid="2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805B-C4C1-4ED8-A64A-11234AD2C4B2}"/>
              </a:ext>
            </a:extLst>
          </p:cNvPr>
          <p:cNvSpPr>
            <a:spLocks noGrp="1"/>
          </p:cNvSpPr>
          <p:nvPr>
            <p:ph type="title"/>
          </p:nvPr>
        </p:nvSpPr>
        <p:spPr/>
        <p:txBody>
          <a:bodyPr/>
          <a:lstStyle/>
          <a:p>
            <a:r>
              <a:rPr lang="en-US" dirty="0"/>
              <a:t>Flash Chip Organization</a:t>
            </a:r>
          </a:p>
        </p:txBody>
      </p:sp>
      <p:sp>
        <p:nvSpPr>
          <p:cNvPr id="3" name="Slide Number Placeholder 2">
            <a:extLst>
              <a:ext uri="{FF2B5EF4-FFF2-40B4-BE49-F238E27FC236}">
                <a16:creationId xmlns:a16="http://schemas.microsoft.com/office/drawing/2014/main" id="{CBC8540F-054B-49D2-B6CE-214408E20C20}"/>
              </a:ext>
            </a:extLst>
          </p:cNvPr>
          <p:cNvSpPr>
            <a:spLocks noGrp="1"/>
          </p:cNvSpPr>
          <p:nvPr>
            <p:ph type="sldNum" sz="quarter" idx="12"/>
          </p:nvPr>
        </p:nvSpPr>
        <p:spPr/>
        <p:txBody>
          <a:bodyPr/>
          <a:lstStyle/>
          <a:p>
            <a:fld id="{D1A49D29-CB85-4411-9FDD-91CD7B7D33F2}" type="slidenum">
              <a:rPr lang="en-US" smtClean="0"/>
              <a:t>98</a:t>
            </a:fld>
            <a:endParaRPr lang="en-US"/>
          </a:p>
        </p:txBody>
      </p:sp>
      <p:grpSp>
        <p:nvGrpSpPr>
          <p:cNvPr id="206" name="Group 205">
            <a:extLst>
              <a:ext uri="{FF2B5EF4-FFF2-40B4-BE49-F238E27FC236}">
                <a16:creationId xmlns:a16="http://schemas.microsoft.com/office/drawing/2014/main" id="{6C4F09E6-7734-474B-8365-097928ADC401}"/>
              </a:ext>
            </a:extLst>
          </p:cNvPr>
          <p:cNvGrpSpPr/>
          <p:nvPr/>
        </p:nvGrpSpPr>
        <p:grpSpPr>
          <a:xfrm>
            <a:off x="480117" y="1397291"/>
            <a:ext cx="7437573" cy="4940137"/>
            <a:chOff x="486228" y="365126"/>
            <a:chExt cx="9433261" cy="6265700"/>
          </a:xfrm>
        </p:grpSpPr>
        <p:sp>
          <p:nvSpPr>
            <p:cNvPr id="105" name="Rectangle 104">
              <a:extLst>
                <a:ext uri="{FF2B5EF4-FFF2-40B4-BE49-F238E27FC236}">
                  <a16:creationId xmlns:a16="http://schemas.microsoft.com/office/drawing/2014/main" id="{023EF622-DDFC-4A9B-A02E-CA7C16D9D25C}"/>
                </a:ext>
              </a:extLst>
            </p:cNvPr>
            <p:cNvSpPr/>
            <p:nvPr/>
          </p:nvSpPr>
          <p:spPr>
            <a:xfrm>
              <a:off x="1130768" y="365126"/>
              <a:ext cx="7151055" cy="5234893"/>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K+2</a:t>
              </a:r>
            </a:p>
          </p:txBody>
        </p:sp>
        <p:sp>
          <p:nvSpPr>
            <p:cNvPr id="106" name="Rectangle 105">
              <a:extLst>
                <a:ext uri="{FF2B5EF4-FFF2-40B4-BE49-F238E27FC236}">
                  <a16:creationId xmlns:a16="http://schemas.microsoft.com/office/drawing/2014/main" id="{CA88A39A-8E7C-400E-A4D8-52787E42F1C0}"/>
                </a:ext>
              </a:extLst>
            </p:cNvPr>
            <p:cNvSpPr/>
            <p:nvPr/>
          </p:nvSpPr>
          <p:spPr>
            <a:xfrm>
              <a:off x="805506" y="872715"/>
              <a:ext cx="7151055" cy="5234893"/>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K+1</a:t>
              </a:r>
            </a:p>
          </p:txBody>
        </p:sp>
        <p:grpSp>
          <p:nvGrpSpPr>
            <p:cNvPr id="107" name="Group 106">
              <a:extLst>
                <a:ext uri="{FF2B5EF4-FFF2-40B4-BE49-F238E27FC236}">
                  <a16:creationId xmlns:a16="http://schemas.microsoft.com/office/drawing/2014/main" id="{4DC36EC3-C0E0-4CC5-87C3-7FCC4232F934}"/>
                </a:ext>
              </a:extLst>
            </p:cNvPr>
            <p:cNvGrpSpPr/>
            <p:nvPr/>
          </p:nvGrpSpPr>
          <p:grpSpPr>
            <a:xfrm>
              <a:off x="8466856" y="5277478"/>
              <a:ext cx="1220502" cy="1343928"/>
              <a:chOff x="139405" y="5121182"/>
              <a:chExt cx="1220502" cy="1343928"/>
            </a:xfrm>
          </p:grpSpPr>
          <p:cxnSp>
            <p:nvCxnSpPr>
              <p:cNvPr id="108" name="Straight Arrow Connector 107">
                <a:extLst>
                  <a:ext uri="{FF2B5EF4-FFF2-40B4-BE49-F238E27FC236}">
                    <a16:creationId xmlns:a16="http://schemas.microsoft.com/office/drawing/2014/main" id="{24AABA81-D9DB-414A-86A8-CED4E036A519}"/>
                  </a:ext>
                </a:extLst>
              </p:cNvPr>
              <p:cNvCxnSpPr/>
              <p:nvPr/>
            </p:nvCxnSpPr>
            <p:spPr>
              <a:xfrm>
                <a:off x="288650" y="6353727"/>
                <a:ext cx="797056" cy="0"/>
              </a:xfrm>
              <a:prstGeom prst="straightConnector1">
                <a:avLst/>
              </a:prstGeom>
              <a:noFill/>
              <a:ln w="19050" cap="flat" cmpd="sng" algn="ctr">
                <a:solidFill>
                  <a:sysClr val="windowText" lastClr="000000"/>
                </a:solidFill>
                <a:prstDash val="solid"/>
                <a:miter lim="800000"/>
                <a:tailEnd type="triangle"/>
              </a:ln>
              <a:effectLst/>
            </p:spPr>
          </p:cxnSp>
          <p:cxnSp>
            <p:nvCxnSpPr>
              <p:cNvPr id="109" name="Straight Arrow Connector 108">
                <a:extLst>
                  <a:ext uri="{FF2B5EF4-FFF2-40B4-BE49-F238E27FC236}">
                    <a16:creationId xmlns:a16="http://schemas.microsoft.com/office/drawing/2014/main" id="{12588923-2847-4AC9-9A81-99BADB51C2BB}"/>
                  </a:ext>
                </a:extLst>
              </p:cNvPr>
              <p:cNvCxnSpPr/>
              <p:nvPr/>
            </p:nvCxnSpPr>
            <p:spPr>
              <a:xfrm rot="16200000">
                <a:off x="-109877" y="5955199"/>
                <a:ext cx="797055" cy="0"/>
              </a:xfrm>
              <a:prstGeom prst="straightConnector1">
                <a:avLst/>
              </a:prstGeom>
              <a:noFill/>
              <a:ln w="19050" cap="flat" cmpd="sng" algn="ctr">
                <a:solidFill>
                  <a:sysClr val="windowText" lastClr="000000"/>
                </a:solidFill>
                <a:prstDash val="solid"/>
                <a:miter lim="800000"/>
                <a:tailEnd type="triangle"/>
              </a:ln>
              <a:effectLst/>
            </p:spPr>
          </p:cxnSp>
          <p:cxnSp>
            <p:nvCxnSpPr>
              <p:cNvPr id="110" name="Straight Arrow Connector 109">
                <a:extLst>
                  <a:ext uri="{FF2B5EF4-FFF2-40B4-BE49-F238E27FC236}">
                    <a16:creationId xmlns:a16="http://schemas.microsoft.com/office/drawing/2014/main" id="{0B223F76-C467-4A87-8124-1C135A70AE7C}"/>
                  </a:ext>
                </a:extLst>
              </p:cNvPr>
              <p:cNvCxnSpPr/>
              <p:nvPr/>
            </p:nvCxnSpPr>
            <p:spPr>
              <a:xfrm flipV="1">
                <a:off x="288648" y="5849646"/>
                <a:ext cx="294571" cy="500491"/>
              </a:xfrm>
              <a:prstGeom prst="straightConnector1">
                <a:avLst/>
              </a:prstGeom>
              <a:noFill/>
              <a:ln w="19050" cap="flat" cmpd="sng" algn="ctr">
                <a:solidFill>
                  <a:sysClr val="windowText" lastClr="000000"/>
                </a:solidFill>
                <a:prstDash val="solid"/>
                <a:miter lim="800000"/>
                <a:tailEnd type="triangle"/>
              </a:ln>
              <a:effectLst/>
            </p:spPr>
          </p:cxnSp>
          <p:sp>
            <p:nvSpPr>
              <p:cNvPr id="111" name="TextBox 110">
                <a:extLst>
                  <a:ext uri="{FF2B5EF4-FFF2-40B4-BE49-F238E27FC236}">
                    <a16:creationId xmlns:a16="http://schemas.microsoft.com/office/drawing/2014/main" id="{D67F599B-C433-4ADE-9B18-2897A567C592}"/>
                  </a:ext>
                </a:extLst>
              </p:cNvPr>
              <p:cNvSpPr txBox="1"/>
              <p:nvPr/>
            </p:nvSpPr>
            <p:spPr>
              <a:xfrm>
                <a:off x="1035779" y="6003445"/>
                <a:ext cx="32412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y</a:t>
                </a:r>
              </a:p>
            </p:txBody>
          </p:sp>
          <p:sp>
            <p:nvSpPr>
              <p:cNvPr id="112" name="TextBox 111">
                <a:extLst>
                  <a:ext uri="{FF2B5EF4-FFF2-40B4-BE49-F238E27FC236}">
                    <a16:creationId xmlns:a16="http://schemas.microsoft.com/office/drawing/2014/main" id="{67DA2A74-490B-4AF7-A936-CBBEF986A2F6}"/>
                  </a:ext>
                </a:extLst>
              </p:cNvPr>
              <p:cNvSpPr txBox="1"/>
              <p:nvPr/>
            </p:nvSpPr>
            <p:spPr>
              <a:xfrm>
                <a:off x="139405" y="5121182"/>
                <a:ext cx="30649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z</a:t>
                </a:r>
              </a:p>
            </p:txBody>
          </p:sp>
          <p:sp>
            <p:nvSpPr>
              <p:cNvPr id="113" name="TextBox 112">
                <a:extLst>
                  <a:ext uri="{FF2B5EF4-FFF2-40B4-BE49-F238E27FC236}">
                    <a16:creationId xmlns:a16="http://schemas.microsoft.com/office/drawing/2014/main" id="{003BEE17-94E9-44C6-AB08-61E3240DBEE7}"/>
                  </a:ext>
                </a:extLst>
              </p:cNvPr>
              <p:cNvSpPr txBox="1"/>
              <p:nvPr/>
            </p:nvSpPr>
            <p:spPr>
              <a:xfrm>
                <a:off x="492860" y="5456472"/>
                <a:ext cx="31771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x</a:t>
                </a:r>
              </a:p>
            </p:txBody>
          </p:sp>
        </p:grpSp>
        <p:sp>
          <p:nvSpPr>
            <p:cNvPr id="114" name="Rectangle 113">
              <a:extLst>
                <a:ext uri="{FF2B5EF4-FFF2-40B4-BE49-F238E27FC236}">
                  <a16:creationId xmlns:a16="http://schemas.microsoft.com/office/drawing/2014/main" id="{B6E8D5B1-5895-43F6-B6A3-DE4D031E9F21}"/>
                </a:ext>
              </a:extLst>
            </p:cNvPr>
            <p:cNvSpPr/>
            <p:nvPr/>
          </p:nvSpPr>
          <p:spPr>
            <a:xfrm>
              <a:off x="486228" y="1395933"/>
              <a:ext cx="7151055" cy="5234893"/>
            </a:xfrm>
            <a:prstGeom prst="rect">
              <a:avLst/>
            </a:prstGeom>
            <a:solidFill>
              <a:srgbClr val="E7E6E6">
                <a:lumMod val="90000"/>
              </a:srgbClr>
            </a:solidFill>
            <a:ln w="28575"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prstClr val="black"/>
                  </a:solidFill>
                  <a:effectLst/>
                  <a:uLnTx/>
                  <a:uFillTx/>
                  <a:latin typeface="Calibri" panose="020F0502020204030204"/>
                  <a:ea typeface="+mn-ea"/>
                  <a:cs typeface="+mn-cs"/>
                </a:rPr>
                <a:t>Block K</a:t>
              </a:r>
            </a:p>
          </p:txBody>
        </p:sp>
        <p:grpSp>
          <p:nvGrpSpPr>
            <p:cNvPr id="115" name="Group 114">
              <a:extLst>
                <a:ext uri="{FF2B5EF4-FFF2-40B4-BE49-F238E27FC236}">
                  <a16:creationId xmlns:a16="http://schemas.microsoft.com/office/drawing/2014/main" id="{54EC5223-349E-4E67-9403-B1192927871F}"/>
                </a:ext>
              </a:extLst>
            </p:cNvPr>
            <p:cNvGrpSpPr/>
            <p:nvPr/>
          </p:nvGrpSpPr>
          <p:grpSpPr>
            <a:xfrm>
              <a:off x="3360041" y="1401704"/>
              <a:ext cx="404278" cy="4509373"/>
              <a:chOff x="5525988" y="228630"/>
              <a:chExt cx="486502" cy="5426520"/>
            </a:xfrm>
          </p:grpSpPr>
          <p:sp>
            <p:nvSpPr>
              <p:cNvPr id="116" name="TextBox 115">
                <a:extLst>
                  <a:ext uri="{FF2B5EF4-FFF2-40B4-BE49-F238E27FC236}">
                    <a16:creationId xmlns:a16="http://schemas.microsoft.com/office/drawing/2014/main" id="{667081EB-3AD4-49EE-99FD-5AFA2C5689F9}"/>
                  </a:ext>
                </a:extLst>
              </p:cNvPr>
              <p:cNvSpPr txBox="1"/>
              <p:nvPr/>
            </p:nvSpPr>
            <p:spPr>
              <a:xfrm>
                <a:off x="5525988" y="1574154"/>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7" name="TextBox 116">
                <a:extLst>
                  <a:ext uri="{FF2B5EF4-FFF2-40B4-BE49-F238E27FC236}">
                    <a16:creationId xmlns:a16="http://schemas.microsoft.com/office/drawing/2014/main" id="{D9C25479-F239-4C66-BB30-462CFAEBC5DC}"/>
                  </a:ext>
                </a:extLst>
              </p:cNvPr>
              <p:cNvSpPr txBox="1"/>
              <p:nvPr/>
            </p:nvSpPr>
            <p:spPr>
              <a:xfrm>
                <a:off x="5525988" y="3683645"/>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8" name="TextBox 117">
                <a:extLst>
                  <a:ext uri="{FF2B5EF4-FFF2-40B4-BE49-F238E27FC236}">
                    <a16:creationId xmlns:a16="http://schemas.microsoft.com/office/drawing/2014/main" id="{74BF62A7-51A8-48D3-8C58-99EF1A740AAB}"/>
                  </a:ext>
                </a:extLst>
              </p:cNvPr>
              <p:cNvSpPr txBox="1"/>
              <p:nvPr/>
            </p:nvSpPr>
            <p:spPr>
              <a:xfrm>
                <a:off x="5525988" y="5099588"/>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19" name="TextBox 118">
                <a:extLst>
                  <a:ext uri="{FF2B5EF4-FFF2-40B4-BE49-F238E27FC236}">
                    <a16:creationId xmlns:a16="http://schemas.microsoft.com/office/drawing/2014/main" id="{B926E2D1-C024-497F-BF20-237AC634A89B}"/>
                  </a:ext>
                </a:extLst>
              </p:cNvPr>
              <p:cNvSpPr txBox="1"/>
              <p:nvPr/>
            </p:nvSpPr>
            <p:spPr>
              <a:xfrm>
                <a:off x="5525988" y="228630"/>
                <a:ext cx="486502" cy="55556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grpSp>
        <p:grpSp>
          <p:nvGrpSpPr>
            <p:cNvPr id="120" name="Group 119">
              <a:extLst>
                <a:ext uri="{FF2B5EF4-FFF2-40B4-BE49-F238E27FC236}">
                  <a16:creationId xmlns:a16="http://schemas.microsoft.com/office/drawing/2014/main" id="{ACF77F85-77CD-4204-B2DE-86B3846BEC2B}"/>
                </a:ext>
              </a:extLst>
            </p:cNvPr>
            <p:cNvGrpSpPr/>
            <p:nvPr/>
          </p:nvGrpSpPr>
          <p:grpSpPr>
            <a:xfrm>
              <a:off x="1462993" y="1521746"/>
              <a:ext cx="1787547" cy="5033743"/>
              <a:chOff x="1005793" y="1188054"/>
              <a:chExt cx="1787547" cy="5033743"/>
            </a:xfrm>
          </p:grpSpPr>
          <p:sp>
            <p:nvSpPr>
              <p:cNvPr id="121" name="Oval 120">
                <a:extLst>
                  <a:ext uri="{FF2B5EF4-FFF2-40B4-BE49-F238E27FC236}">
                    <a16:creationId xmlns:a16="http://schemas.microsoft.com/office/drawing/2014/main" id="{AF98CD9C-A67F-44B6-99C2-C0ED4759084C}"/>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41CB210E-DDB8-4969-8866-56487599D20D}"/>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340E5FC0-943B-4AD2-A0D9-D47151F5C4F9}"/>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EF15B96D-3525-44F3-9864-20B7E79C4A97}"/>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53FF5D0C-9F6B-4DAA-8455-9BC125DCF7B6}"/>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EA8FABB3-3EB1-4773-BC54-7A28A39FFE96}"/>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92FEF13A-FA65-4CD1-A967-9C5CFAC94772}"/>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C6AE294A-3832-4F1C-97DC-07C3928878C5}"/>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8C40F79-5D0A-44DE-8D69-127955F38908}"/>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32C7C6E8-EFBC-4418-9191-A83C20BAF265}"/>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4C79F106-E3BD-4718-9B6F-28CAB99AD903}"/>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D1AFE683-5451-41B2-96FE-FE680BAD11F7}"/>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3B3378A3-A042-4C00-8530-ECB2F97F87B7}"/>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275A7DCA-8911-4B76-A191-13E15AE7A3D6}"/>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2024D25-7E73-4EBF-9F09-09A4BD738D66}"/>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D89E6C08-166D-4434-920C-B3D40CE3E457}"/>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37" name="Group 136">
                <a:extLst>
                  <a:ext uri="{FF2B5EF4-FFF2-40B4-BE49-F238E27FC236}">
                    <a16:creationId xmlns:a16="http://schemas.microsoft.com/office/drawing/2014/main" id="{15D0FBFB-9924-49F0-92F8-89A5E484A44D}"/>
                  </a:ext>
                </a:extLst>
              </p:cNvPr>
              <p:cNvGrpSpPr/>
              <p:nvPr/>
            </p:nvGrpSpPr>
            <p:grpSpPr>
              <a:xfrm>
                <a:off x="1403989" y="1594547"/>
                <a:ext cx="770948" cy="246702"/>
                <a:chOff x="1174172" y="623454"/>
                <a:chExt cx="1039092" cy="332508"/>
              </a:xfrm>
            </p:grpSpPr>
            <p:sp>
              <p:nvSpPr>
                <p:cNvPr id="146" name="Oval 145">
                  <a:extLst>
                    <a:ext uri="{FF2B5EF4-FFF2-40B4-BE49-F238E27FC236}">
                      <a16:creationId xmlns:a16="http://schemas.microsoft.com/office/drawing/2014/main" id="{221058B3-777F-437F-B8FD-B24EE0E82C70}"/>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89B73CCF-54FE-4FF1-851B-EFA30D5696B3}"/>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8" name="Oval 137">
                <a:extLst>
                  <a:ext uri="{FF2B5EF4-FFF2-40B4-BE49-F238E27FC236}">
                    <a16:creationId xmlns:a16="http://schemas.microsoft.com/office/drawing/2014/main" id="{408BF74D-DBFA-45F3-BF41-D57302A10F54}"/>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64736771-DE24-45D5-9D62-5BDBD816DD71}"/>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40" name="TextBox 139">
                <a:extLst>
                  <a:ext uri="{FF2B5EF4-FFF2-40B4-BE49-F238E27FC236}">
                    <a16:creationId xmlns:a16="http://schemas.microsoft.com/office/drawing/2014/main" id="{15038EB1-18E4-4057-AD6F-BF8DAA79A21F}"/>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41" name="TextBox 140">
                <a:extLst>
                  <a:ext uri="{FF2B5EF4-FFF2-40B4-BE49-F238E27FC236}">
                    <a16:creationId xmlns:a16="http://schemas.microsoft.com/office/drawing/2014/main" id="{3A07B40D-FAA1-4C8E-9A3F-AA91F8480D7D}"/>
                  </a:ext>
                </a:extLst>
              </p:cNvPr>
              <p:cNvSpPr txBox="1"/>
              <p:nvPr/>
            </p:nvSpPr>
            <p:spPr>
              <a:xfrm>
                <a:off x="1276341" y="2412615"/>
                <a:ext cx="102624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M</a:t>
                </a:r>
              </a:p>
            </p:txBody>
          </p:sp>
          <p:sp>
            <p:nvSpPr>
              <p:cNvPr id="142" name="TextBox 141">
                <a:extLst>
                  <a:ext uri="{FF2B5EF4-FFF2-40B4-BE49-F238E27FC236}">
                    <a16:creationId xmlns:a16="http://schemas.microsoft.com/office/drawing/2014/main" id="{24057C9E-B8C6-4137-B915-8984919A1969}"/>
                  </a:ext>
                </a:extLst>
              </p:cNvPr>
              <p:cNvSpPr txBox="1"/>
              <p:nvPr/>
            </p:nvSpPr>
            <p:spPr>
              <a:xfrm>
                <a:off x="1321225" y="4259669"/>
                <a:ext cx="93647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1</a:t>
                </a:r>
              </a:p>
            </p:txBody>
          </p:sp>
          <p:sp>
            <p:nvSpPr>
              <p:cNvPr id="143" name="TextBox 142">
                <a:extLst>
                  <a:ext uri="{FF2B5EF4-FFF2-40B4-BE49-F238E27FC236}">
                    <a16:creationId xmlns:a16="http://schemas.microsoft.com/office/drawing/2014/main" id="{8A24D33F-8E43-4431-80A9-556511CE0C67}"/>
                  </a:ext>
                </a:extLst>
              </p:cNvPr>
              <p:cNvSpPr txBox="1"/>
              <p:nvPr/>
            </p:nvSpPr>
            <p:spPr>
              <a:xfrm>
                <a:off x="1321225" y="5366639"/>
                <a:ext cx="93647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Layer 0</a:t>
                </a:r>
              </a:p>
            </p:txBody>
          </p:sp>
          <p:sp>
            <p:nvSpPr>
              <p:cNvPr id="144" name="TextBox 143">
                <a:extLst>
                  <a:ext uri="{FF2B5EF4-FFF2-40B4-BE49-F238E27FC236}">
                    <a16:creationId xmlns:a16="http://schemas.microsoft.com/office/drawing/2014/main" id="{F5FFE0A1-5F76-4746-8245-5E1DAB705E1D}"/>
                  </a:ext>
                </a:extLst>
              </p:cNvPr>
              <p:cNvSpPr txBox="1"/>
              <p:nvPr/>
            </p:nvSpPr>
            <p:spPr>
              <a:xfrm>
                <a:off x="162982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a:t>
                </a:r>
              </a:p>
            </p:txBody>
          </p:sp>
          <p:sp>
            <p:nvSpPr>
              <p:cNvPr id="145" name="TextBox 144">
                <a:extLst>
                  <a:ext uri="{FF2B5EF4-FFF2-40B4-BE49-F238E27FC236}">
                    <a16:creationId xmlns:a16="http://schemas.microsoft.com/office/drawing/2014/main" id="{3EF69E57-2D55-44CC-A7B3-0BFAFB090CD7}"/>
                  </a:ext>
                </a:extLst>
              </p:cNvPr>
              <p:cNvSpPr txBox="1"/>
              <p:nvPr/>
            </p:nvSpPr>
            <p:spPr>
              <a:xfrm>
                <a:off x="1462289" y="1188054"/>
                <a:ext cx="654345"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N</a:t>
                </a:r>
              </a:p>
            </p:txBody>
          </p:sp>
        </p:grpSp>
        <p:grpSp>
          <p:nvGrpSpPr>
            <p:cNvPr id="148" name="Group 147">
              <a:extLst>
                <a:ext uri="{FF2B5EF4-FFF2-40B4-BE49-F238E27FC236}">
                  <a16:creationId xmlns:a16="http://schemas.microsoft.com/office/drawing/2014/main" id="{AB7CD507-CC9E-4B39-BE0B-984A69EA988E}"/>
                </a:ext>
              </a:extLst>
            </p:cNvPr>
            <p:cNvGrpSpPr/>
            <p:nvPr/>
          </p:nvGrpSpPr>
          <p:grpSpPr>
            <a:xfrm>
              <a:off x="521930" y="2519818"/>
              <a:ext cx="797013" cy="3358732"/>
              <a:chOff x="5525988" y="1574153"/>
              <a:chExt cx="959114" cy="4041854"/>
            </a:xfrm>
          </p:grpSpPr>
          <p:sp>
            <p:nvSpPr>
              <p:cNvPr id="149" name="TextBox 148">
                <a:extLst>
                  <a:ext uri="{FF2B5EF4-FFF2-40B4-BE49-F238E27FC236}">
                    <a16:creationId xmlns:a16="http://schemas.microsoft.com/office/drawing/2014/main" id="{E4930030-577F-4C01-B10E-5E0E86CEE683}"/>
                  </a:ext>
                </a:extLst>
              </p:cNvPr>
              <p:cNvSpPr txBox="1"/>
              <p:nvPr/>
            </p:nvSpPr>
            <p:spPr>
              <a:xfrm>
                <a:off x="5525988" y="1574153"/>
                <a:ext cx="959114"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M</a:t>
                </a:r>
              </a:p>
            </p:txBody>
          </p:sp>
          <p:sp>
            <p:nvSpPr>
              <p:cNvPr id="150" name="TextBox 149">
                <a:extLst>
                  <a:ext uri="{FF2B5EF4-FFF2-40B4-BE49-F238E27FC236}">
                    <a16:creationId xmlns:a16="http://schemas.microsoft.com/office/drawing/2014/main" id="{21733856-1544-4136-AFD5-4A57F0AE52B7}"/>
                  </a:ext>
                </a:extLst>
              </p:cNvPr>
              <p:cNvSpPr txBox="1"/>
              <p:nvPr/>
            </p:nvSpPr>
            <p:spPr>
              <a:xfrm>
                <a:off x="5525988" y="3828484"/>
                <a:ext cx="851088"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1</a:t>
                </a:r>
              </a:p>
            </p:txBody>
          </p:sp>
          <p:sp>
            <p:nvSpPr>
              <p:cNvPr id="151" name="TextBox 150">
                <a:extLst>
                  <a:ext uri="{FF2B5EF4-FFF2-40B4-BE49-F238E27FC236}">
                    <a16:creationId xmlns:a16="http://schemas.microsoft.com/office/drawing/2014/main" id="{90472BB3-A5F6-4623-B2F2-6E67D118FFFF}"/>
                  </a:ext>
                </a:extLst>
              </p:cNvPr>
              <p:cNvSpPr txBox="1"/>
              <p:nvPr/>
            </p:nvSpPr>
            <p:spPr>
              <a:xfrm>
                <a:off x="5525988" y="5134520"/>
                <a:ext cx="851088" cy="4814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WL 0</a:t>
                </a:r>
              </a:p>
            </p:txBody>
          </p:sp>
        </p:grpSp>
        <p:sp>
          <p:nvSpPr>
            <p:cNvPr id="152" name="TextBox 151">
              <a:extLst>
                <a:ext uri="{FF2B5EF4-FFF2-40B4-BE49-F238E27FC236}">
                  <a16:creationId xmlns:a16="http://schemas.microsoft.com/office/drawing/2014/main" id="{10FC7AF7-23D9-434A-92FD-908B18AD2373}"/>
                </a:ext>
              </a:extLst>
            </p:cNvPr>
            <p:cNvSpPr txBox="1"/>
            <p:nvPr/>
          </p:nvSpPr>
          <p:spPr>
            <a:xfrm>
              <a:off x="8442803" y="1423509"/>
              <a:ext cx="118814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Substrate</a:t>
              </a:r>
            </a:p>
          </p:txBody>
        </p:sp>
        <p:sp>
          <p:nvSpPr>
            <p:cNvPr id="153" name="TextBox 152">
              <a:extLst>
                <a:ext uri="{FF2B5EF4-FFF2-40B4-BE49-F238E27FC236}">
                  <a16:creationId xmlns:a16="http://schemas.microsoft.com/office/drawing/2014/main" id="{D5C041B4-52A0-4695-A3FB-11CFF33B667F}"/>
                </a:ext>
              </a:extLst>
            </p:cNvPr>
            <p:cNvSpPr txBox="1"/>
            <p:nvPr/>
          </p:nvSpPr>
          <p:spPr>
            <a:xfrm>
              <a:off x="8442803" y="2047515"/>
              <a:ext cx="14302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Charge-trap</a:t>
              </a:r>
            </a:p>
          </p:txBody>
        </p:sp>
        <p:sp>
          <p:nvSpPr>
            <p:cNvPr id="154" name="TextBox 153">
              <a:extLst>
                <a:ext uri="{FF2B5EF4-FFF2-40B4-BE49-F238E27FC236}">
                  <a16:creationId xmlns:a16="http://schemas.microsoft.com/office/drawing/2014/main" id="{04701499-BF8F-4434-A497-449FDD501E0B}"/>
                </a:ext>
              </a:extLst>
            </p:cNvPr>
            <p:cNvSpPr txBox="1"/>
            <p:nvPr/>
          </p:nvSpPr>
          <p:spPr>
            <a:xfrm>
              <a:off x="8442803" y="2684852"/>
              <a:ext cx="147668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Control gate</a:t>
              </a:r>
            </a:p>
          </p:txBody>
        </p:sp>
        <p:grpSp>
          <p:nvGrpSpPr>
            <p:cNvPr id="155" name="Group 154">
              <a:extLst>
                <a:ext uri="{FF2B5EF4-FFF2-40B4-BE49-F238E27FC236}">
                  <a16:creationId xmlns:a16="http://schemas.microsoft.com/office/drawing/2014/main" id="{637460D6-908E-4D53-9167-F4734A5B471A}"/>
                </a:ext>
              </a:extLst>
            </p:cNvPr>
            <p:cNvGrpSpPr/>
            <p:nvPr/>
          </p:nvGrpSpPr>
          <p:grpSpPr>
            <a:xfrm>
              <a:off x="4090866" y="1521746"/>
              <a:ext cx="1787547" cy="5033743"/>
              <a:chOff x="1005793" y="1188054"/>
              <a:chExt cx="1787547" cy="5033743"/>
            </a:xfrm>
          </p:grpSpPr>
          <p:sp>
            <p:nvSpPr>
              <p:cNvPr id="156" name="Oval 155">
                <a:extLst>
                  <a:ext uri="{FF2B5EF4-FFF2-40B4-BE49-F238E27FC236}">
                    <a16:creationId xmlns:a16="http://schemas.microsoft.com/office/drawing/2014/main" id="{B82E6FDE-94CA-4DCC-878F-CEB1545BD515}"/>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900600C4-9AF8-4087-8206-72B2B9DFC033}"/>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A787A299-8B5F-4B98-A7CA-A537013BEFA2}"/>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AB514477-45CE-4985-B48A-7036C27B49DD}"/>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4456B0CA-1843-4CCA-A0E9-FE31C542F436}"/>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65822B38-BFAA-4C04-83B5-8C9F6D7CB0FF}"/>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34C515D9-0CB3-4BA8-B29B-F622AF3BFA5B}"/>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757580C6-CA81-4148-9E9C-012A55DC2662}"/>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9AC36B11-1CA9-4A7B-BCC6-49F2DAB77960}"/>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6EE209BD-066B-437E-8130-735540B3DEFF}"/>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3C05FDFA-4D52-4D51-B37A-850A2BFB9825}"/>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F63DDF61-7073-4626-A184-A60A46EEA102}"/>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4FD59D30-7BE9-43FB-8B91-31CBFF74DC14}"/>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4AE3BC69-A6A5-400D-9FAA-8A98056888CE}"/>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08B851ED-7082-49A1-9960-A95F337BA742}"/>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CD8F77C0-10FA-41C8-A71A-377B6EEF36E6}"/>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2" name="Group 171">
                <a:extLst>
                  <a:ext uri="{FF2B5EF4-FFF2-40B4-BE49-F238E27FC236}">
                    <a16:creationId xmlns:a16="http://schemas.microsoft.com/office/drawing/2014/main" id="{EE34D22D-9BC1-4F89-9A2A-169C7BABCFF7}"/>
                  </a:ext>
                </a:extLst>
              </p:cNvPr>
              <p:cNvGrpSpPr/>
              <p:nvPr/>
            </p:nvGrpSpPr>
            <p:grpSpPr>
              <a:xfrm>
                <a:off x="1403989" y="1594547"/>
                <a:ext cx="770948" cy="246702"/>
                <a:chOff x="1174172" y="623454"/>
                <a:chExt cx="1039092" cy="332508"/>
              </a:xfrm>
            </p:grpSpPr>
            <p:sp>
              <p:nvSpPr>
                <p:cNvPr id="177" name="Oval 176">
                  <a:extLst>
                    <a:ext uri="{FF2B5EF4-FFF2-40B4-BE49-F238E27FC236}">
                      <a16:creationId xmlns:a16="http://schemas.microsoft.com/office/drawing/2014/main" id="{6136BCD4-CCD6-4356-9FFB-682B310E47F8}"/>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6093C0BD-D407-4402-BAEA-0ED686D1213F}"/>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3" name="Oval 172">
                <a:extLst>
                  <a:ext uri="{FF2B5EF4-FFF2-40B4-BE49-F238E27FC236}">
                    <a16:creationId xmlns:a16="http://schemas.microsoft.com/office/drawing/2014/main" id="{67229180-9544-41FF-95F7-AA8495A2A151}"/>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970D3F2F-DC8A-4B6C-9EAB-44BACBC5ACBC}"/>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75" name="TextBox 174">
                <a:extLst>
                  <a:ext uri="{FF2B5EF4-FFF2-40B4-BE49-F238E27FC236}">
                    <a16:creationId xmlns:a16="http://schemas.microsoft.com/office/drawing/2014/main" id="{405671A5-57F9-422C-8657-694A76D37264}"/>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76" name="TextBox 175">
                <a:extLst>
                  <a:ext uri="{FF2B5EF4-FFF2-40B4-BE49-F238E27FC236}">
                    <a16:creationId xmlns:a16="http://schemas.microsoft.com/office/drawing/2014/main" id="{E11068BF-0FD4-4FD6-8765-A6713EEA4B6A}"/>
                  </a:ext>
                </a:extLst>
              </p:cNvPr>
              <p:cNvSpPr txBox="1"/>
              <p:nvPr/>
            </p:nvSpPr>
            <p:spPr>
              <a:xfrm>
                <a:off x="1479922" y="1188054"/>
                <a:ext cx="61907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1</a:t>
                </a:r>
              </a:p>
            </p:txBody>
          </p:sp>
        </p:grpSp>
        <p:grpSp>
          <p:nvGrpSpPr>
            <p:cNvPr id="179" name="Group 178">
              <a:extLst>
                <a:ext uri="{FF2B5EF4-FFF2-40B4-BE49-F238E27FC236}">
                  <a16:creationId xmlns:a16="http://schemas.microsoft.com/office/drawing/2014/main" id="{60DD9591-2C81-4730-B344-32D3F733196F}"/>
                </a:ext>
              </a:extLst>
            </p:cNvPr>
            <p:cNvGrpSpPr/>
            <p:nvPr/>
          </p:nvGrpSpPr>
          <p:grpSpPr>
            <a:xfrm>
              <a:off x="5853671" y="1521746"/>
              <a:ext cx="1787547" cy="5033743"/>
              <a:chOff x="1005793" y="1188054"/>
              <a:chExt cx="1787547" cy="5033743"/>
            </a:xfrm>
          </p:grpSpPr>
          <p:sp>
            <p:nvSpPr>
              <p:cNvPr id="180" name="Oval 179">
                <a:extLst>
                  <a:ext uri="{FF2B5EF4-FFF2-40B4-BE49-F238E27FC236}">
                    <a16:creationId xmlns:a16="http://schemas.microsoft.com/office/drawing/2014/main" id="{49B2229E-626C-4670-B5FD-30EA8700B923}"/>
                  </a:ext>
                </a:extLst>
              </p:cNvPr>
              <p:cNvSpPr/>
              <p:nvPr/>
            </p:nvSpPr>
            <p:spPr>
              <a:xfrm>
                <a:off x="1403989" y="5975095"/>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7EAC34C9-80A1-4E85-B977-C5B94C9E96AE}"/>
                  </a:ext>
                </a:extLst>
              </p:cNvPr>
              <p:cNvSpPr/>
              <p:nvPr/>
            </p:nvSpPr>
            <p:spPr>
              <a:xfrm>
                <a:off x="1403989" y="5657991"/>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E880C277-D4D2-4A29-846E-35C472420B69}"/>
                  </a:ext>
                </a:extLst>
              </p:cNvPr>
              <p:cNvSpPr/>
              <p:nvPr/>
            </p:nvSpPr>
            <p:spPr>
              <a:xfrm>
                <a:off x="1005793" y="5113130"/>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66E0FFDC-D1F9-466E-BA50-9DD335FAFFB5}"/>
                  </a:ext>
                </a:extLst>
              </p:cNvPr>
              <p:cNvSpPr/>
              <p:nvPr/>
            </p:nvSpPr>
            <p:spPr>
              <a:xfrm>
                <a:off x="1005793" y="48604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538E8D1B-9095-40B5-B5BB-8B369D53CDDD}"/>
                  </a:ext>
                </a:extLst>
              </p:cNvPr>
              <p:cNvSpPr/>
              <p:nvPr/>
            </p:nvSpPr>
            <p:spPr>
              <a:xfrm>
                <a:off x="1005793" y="5395754"/>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7AC01E2B-7879-4A6E-8F4E-9A0245E8E940}"/>
                  </a:ext>
                </a:extLst>
              </p:cNvPr>
              <p:cNvSpPr/>
              <p:nvPr/>
            </p:nvSpPr>
            <p:spPr>
              <a:xfrm>
                <a:off x="1403989" y="4990207"/>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B6E2C9A4-F4BC-4191-A9A3-42C38D7C0EC1}"/>
                  </a:ext>
                </a:extLst>
              </p:cNvPr>
              <p:cNvSpPr/>
              <p:nvPr/>
            </p:nvSpPr>
            <p:spPr>
              <a:xfrm>
                <a:off x="1403989" y="4667165"/>
                <a:ext cx="770948" cy="446823"/>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2CA1C7B9-04C9-4C1D-B045-D9E8FBF4CFA8}"/>
                  </a:ext>
                </a:extLst>
              </p:cNvPr>
              <p:cNvSpPr/>
              <p:nvPr/>
            </p:nvSpPr>
            <p:spPr>
              <a:xfrm>
                <a:off x="1005793" y="4004037"/>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280FDCAF-55CF-4DCB-8D94-C807359A421D}"/>
                  </a:ext>
                </a:extLst>
              </p:cNvPr>
              <p:cNvSpPr/>
              <p:nvPr/>
            </p:nvSpPr>
            <p:spPr>
              <a:xfrm>
                <a:off x="1005793" y="3751386"/>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AFA21650-4213-4994-8DF6-3173B513EEDC}"/>
                  </a:ext>
                </a:extLst>
              </p:cNvPr>
              <p:cNvSpPr/>
              <p:nvPr/>
            </p:nvSpPr>
            <p:spPr>
              <a:xfrm>
                <a:off x="1005793" y="4286663"/>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C7EC98CF-2759-4EA1-9DC2-8FD5202E9616}"/>
                  </a:ext>
                </a:extLst>
              </p:cNvPr>
              <p:cNvSpPr/>
              <p:nvPr/>
            </p:nvSpPr>
            <p:spPr>
              <a:xfrm>
                <a:off x="1403989" y="3880146"/>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76676CD3-2FF6-4962-AEAE-DA58E675D5E0}"/>
                  </a:ext>
                </a:extLst>
              </p:cNvPr>
              <p:cNvSpPr/>
              <p:nvPr/>
            </p:nvSpPr>
            <p:spPr>
              <a:xfrm>
                <a:off x="1403989" y="2825286"/>
                <a:ext cx="770948" cy="1174137"/>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C096247D-7503-4673-AD5D-731E30D749C4}"/>
                  </a:ext>
                </a:extLst>
              </p:cNvPr>
              <p:cNvSpPr/>
              <p:nvPr/>
            </p:nvSpPr>
            <p:spPr>
              <a:xfrm>
                <a:off x="1005793" y="2157929"/>
                <a:ext cx="1567341" cy="533399"/>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1A249F00-4EB9-4503-AD37-26CF943147B2}"/>
                  </a:ext>
                </a:extLst>
              </p:cNvPr>
              <p:cNvSpPr/>
              <p:nvPr/>
            </p:nvSpPr>
            <p:spPr>
              <a:xfrm>
                <a:off x="1005793" y="1905278"/>
                <a:ext cx="1567341" cy="501547"/>
              </a:xfrm>
              <a:prstGeom prst="ellipse">
                <a:avLst/>
              </a:prstGeom>
              <a:solidFill>
                <a:srgbClr val="ED7D31"/>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13ABC2A5-8C86-4996-8713-07E39CB47B3D}"/>
                  </a:ext>
                </a:extLst>
              </p:cNvPr>
              <p:cNvSpPr/>
              <p:nvPr/>
            </p:nvSpPr>
            <p:spPr>
              <a:xfrm>
                <a:off x="1403989" y="2032700"/>
                <a:ext cx="770948" cy="246702"/>
              </a:xfrm>
              <a:prstGeom prst="ellipse">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C73D17A8-ED45-48D1-B845-744F4B2E61EA}"/>
                  </a:ext>
                </a:extLst>
              </p:cNvPr>
              <p:cNvSpPr/>
              <p:nvPr/>
            </p:nvSpPr>
            <p:spPr>
              <a:xfrm>
                <a:off x="1403989" y="1715597"/>
                <a:ext cx="770948" cy="440885"/>
              </a:xfrm>
              <a:prstGeom prst="rect">
                <a:avLst/>
              </a:prstGeom>
              <a:solidFill>
                <a:srgbClr val="5B9BD5">
                  <a:lumMod val="75000"/>
                </a:srgbClr>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6" name="Group 195">
                <a:extLst>
                  <a:ext uri="{FF2B5EF4-FFF2-40B4-BE49-F238E27FC236}">
                    <a16:creationId xmlns:a16="http://schemas.microsoft.com/office/drawing/2014/main" id="{A9F2A563-2E01-49A6-822B-2D38E6095A78}"/>
                  </a:ext>
                </a:extLst>
              </p:cNvPr>
              <p:cNvGrpSpPr/>
              <p:nvPr/>
            </p:nvGrpSpPr>
            <p:grpSpPr>
              <a:xfrm>
                <a:off x="1403989" y="1594547"/>
                <a:ext cx="770948" cy="246702"/>
                <a:chOff x="1174172" y="623454"/>
                <a:chExt cx="1039092" cy="332508"/>
              </a:xfrm>
            </p:grpSpPr>
            <p:sp>
              <p:nvSpPr>
                <p:cNvPr id="201" name="Oval 200">
                  <a:extLst>
                    <a:ext uri="{FF2B5EF4-FFF2-40B4-BE49-F238E27FC236}">
                      <a16:creationId xmlns:a16="http://schemas.microsoft.com/office/drawing/2014/main" id="{211BFB65-F2C0-4D51-AFF0-D21B91D4F0F7}"/>
                    </a:ext>
                  </a:extLst>
                </p:cNvPr>
                <p:cNvSpPr/>
                <p:nvPr/>
              </p:nvSpPr>
              <p:spPr>
                <a:xfrm>
                  <a:off x="1174172" y="623454"/>
                  <a:ext cx="1039092" cy="332508"/>
                </a:xfrm>
                <a:prstGeom prst="ellipse">
                  <a:avLst/>
                </a:prstGeom>
                <a:solidFill>
                  <a:srgbClr val="5B9BD5"/>
                </a:solid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BF1E435D-DB3A-4562-8A83-2E263284DEA2}"/>
                    </a:ext>
                  </a:extLst>
                </p:cNvPr>
                <p:cNvSpPr/>
                <p:nvPr/>
              </p:nvSpPr>
              <p:spPr>
                <a:xfrm>
                  <a:off x="1433945" y="706581"/>
                  <a:ext cx="519546" cy="1662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7" name="Oval 196">
                <a:extLst>
                  <a:ext uri="{FF2B5EF4-FFF2-40B4-BE49-F238E27FC236}">
                    <a16:creationId xmlns:a16="http://schemas.microsoft.com/office/drawing/2014/main" id="{D4F338C0-D5C0-49CD-B41A-7B4EEB89208A}"/>
                  </a:ext>
                </a:extLst>
              </p:cNvPr>
              <p:cNvSpPr/>
              <p:nvPr/>
            </p:nvSpPr>
            <p:spPr>
              <a:xfrm>
                <a:off x="1005793" y="2440555"/>
                <a:ext cx="1567341" cy="501547"/>
              </a:xfrm>
              <a:prstGeom prst="ellipse">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TextBox 197">
                <a:extLst>
                  <a:ext uri="{FF2B5EF4-FFF2-40B4-BE49-F238E27FC236}">
                    <a16:creationId xmlns:a16="http://schemas.microsoft.com/office/drawing/2014/main" id="{C3EF7C7D-087D-4912-8259-A0515875AE1C}"/>
                  </a:ext>
                </a:extLst>
              </p:cNvPr>
              <p:cNvSpPr txBox="1"/>
              <p:nvPr/>
            </p:nvSpPr>
            <p:spPr>
              <a:xfrm>
                <a:off x="2239342"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199" name="TextBox 198">
                <a:extLst>
                  <a:ext uri="{FF2B5EF4-FFF2-40B4-BE49-F238E27FC236}">
                    <a16:creationId xmlns:a16="http://schemas.microsoft.com/office/drawing/2014/main" id="{9499CB81-5D78-4D43-9E8A-F09F98B4A360}"/>
                  </a:ext>
                </a:extLst>
              </p:cNvPr>
              <p:cNvSpPr txBox="1"/>
              <p:nvPr/>
            </p:nvSpPr>
            <p:spPr>
              <a:xfrm>
                <a:off x="1033457" y="3259650"/>
                <a:ext cx="553998" cy="311945"/>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a:t>
                </a:r>
              </a:p>
            </p:txBody>
          </p:sp>
          <p:sp>
            <p:nvSpPr>
              <p:cNvPr id="200" name="TextBox 199">
                <a:extLst>
                  <a:ext uri="{FF2B5EF4-FFF2-40B4-BE49-F238E27FC236}">
                    <a16:creationId xmlns:a16="http://schemas.microsoft.com/office/drawing/2014/main" id="{A121DC05-D73F-42BD-8CE8-D446F5356E40}"/>
                  </a:ext>
                </a:extLst>
              </p:cNvPr>
              <p:cNvSpPr txBox="1"/>
              <p:nvPr/>
            </p:nvSpPr>
            <p:spPr>
              <a:xfrm>
                <a:off x="1479922" y="1188054"/>
                <a:ext cx="61907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BL 0</a:t>
                </a:r>
              </a:p>
            </p:txBody>
          </p:sp>
        </p:grpSp>
        <p:sp>
          <p:nvSpPr>
            <p:cNvPr id="203" name="Freeform 119">
              <a:extLst>
                <a:ext uri="{FF2B5EF4-FFF2-40B4-BE49-F238E27FC236}">
                  <a16:creationId xmlns:a16="http://schemas.microsoft.com/office/drawing/2014/main" id="{C6A650BE-47C2-4F0C-9D0F-4FCB9D866965}"/>
                </a:ext>
              </a:extLst>
            </p:cNvPr>
            <p:cNvSpPr/>
            <p:nvPr/>
          </p:nvSpPr>
          <p:spPr>
            <a:xfrm>
              <a:off x="6650331" y="1689123"/>
              <a:ext cx="1791576" cy="350520"/>
            </a:xfrm>
            <a:custGeom>
              <a:avLst/>
              <a:gdLst>
                <a:gd name="connsiteX0" fmla="*/ 0 w 2240280"/>
                <a:gd name="connsiteY0" fmla="*/ 350520 h 350520"/>
                <a:gd name="connsiteX1" fmla="*/ 601980 w 2240280"/>
                <a:gd name="connsiteY1" fmla="*/ 198120 h 350520"/>
                <a:gd name="connsiteX2" fmla="*/ 1501140 w 2240280"/>
                <a:gd name="connsiteY2" fmla="*/ 60960 h 350520"/>
                <a:gd name="connsiteX3" fmla="*/ 2240280 w 2240280"/>
                <a:gd name="connsiteY3" fmla="*/ 0 h 350520"/>
              </a:gdLst>
              <a:ahLst/>
              <a:cxnLst>
                <a:cxn ang="0">
                  <a:pos x="connsiteX0" y="connsiteY0"/>
                </a:cxn>
                <a:cxn ang="0">
                  <a:pos x="connsiteX1" y="connsiteY1"/>
                </a:cxn>
                <a:cxn ang="0">
                  <a:pos x="connsiteX2" y="connsiteY2"/>
                </a:cxn>
                <a:cxn ang="0">
                  <a:pos x="connsiteX3" y="connsiteY3"/>
                </a:cxn>
              </a:cxnLst>
              <a:rect l="l" t="t" r="r" b="b"/>
              <a:pathLst>
                <a:path w="2240280" h="350520">
                  <a:moveTo>
                    <a:pt x="0" y="350520"/>
                  </a:moveTo>
                  <a:cubicBezTo>
                    <a:pt x="175895" y="298450"/>
                    <a:pt x="351790" y="246380"/>
                    <a:pt x="601980" y="198120"/>
                  </a:cubicBezTo>
                  <a:cubicBezTo>
                    <a:pt x="852170" y="149860"/>
                    <a:pt x="1228090" y="93980"/>
                    <a:pt x="1501140" y="60960"/>
                  </a:cubicBezTo>
                  <a:cubicBezTo>
                    <a:pt x="1774190" y="27940"/>
                    <a:pt x="2007235" y="13970"/>
                    <a:pt x="2240280" y="0"/>
                  </a:cubicBezTo>
                </a:path>
              </a:pathLst>
            </a:custGeom>
            <a:noFill/>
            <a:ln w="28575" cap="flat" cmpd="sng" algn="ctr">
              <a:solidFill>
                <a:sysClr val="windowText" lastClr="000000"/>
              </a:solidFill>
              <a:prstDash val="solid"/>
              <a:miter lim="800000"/>
              <a:headEnd type="oval"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4" name="Straight Arrow Connector 203">
              <a:extLst>
                <a:ext uri="{FF2B5EF4-FFF2-40B4-BE49-F238E27FC236}">
                  <a16:creationId xmlns:a16="http://schemas.microsoft.com/office/drawing/2014/main" id="{9B2A7D02-CAD3-4AF1-B62E-90D22293D6BA}"/>
                </a:ext>
              </a:extLst>
            </p:cNvPr>
            <p:cNvCxnSpPr>
              <a:endCxn id="153" idx="1"/>
            </p:cNvCxnSpPr>
            <p:nvPr/>
          </p:nvCxnSpPr>
          <p:spPr>
            <a:xfrm flipV="1">
              <a:off x="6930919" y="2247570"/>
              <a:ext cx="1511884" cy="30778"/>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cxnSp>
          <p:nvCxnSpPr>
            <p:cNvPr id="205" name="Straight Arrow Connector 204">
              <a:extLst>
                <a:ext uri="{FF2B5EF4-FFF2-40B4-BE49-F238E27FC236}">
                  <a16:creationId xmlns:a16="http://schemas.microsoft.com/office/drawing/2014/main" id="{7D488E52-D48E-4C4A-9CC6-DBB974BF2AC5}"/>
                </a:ext>
              </a:extLst>
            </p:cNvPr>
            <p:cNvCxnSpPr>
              <a:endCxn id="154" idx="1"/>
            </p:cNvCxnSpPr>
            <p:nvPr/>
          </p:nvCxnSpPr>
          <p:spPr>
            <a:xfrm flipV="1">
              <a:off x="7263943" y="2884907"/>
              <a:ext cx="1178860" cy="30778"/>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grpSp>
      <p:sp>
        <p:nvSpPr>
          <p:cNvPr id="208" name="Isosceles Triangle 207">
            <a:extLst>
              <a:ext uri="{FF2B5EF4-FFF2-40B4-BE49-F238E27FC236}">
                <a16:creationId xmlns:a16="http://schemas.microsoft.com/office/drawing/2014/main" id="{3F08DEBC-0154-49C9-99CD-DA838987A750}"/>
              </a:ext>
            </a:extLst>
          </p:cNvPr>
          <p:cNvSpPr/>
          <p:nvPr/>
        </p:nvSpPr>
        <p:spPr bwMode="auto">
          <a:xfrm flipV="1">
            <a:off x="3546536" y="1744997"/>
            <a:ext cx="769840" cy="47038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210" name="Rectangle: Rounded Corners 209">
            <a:extLst>
              <a:ext uri="{FF2B5EF4-FFF2-40B4-BE49-F238E27FC236}">
                <a16:creationId xmlns:a16="http://schemas.microsoft.com/office/drawing/2014/main" id="{0ECCA7D1-CFB6-4F94-B8F3-98900F3DA8CE}"/>
              </a:ext>
            </a:extLst>
          </p:cNvPr>
          <p:cNvSpPr/>
          <p:nvPr/>
        </p:nvSpPr>
        <p:spPr bwMode="auto">
          <a:xfrm>
            <a:off x="453752" y="5370128"/>
            <a:ext cx="8208334" cy="979058"/>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5"/>
                </a:solidFill>
                <a:effectLst/>
                <a:latin typeface="+mj-lt"/>
              </a:rPr>
              <a:t>Variation in flash cell size across layers</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a:solidFill>
                  <a:schemeClr val="accent5"/>
                </a:solidFill>
                <a:latin typeface="+mj-lt"/>
                <a:sym typeface="Wingdings" panose="05000000000000000000" pitchFamily="2" charset="2"/>
              </a:rPr>
              <a:t> Layer-to-layer process variation</a:t>
            </a:r>
            <a:endParaRPr kumimoji="0" lang="en-US" sz="2800" b="1" i="0" u="none" strike="noStrike" cap="none" normalizeH="0" baseline="0" dirty="0">
              <a:ln>
                <a:noFill/>
              </a:ln>
              <a:solidFill>
                <a:schemeClr val="accent5"/>
              </a:solidFill>
              <a:effectLst/>
              <a:latin typeface="+mj-lt"/>
            </a:endParaRPr>
          </a:p>
        </p:txBody>
      </p:sp>
    </p:spTree>
    <p:extLst>
      <p:ext uri="{BB962C8B-B14F-4D97-AF65-F5344CB8AC3E}">
        <p14:creationId xmlns:p14="http://schemas.microsoft.com/office/powerpoint/2010/main" val="19216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55FC-0900-4143-8697-B938EA8EFE2D}"/>
              </a:ext>
            </a:extLst>
          </p:cNvPr>
          <p:cNvSpPr>
            <a:spLocks noGrp="1"/>
          </p:cNvSpPr>
          <p:nvPr>
            <p:ph type="title"/>
          </p:nvPr>
        </p:nvSpPr>
        <p:spPr/>
        <p:txBody>
          <a:bodyPr/>
          <a:lstStyle/>
          <a:p>
            <a:r>
              <a:rPr lang="en-US" dirty="0"/>
              <a:t>Summary of Differences</a:t>
            </a:r>
          </a:p>
        </p:txBody>
      </p:sp>
      <p:sp>
        <p:nvSpPr>
          <p:cNvPr id="3" name="Content Placeholder 2">
            <a:extLst>
              <a:ext uri="{FF2B5EF4-FFF2-40B4-BE49-F238E27FC236}">
                <a16:creationId xmlns:a16="http://schemas.microsoft.com/office/drawing/2014/main" id="{4C30F2AB-72FB-4FAD-B460-F4D911DC8EB1}"/>
              </a:ext>
            </a:extLst>
          </p:cNvPr>
          <p:cNvSpPr>
            <a:spLocks noGrp="1"/>
          </p:cNvSpPr>
          <p:nvPr>
            <p:ph sz="quarter" idx="11"/>
          </p:nvPr>
        </p:nvSpPr>
        <p:spPr/>
        <p:txBody>
          <a:bodyPr>
            <a:normAutofit/>
          </a:bodyPr>
          <a:lstStyle/>
          <a:p>
            <a:r>
              <a:rPr lang="en-US" sz="2800" b="1" dirty="0">
                <a:solidFill>
                  <a:schemeClr val="accent5"/>
                </a:solidFill>
              </a:rPr>
              <a:t>Flash cell design</a:t>
            </a:r>
          </a:p>
          <a:p>
            <a:pPr lvl="1"/>
            <a:r>
              <a:rPr lang="en-US" sz="2800" b="0" dirty="0">
                <a:solidFill>
                  <a:schemeClr val="tx1">
                    <a:lumMod val="65000"/>
                    <a:lumOff val="35000"/>
                  </a:schemeClr>
                </a:solidFill>
              </a:rPr>
              <a:t>Faster data retention</a:t>
            </a:r>
          </a:p>
          <a:p>
            <a:r>
              <a:rPr lang="en-US" sz="2800" b="1" dirty="0">
                <a:solidFill>
                  <a:schemeClr val="accent5"/>
                </a:solidFill>
              </a:rPr>
              <a:t>Flash chip organization</a:t>
            </a:r>
          </a:p>
          <a:p>
            <a:pPr lvl="1"/>
            <a:r>
              <a:rPr lang="en-US" sz="2800" b="0" dirty="0">
                <a:solidFill>
                  <a:schemeClr val="tx1">
                    <a:lumMod val="65000"/>
                    <a:lumOff val="35000"/>
                  </a:schemeClr>
                </a:solidFill>
              </a:rPr>
              <a:t>Layer-to-layer process variation</a:t>
            </a:r>
          </a:p>
          <a:p>
            <a:r>
              <a:rPr lang="en-US" sz="2800" b="1" dirty="0">
                <a:solidFill>
                  <a:schemeClr val="accent5"/>
                </a:solidFill>
              </a:rPr>
              <a:t>Larger manufacturing process</a:t>
            </a:r>
          </a:p>
          <a:p>
            <a:pPr lvl="1"/>
            <a:r>
              <a:rPr lang="en-US" sz="2800" b="0" dirty="0">
                <a:solidFill>
                  <a:schemeClr val="tx1">
                    <a:lumMod val="65000"/>
                    <a:lumOff val="35000"/>
                  </a:schemeClr>
                </a:solidFill>
              </a:rPr>
              <a:t>More resistant to other types of errors</a:t>
            </a:r>
          </a:p>
        </p:txBody>
      </p:sp>
      <p:sp>
        <p:nvSpPr>
          <p:cNvPr id="4" name="Slide Number Placeholder 3">
            <a:extLst>
              <a:ext uri="{FF2B5EF4-FFF2-40B4-BE49-F238E27FC236}">
                <a16:creationId xmlns:a16="http://schemas.microsoft.com/office/drawing/2014/main" id="{6D0D2713-B557-4C4D-971A-E458077D4116}"/>
              </a:ext>
            </a:extLst>
          </p:cNvPr>
          <p:cNvSpPr>
            <a:spLocks noGrp="1"/>
          </p:cNvSpPr>
          <p:nvPr>
            <p:ph type="sldNum" sz="quarter" idx="4"/>
          </p:nvPr>
        </p:nvSpPr>
        <p:spPr/>
        <p:txBody>
          <a:bodyPr/>
          <a:lstStyle/>
          <a:p>
            <a:fld id="{D1A49D29-CB85-4411-9FDD-91CD7B7D33F2}" type="slidenum">
              <a:rPr lang="en-US" smtClean="0"/>
              <a:t>99</a:t>
            </a:fld>
            <a:endParaRPr lang="en-US"/>
          </a:p>
        </p:txBody>
      </p:sp>
    </p:spTree>
    <p:extLst>
      <p:ext uri="{BB962C8B-B14F-4D97-AF65-F5344CB8AC3E}">
        <p14:creationId xmlns:p14="http://schemas.microsoft.com/office/powerpoint/2010/main" val="99638435"/>
      </p:ext>
    </p:extLst>
  </p:cSld>
  <p:clrMapOvr>
    <a:masterClrMapping/>
  </p:clrMapOvr>
</p:sld>
</file>

<file path=ppt/theme/theme1.xml><?xml version="1.0" encoding="utf-8"?>
<a:theme xmlns:a="http://schemas.openxmlformats.org/drawingml/2006/main" name="BlueTheme2017">
  <a:themeElements>
    <a:clrScheme name="Custom 2">
      <a:dk1>
        <a:sysClr val="windowText" lastClr="000000"/>
      </a:dk1>
      <a:lt1>
        <a:sysClr val="window" lastClr="FFFFFF"/>
      </a:lt1>
      <a:dk2>
        <a:srgbClr val="5B9BD5"/>
      </a:dk2>
      <a:lt2>
        <a:srgbClr val="E7E6E6"/>
      </a:lt2>
      <a:accent1>
        <a:srgbClr val="4472C4"/>
      </a:accent1>
      <a:accent2>
        <a:srgbClr val="ED7D31"/>
      </a:accent2>
      <a:accent3>
        <a:srgbClr val="A5A5A5"/>
      </a:accent3>
      <a:accent4>
        <a:srgbClr val="FFC000"/>
      </a:accent4>
      <a:accent5>
        <a:srgbClr val="C00000"/>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BlueTheme2017" id="{4289D1AA-1750-41B8-889E-50AB8D553277}" vid="{E3EBD536-3B0D-4849-932F-4D4A35003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53338</TotalTime>
  <Words>11032</Words>
  <Application>Microsoft Office PowerPoint</Application>
  <PresentationFormat>On-screen Show (4:3)</PresentationFormat>
  <Paragraphs>1827</Paragraphs>
  <Slides>115</Slides>
  <Notes>115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115</vt:i4>
      </vt:variant>
    </vt:vector>
  </HeadingPairs>
  <TitlesOfParts>
    <vt:vector size="124" baseType="lpstr">
      <vt:lpstr>等线</vt:lpstr>
      <vt:lpstr>Dotum</vt:lpstr>
      <vt:lpstr>ＭＳ Ｐゴシック</vt:lpstr>
      <vt:lpstr>黑体</vt:lpstr>
      <vt:lpstr>Arial</vt:lpstr>
      <vt:lpstr>Calibri</vt:lpstr>
      <vt:lpstr>Times New Roman</vt:lpstr>
      <vt:lpstr>Wingdings</vt:lpstr>
      <vt:lpstr>BlueTheme2017</vt:lpstr>
      <vt:lpstr>Architectural Techniques for Improving NAND Flash Memory Reliability  Thesis Oral Yixin Luo</vt:lpstr>
      <vt:lpstr>Storage Technology Drivers - 2018</vt:lpstr>
      <vt:lpstr>Flash-Memory-Based Solid-State Drive (SSD)</vt:lpstr>
      <vt:lpstr>Scaling Degrades Reliability</vt:lpstr>
      <vt:lpstr>Degraded Flash Reliability</vt:lpstr>
      <vt:lpstr>Problem: The Cost of Flash Reliability</vt:lpstr>
      <vt:lpstr>Error Correction Code (ECC)</vt:lpstr>
      <vt:lpstr>Increased Cost to Improve Flash Reliability</vt:lpstr>
      <vt:lpstr>P/E Cycle Lifetime</vt:lpstr>
      <vt:lpstr>Degrading P/E Cycle Lifetime</vt:lpstr>
      <vt:lpstr>Goal: Improve Flash Reliability at A Low Cost</vt:lpstr>
      <vt:lpstr>Opportunities to Improve Flash Reliability</vt:lpstr>
      <vt:lpstr>Thesis Statement</vt:lpstr>
      <vt:lpstr>Contributions</vt:lpstr>
      <vt:lpstr>Contributions</vt:lpstr>
      <vt:lpstr>Contributions</vt:lpstr>
      <vt:lpstr>Flash Error Related Works</vt:lpstr>
      <vt:lpstr>Contributions</vt:lpstr>
      <vt:lpstr>Understanding 3D NAND Errors: Through Characterization</vt:lpstr>
      <vt:lpstr>Characterization Methodology</vt:lpstr>
      <vt:lpstr>Characterization Methodology Cont’d</vt:lpstr>
      <vt:lpstr>3D NAND Error Characteristics</vt:lpstr>
      <vt:lpstr>HeatWatch: Mitigate 3D NAND Retention Using Self-Recovery and Temperature Awareness</vt:lpstr>
      <vt:lpstr>Retention Errors</vt:lpstr>
      <vt:lpstr>Retention Errors Dominates</vt:lpstr>
      <vt:lpstr>Mitigating Retention Errors</vt:lpstr>
      <vt:lpstr>Predicting The Optimal Read Ref. Voltage</vt:lpstr>
      <vt:lpstr>1. Predicting V0</vt:lpstr>
      <vt:lpstr>3D NAND Wearout Effect</vt:lpstr>
      <vt:lpstr>Predicting V0</vt:lpstr>
      <vt:lpstr>Programming Temperature Effect</vt:lpstr>
      <vt:lpstr>Predicting The Optimal Read Ref. Voltage</vt:lpstr>
      <vt:lpstr>Predicting ΔV</vt:lpstr>
      <vt:lpstr>Self-Recovery Effect</vt:lpstr>
      <vt:lpstr>Self-Recovery Component</vt:lpstr>
      <vt:lpstr>Predicting ΔV</vt:lpstr>
      <vt:lpstr>Retention Temperature Effect</vt:lpstr>
      <vt:lpstr>Predicting ΔV</vt:lpstr>
      <vt:lpstr>Effective Retention/Dwell Time Component</vt:lpstr>
      <vt:lpstr>Predicting The Optimal Read Ref. Voltage</vt:lpstr>
      <vt:lpstr>HeatWatch Mechanism</vt:lpstr>
      <vt:lpstr>Tracking SSD Temperature</vt:lpstr>
      <vt:lpstr>HeatWatch Mechanism Cont’d</vt:lpstr>
      <vt:lpstr>HeatWatch Mechanism Cont’d</vt:lpstr>
      <vt:lpstr>Evaluation Methodology</vt:lpstr>
      <vt:lpstr>Flash Lifetime Improvements</vt:lpstr>
      <vt:lpstr>LI-RAID: Mitigate Process Variation</vt:lpstr>
      <vt:lpstr>Layer-to-Layer Process Variation</vt:lpstr>
      <vt:lpstr>Tail RBER Problem</vt:lpstr>
      <vt:lpstr>Adapting Optimal Read Ref. Voltage to Layer</vt:lpstr>
      <vt:lpstr>Conventional RAID for SSD</vt:lpstr>
      <vt:lpstr>Layer-to-Layer Process Variation</vt:lpstr>
      <vt:lpstr>Conventional RAID for SSD</vt:lpstr>
      <vt:lpstr>LI-RAID: Tolerating Layer-to-Layer Variation</vt:lpstr>
      <vt:lpstr>MSB-LSB Page Error Rate Variation</vt:lpstr>
      <vt:lpstr>LI-RAID: Tolerating MSB-LSB Error Rate Variation</vt:lpstr>
      <vt:lpstr>LI-RAID Evaluation</vt:lpstr>
      <vt:lpstr>Conclusions and Future Work</vt:lpstr>
      <vt:lpstr>PowerPoint Presentation</vt:lpstr>
      <vt:lpstr>Lessons Learned</vt:lpstr>
      <vt:lpstr>Future Research Directions</vt:lpstr>
      <vt:lpstr>Future Research Directions</vt:lpstr>
      <vt:lpstr>Other Works During PhD</vt:lpstr>
      <vt:lpstr>Acknowledgements</vt:lpstr>
      <vt:lpstr>References (In Thesis)</vt:lpstr>
      <vt:lpstr>References (Thesis Related)</vt:lpstr>
      <vt:lpstr>References (Other Works During PhD)</vt:lpstr>
      <vt:lpstr>Architectural Techniques for Improving NAND Flash Memory Reliability  Thesis Oral Yixin Luo</vt:lpstr>
      <vt:lpstr>Backup Slides</vt:lpstr>
      <vt:lpstr>Error Correction Code (ECC)</vt:lpstr>
      <vt:lpstr>NAND Flash Errors</vt:lpstr>
      <vt:lpstr>Future of Solid-State Drives (SSDs)</vt:lpstr>
      <vt:lpstr>Why do we care about SSD lifetime?</vt:lpstr>
      <vt:lpstr>Why do we care about SSD lifetime?</vt:lpstr>
      <vt:lpstr>Mitigating Retention Improves Lifetime</vt:lpstr>
      <vt:lpstr>Conventional Retention Model Drawbacks</vt:lpstr>
      <vt:lpstr>Conventional Retention Model Drawbacks</vt:lpstr>
      <vt:lpstr>Conventional Retention Model Drawbacks</vt:lpstr>
      <vt:lpstr>Conventional Retention Model Drawbacks</vt:lpstr>
      <vt:lpstr>Optimal Read Ref. Voltage for Process Variation</vt:lpstr>
      <vt:lpstr>Threshold Voltage Distribution</vt:lpstr>
      <vt:lpstr>Reading From A Flash Cell</vt:lpstr>
      <vt:lpstr>Reading From A Flash Cell</vt:lpstr>
      <vt:lpstr>Writing To A Flash Cell</vt:lpstr>
      <vt:lpstr>Threshold Voltage Distribution</vt:lpstr>
      <vt:lpstr>Read Reference Voltage (Vref)</vt:lpstr>
      <vt:lpstr>Multi-Level Cell (MLC)</vt:lpstr>
      <vt:lpstr>Background: - Flash Reliability Background - 3D NAND vs. Planar NAND</vt:lpstr>
      <vt:lpstr>Threshold Voltage Distribution</vt:lpstr>
      <vt:lpstr>Flash Block Organization</vt:lpstr>
      <vt:lpstr>Read Reference Voltage</vt:lpstr>
      <vt:lpstr>Common Types of Flash Errors</vt:lpstr>
      <vt:lpstr>Raw Bit Errors</vt:lpstr>
      <vt:lpstr>Flash Reliability Summary</vt:lpstr>
      <vt:lpstr>3D NAND Flash Memory Scaling</vt:lpstr>
      <vt:lpstr>3D NAND vs. Planar NAND Differences</vt:lpstr>
      <vt:lpstr>Flash Cell Design</vt:lpstr>
      <vt:lpstr>Flash Chip Organization</vt:lpstr>
      <vt:lpstr>Summary of Differences</vt:lpstr>
      <vt:lpstr>Threshold Voltage Distribution Characterization Methodology</vt:lpstr>
      <vt:lpstr>Retention Errors</vt:lpstr>
      <vt:lpstr>Importance of Prediction Accuracy</vt:lpstr>
      <vt:lpstr>Raw Bit Error Rate Variation Within A Block</vt:lpstr>
      <vt:lpstr>Characterization Summary</vt:lpstr>
      <vt:lpstr>HeatWatch Summary</vt:lpstr>
      <vt:lpstr>Rising Popularity of NAND Flash Memory</vt:lpstr>
      <vt:lpstr>Storage Technology Drivers - 2018</vt:lpstr>
      <vt:lpstr>Primary Storage Demands</vt:lpstr>
      <vt:lpstr>Degraded Flash Reliability Increases Cost</vt:lpstr>
      <vt:lpstr>Causes of Raw Bit Errors</vt:lpstr>
      <vt:lpstr>Causes of Raw Bit Errors</vt:lpstr>
      <vt:lpstr>Future Research Directions</vt:lpstr>
      <vt:lpstr>SSD Reliability-Cost Trade-off</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Data Retention and Process Variation in 3D NAND Based SSDs</dc:title>
  <dc:creator>yixinluo</dc:creator>
  <cp:lastModifiedBy>yixinluo</cp:lastModifiedBy>
  <cp:revision>5</cp:revision>
  <cp:lastPrinted>2018-02-09T07:30:35Z</cp:lastPrinted>
  <dcterms:created xsi:type="dcterms:W3CDTF">2017-10-04T18:33:09Z</dcterms:created>
  <dcterms:modified xsi:type="dcterms:W3CDTF">2018-04-14T17:19:15Z</dcterms:modified>
</cp:coreProperties>
</file>