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7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2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3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6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8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9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3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31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3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4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5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6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7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38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39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40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4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42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3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44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5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6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7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theme/theme48.xml" ContentType="application/vnd.openxmlformats-officedocument.theme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49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theme/theme50.xml" ContentType="application/vnd.openxmlformats-officedocument.theme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51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52.xml" ContentType="application/vnd.openxmlformats-officedocument.theme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53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54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theme/theme55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56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57.xml" ContentType="application/vnd.openxmlformats-officedocument.theme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58.xml" ContentType="application/vnd.openxmlformats-officedocument.theme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59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theme/theme60.xml" ContentType="application/vnd.openxmlformats-officedocument.theme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theme/theme61.xml" ContentType="application/vnd.openxmlformats-officedocument.theme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theme/theme62.xml" ContentType="application/vnd.openxmlformats-officedocument.theme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6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64.xml" ContentType="application/vnd.openxmlformats-officedocument.theme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theme/theme65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66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67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theme/theme68.xml" ContentType="application/vnd.openxmlformats-officedocument.theme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theme/theme69.xml" ContentType="application/vnd.openxmlformats-officedocument.theme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theme/theme70.xml" ContentType="application/vnd.openxmlformats-officedocument.theme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theme/theme71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theme/theme72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theme/theme73.xml" ContentType="application/vnd.openxmlformats-officedocument.theme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theme/theme74.xml" ContentType="application/vnd.openxmlformats-officedocument.theme+xml"/>
  <Override PartName="/ppt/theme/theme75.xml" ContentType="application/vnd.openxmlformats-officedocument.theme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theme/theme76.xml" ContentType="application/vnd.openxmlformats-officedocument.theme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theme/theme77.xml" ContentType="application/vnd.openxmlformats-officedocument.theme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theme/theme78.xml" ContentType="application/vnd.openxmlformats-officedocument.theme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79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theme/theme80.xml" ContentType="application/vnd.openxmlformats-officedocument.theme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theme/theme81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theme/theme82.xml" ContentType="application/vnd.openxmlformats-officedocument.theme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theme/theme83.xml" ContentType="application/vnd.openxmlformats-officedocument.theme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theme/theme84.xml" ContentType="application/vnd.openxmlformats-officedocument.theme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theme/theme85.xml" ContentType="application/vnd.openxmlformats-officedocument.theme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theme/theme86.xml" ContentType="application/vnd.openxmlformats-officedocument.theme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theme/theme87.xml" ContentType="application/vnd.openxmlformats-officedocument.theme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theme/theme88.xml" ContentType="application/vnd.openxmlformats-officedocument.theme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theme/theme89.xml" ContentType="application/vnd.openxmlformats-officedocument.theme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theme/theme90.xml" ContentType="application/vnd.openxmlformats-officedocument.theme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theme/theme91.xml" ContentType="application/vnd.openxmlformats-officedocument.theme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theme/theme92.xml" ContentType="application/vnd.openxmlformats-officedocument.theme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theme/theme93.xml" ContentType="application/vnd.openxmlformats-officedocument.theme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theme/theme94.xml" ContentType="application/vnd.openxmlformats-officedocument.theme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theme/theme95.xml" ContentType="application/vnd.openxmlformats-officedocument.theme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theme/theme96.xml" ContentType="application/vnd.openxmlformats-officedocument.theme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theme/theme97.xml" ContentType="application/vnd.openxmlformats-officedocument.theme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theme/theme98.xml" ContentType="application/vnd.openxmlformats-officedocument.theme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theme/theme99.xml" ContentType="application/vnd.openxmlformats-officedocument.theme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theme/theme100.xml" ContentType="application/vnd.openxmlformats-officedocument.theme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theme/theme101.xml" ContentType="application/vnd.openxmlformats-officedocument.theme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theme/theme102.xml" ContentType="application/vnd.openxmlformats-officedocument.theme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theme/theme103.xml" ContentType="application/vnd.openxmlformats-officedocument.theme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theme/theme104.xml" ContentType="application/vnd.openxmlformats-officedocument.theme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theme/theme105.xml" ContentType="application/vnd.openxmlformats-officedocument.theme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theme/theme106.xml" ContentType="application/vnd.openxmlformats-officedocument.theme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theme/theme107.xml" ContentType="application/vnd.openxmlformats-officedocument.theme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theme/theme108.xml" ContentType="application/vnd.openxmlformats-officedocument.theme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theme/theme109.xml" ContentType="application/vnd.openxmlformats-officedocument.theme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theme/theme110.xml" ContentType="application/vnd.openxmlformats-officedocument.theme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theme/theme111.xml" ContentType="application/vnd.openxmlformats-officedocument.theme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theme/theme112.xml" ContentType="application/vnd.openxmlformats-officedocument.theme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theme/theme113.xml" ContentType="application/vnd.openxmlformats-officedocument.theme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theme/theme114.xml" ContentType="application/vnd.openxmlformats-officedocument.theme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theme/theme115.xml" ContentType="application/vnd.openxmlformats-officedocument.theme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theme/theme116.xml" ContentType="application/vnd.openxmlformats-officedocument.theme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theme/theme117.xml" ContentType="application/vnd.openxmlformats-officedocument.theme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theme/theme118.xml" ContentType="application/vnd.openxmlformats-officedocument.theme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theme/theme119.xml" ContentType="application/vnd.openxmlformats-officedocument.theme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theme/theme120.xml" ContentType="application/vnd.openxmlformats-officedocument.theme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theme/theme121.xml" ContentType="application/vnd.openxmlformats-officedocument.theme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theme/theme122.xml" ContentType="application/vnd.openxmlformats-officedocument.theme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theme/theme123.xml" ContentType="application/vnd.openxmlformats-officedocument.theme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theme/theme124.xml" ContentType="application/vnd.openxmlformats-officedocument.theme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theme/theme125.xml" ContentType="application/vnd.openxmlformats-officedocument.theme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theme/theme126.xml" ContentType="application/vnd.openxmlformats-officedocument.theme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theme/theme127.xml" ContentType="application/vnd.openxmlformats-officedocument.theme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theme/theme128.xml" ContentType="application/vnd.openxmlformats-officedocument.theme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theme/theme129.xml" ContentType="application/vnd.openxmlformats-officedocument.theme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theme/theme130.xml" ContentType="application/vnd.openxmlformats-officedocument.theme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theme/theme131.xml" ContentType="application/vnd.openxmlformats-officedocument.theme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theme/theme132.xml" ContentType="application/vnd.openxmlformats-officedocument.theme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theme/theme133.xml" ContentType="application/vnd.openxmlformats-officedocument.theme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theme/theme134.xml" ContentType="application/vnd.openxmlformats-officedocument.theme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theme/theme135.xml" ContentType="application/vnd.openxmlformats-officedocument.theme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theme/theme136.xml" ContentType="application/vnd.openxmlformats-officedocument.theme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theme/theme137.xml" ContentType="application/vnd.openxmlformats-officedocument.theme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theme/theme138.xml" ContentType="application/vnd.openxmlformats-officedocument.theme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theme/theme139.xml" ContentType="application/vnd.openxmlformats-officedocument.theme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theme/theme140.xml" ContentType="application/vnd.openxmlformats-officedocument.theme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theme/theme141.xml" ContentType="application/vnd.openxmlformats-officedocument.theme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theme/theme142.xml" ContentType="application/vnd.openxmlformats-officedocument.theme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theme/theme143.xml" ContentType="application/vnd.openxmlformats-officedocument.theme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theme/theme144.xml" ContentType="application/vnd.openxmlformats-officedocument.theme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theme/theme145.xml" ContentType="application/vnd.openxmlformats-officedocument.theme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theme/theme146.xml" ContentType="application/vnd.openxmlformats-officedocument.theme+xml"/>
  <Override PartName="/ppt/theme/theme14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3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3" r:id="rId11"/>
    <p:sldMasterId id="2147483785" r:id="rId12"/>
    <p:sldMasterId id="2147483797" r:id="rId13"/>
    <p:sldMasterId id="2147483809" r:id="rId14"/>
    <p:sldMasterId id="2147483821" r:id="rId15"/>
    <p:sldMasterId id="2147483833" r:id="rId16"/>
    <p:sldMasterId id="2147483845" r:id="rId17"/>
    <p:sldMasterId id="2147483858" r:id="rId18"/>
    <p:sldMasterId id="2147483870" r:id="rId19"/>
    <p:sldMasterId id="2147483882" r:id="rId20"/>
    <p:sldMasterId id="2147483894" r:id="rId21"/>
    <p:sldMasterId id="2147483906" r:id="rId22"/>
    <p:sldMasterId id="2147483919" r:id="rId23"/>
    <p:sldMasterId id="2147483931" r:id="rId24"/>
    <p:sldMasterId id="2147483943" r:id="rId25"/>
    <p:sldMasterId id="2147483955" r:id="rId26"/>
    <p:sldMasterId id="2147483967" r:id="rId27"/>
    <p:sldMasterId id="2147483979" r:id="rId28"/>
    <p:sldMasterId id="2147483991" r:id="rId29"/>
    <p:sldMasterId id="2147484003" r:id="rId30"/>
    <p:sldMasterId id="2147484015" r:id="rId31"/>
    <p:sldMasterId id="2147484027" r:id="rId32"/>
    <p:sldMasterId id="2147484039" r:id="rId33"/>
    <p:sldMasterId id="2147484051" r:id="rId34"/>
    <p:sldMasterId id="2147484063" r:id="rId35"/>
    <p:sldMasterId id="2147484075" r:id="rId36"/>
    <p:sldMasterId id="2147484087" r:id="rId37"/>
    <p:sldMasterId id="2147484099" r:id="rId38"/>
    <p:sldMasterId id="2147484111" r:id="rId39"/>
    <p:sldMasterId id="2147484124" r:id="rId40"/>
    <p:sldMasterId id="2147484136" r:id="rId41"/>
    <p:sldMasterId id="2147484148" r:id="rId42"/>
    <p:sldMasterId id="2147484160" r:id="rId43"/>
    <p:sldMasterId id="2147484173" r:id="rId44"/>
    <p:sldMasterId id="2147484185" r:id="rId45"/>
    <p:sldMasterId id="2147484197" r:id="rId46"/>
    <p:sldMasterId id="2147484209" r:id="rId47"/>
    <p:sldMasterId id="2147484221" r:id="rId48"/>
    <p:sldMasterId id="2147484233" r:id="rId49"/>
    <p:sldMasterId id="2147484245" r:id="rId50"/>
    <p:sldMasterId id="2147484257" r:id="rId51"/>
    <p:sldMasterId id="2147484269" r:id="rId52"/>
    <p:sldMasterId id="2147484281" r:id="rId53"/>
    <p:sldMasterId id="2147484293" r:id="rId54"/>
    <p:sldMasterId id="2147484305" r:id="rId55"/>
    <p:sldMasterId id="2147484317" r:id="rId56"/>
    <p:sldMasterId id="2147484329" r:id="rId57"/>
    <p:sldMasterId id="2147484341" r:id="rId58"/>
    <p:sldMasterId id="2147484353" r:id="rId59"/>
    <p:sldMasterId id="2147484365" r:id="rId60"/>
    <p:sldMasterId id="2147484377" r:id="rId61"/>
    <p:sldMasterId id="2147484389" r:id="rId62"/>
    <p:sldMasterId id="2147484401" r:id="rId63"/>
    <p:sldMasterId id="2147484413" r:id="rId64"/>
    <p:sldMasterId id="2147484425" r:id="rId65"/>
    <p:sldMasterId id="2147484437" r:id="rId66"/>
    <p:sldMasterId id="2147484449" r:id="rId67"/>
    <p:sldMasterId id="2147484461" r:id="rId68"/>
    <p:sldMasterId id="2147484473" r:id="rId69"/>
    <p:sldMasterId id="2147484485" r:id="rId70"/>
    <p:sldMasterId id="2147484497" r:id="rId71"/>
    <p:sldMasterId id="2147484509" r:id="rId72"/>
    <p:sldMasterId id="2147484521" r:id="rId73"/>
    <p:sldMasterId id="2147484533" r:id="rId74"/>
    <p:sldMasterId id="2147484545" r:id="rId75"/>
    <p:sldMasterId id="2147484546" r:id="rId76"/>
    <p:sldMasterId id="2147484559" r:id="rId77"/>
    <p:sldMasterId id="2147484571" r:id="rId78"/>
    <p:sldMasterId id="2147484583" r:id="rId79"/>
    <p:sldMasterId id="2147484595" r:id="rId80"/>
    <p:sldMasterId id="2147484607" r:id="rId81"/>
    <p:sldMasterId id="2147484619" r:id="rId82"/>
    <p:sldMasterId id="2147484631" r:id="rId83"/>
    <p:sldMasterId id="2147484646" r:id="rId84"/>
    <p:sldMasterId id="2147484658" r:id="rId85"/>
    <p:sldMasterId id="2147484670" r:id="rId86"/>
    <p:sldMasterId id="2147484682" r:id="rId87"/>
    <p:sldMasterId id="2147484694" r:id="rId88"/>
    <p:sldMasterId id="2147484706" r:id="rId89"/>
    <p:sldMasterId id="2147484718" r:id="rId90"/>
    <p:sldMasterId id="2147484731" r:id="rId91"/>
    <p:sldMasterId id="2147484743" r:id="rId92"/>
    <p:sldMasterId id="2147484755" r:id="rId93"/>
    <p:sldMasterId id="2147484767" r:id="rId94"/>
    <p:sldMasterId id="2147484779" r:id="rId95"/>
    <p:sldMasterId id="2147484792" r:id="rId96"/>
    <p:sldMasterId id="2147484804" r:id="rId97"/>
    <p:sldMasterId id="2147484816" r:id="rId98"/>
    <p:sldMasterId id="2147484828" r:id="rId99"/>
    <p:sldMasterId id="2147484840" r:id="rId100"/>
    <p:sldMasterId id="2147484852" r:id="rId101"/>
    <p:sldMasterId id="2147484864" r:id="rId102"/>
    <p:sldMasterId id="2147484876" r:id="rId103"/>
    <p:sldMasterId id="2147484888" r:id="rId104"/>
    <p:sldMasterId id="2147484900" r:id="rId105"/>
    <p:sldMasterId id="2147484912" r:id="rId106"/>
    <p:sldMasterId id="2147484924" r:id="rId107"/>
    <p:sldMasterId id="2147484936" r:id="rId108"/>
    <p:sldMasterId id="2147484948" r:id="rId109"/>
    <p:sldMasterId id="2147484960" r:id="rId110"/>
    <p:sldMasterId id="2147484972" r:id="rId111"/>
    <p:sldMasterId id="2147484984" r:id="rId112"/>
    <p:sldMasterId id="2147484997" r:id="rId113"/>
    <p:sldMasterId id="2147485009" r:id="rId114"/>
    <p:sldMasterId id="2147485021" r:id="rId115"/>
    <p:sldMasterId id="2147485033" r:id="rId116"/>
    <p:sldMasterId id="2147485046" r:id="rId117"/>
    <p:sldMasterId id="2147485058" r:id="rId118"/>
    <p:sldMasterId id="2147485070" r:id="rId119"/>
    <p:sldMasterId id="2147485082" r:id="rId120"/>
    <p:sldMasterId id="2147485094" r:id="rId121"/>
    <p:sldMasterId id="2147485106" r:id="rId122"/>
    <p:sldMasterId id="2147485118" r:id="rId123"/>
    <p:sldMasterId id="2147485130" r:id="rId124"/>
    <p:sldMasterId id="2147485142" r:id="rId125"/>
    <p:sldMasterId id="2147485154" r:id="rId126"/>
    <p:sldMasterId id="2147485166" r:id="rId127"/>
    <p:sldMasterId id="2147485178" r:id="rId128"/>
    <p:sldMasterId id="2147485190" r:id="rId129"/>
    <p:sldMasterId id="2147485202" r:id="rId130"/>
    <p:sldMasterId id="2147485214" r:id="rId131"/>
    <p:sldMasterId id="2147485226" r:id="rId132"/>
    <p:sldMasterId id="2147485238" r:id="rId133"/>
    <p:sldMasterId id="2147485250" r:id="rId134"/>
    <p:sldMasterId id="2147485262" r:id="rId135"/>
    <p:sldMasterId id="2147485274" r:id="rId136"/>
    <p:sldMasterId id="2147485286" r:id="rId137"/>
    <p:sldMasterId id="2147485298" r:id="rId138"/>
    <p:sldMasterId id="2147485310" r:id="rId139"/>
    <p:sldMasterId id="2147485322" r:id="rId140"/>
    <p:sldMasterId id="2147485334" r:id="rId141"/>
    <p:sldMasterId id="2147485346" r:id="rId142"/>
    <p:sldMasterId id="2147485358" r:id="rId143"/>
    <p:sldMasterId id="2147485370" r:id="rId144"/>
    <p:sldMasterId id="2147485382" r:id="rId145"/>
    <p:sldMasterId id="2147485394" r:id="rId146"/>
  </p:sldMasterIdLst>
  <p:notesMasterIdLst>
    <p:notesMasterId r:id="rId148"/>
  </p:notesMasterIdLst>
  <p:sldIdLst>
    <p:sldId id="258" r:id="rId147"/>
  </p:sldIdLst>
  <p:sldSz cx="28803600" cy="35999738"/>
  <p:notesSz cx="6858000" cy="9144000"/>
  <p:defaultTextStyle>
    <a:defPPr>
      <a:defRPr lang="en-US"/>
    </a:defPPr>
    <a:lvl1pPr marL="0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1pPr>
    <a:lvl2pPr marL="1600847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2pPr>
    <a:lvl3pPr marL="3201687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3pPr>
    <a:lvl4pPr marL="4802534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4pPr>
    <a:lvl5pPr marL="6403374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5pPr>
    <a:lvl6pPr marL="8004221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6pPr>
    <a:lvl7pPr marL="9605064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7pPr>
    <a:lvl8pPr marL="11205908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8pPr>
    <a:lvl9pPr marL="12806753" algn="l" defTabSz="1600847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8064" userDrawn="1">
          <p15:clr>
            <a:srgbClr val="A4A3A4"/>
          </p15:clr>
        </p15:guide>
        <p15:guide id="3" pos="9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C3FEB"/>
    <a:srgbClr val="3266FF"/>
    <a:srgbClr val="451657"/>
    <a:srgbClr val="4D1960"/>
    <a:srgbClr val="FF21C6"/>
    <a:srgbClr val="DD5F0B"/>
    <a:srgbClr val="C4102E"/>
    <a:srgbClr val="C95F08"/>
    <a:srgbClr val="FAC090"/>
    <a:srgbClr val="C79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5522"/>
  </p:normalViewPr>
  <p:slideViewPr>
    <p:cSldViewPr snapToGrid="0" snapToObjects="1">
      <p:cViewPr>
        <p:scale>
          <a:sx n="31" d="100"/>
          <a:sy n="31" d="100"/>
        </p:scale>
        <p:origin x="1456" y="-2216"/>
      </p:cViewPr>
      <p:guideLst>
        <p:guide orient="horz" pos="11339"/>
        <p:guide pos="8064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9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00" Type="http://schemas.openxmlformats.org/officeDocument/2006/relationships/slideMaster" Target="slideMasters/slideMaster100.xml"/><Relationship Id="rId150" Type="http://schemas.openxmlformats.org/officeDocument/2006/relationships/viewProps" Target="viewProps.xml"/><Relationship Id="rId151" Type="http://schemas.openxmlformats.org/officeDocument/2006/relationships/theme" Target="theme/theme1.xml"/><Relationship Id="rId152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" Target="slides/slide1.xml"/><Relationship Id="rId148" Type="http://schemas.openxmlformats.org/officeDocument/2006/relationships/notesMaster" Target="notesMasters/notesMaster1.xml"/><Relationship Id="rId1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23FF-30DC-E848-BCAE-8A28FF1D2B30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1pPr>
    <a:lvl2pPr marL="391732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2pPr>
    <a:lvl3pPr marL="783462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3pPr>
    <a:lvl4pPr marL="1175193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4pPr>
    <a:lvl5pPr marL="1566924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5pPr>
    <a:lvl6pPr marL="1958654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6pPr>
    <a:lvl7pPr marL="2350386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7pPr>
    <a:lvl8pPr marL="2742117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8pPr>
    <a:lvl9pPr marL="3133847" algn="l" defTabSz="783462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5513" y="1143000"/>
            <a:ext cx="2466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83.xml"/><Relationship Id="rId2" Type="http://schemas.openxmlformats.org/officeDocument/2006/relationships/image" Target="../media/image6.png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359" tIns="155679" rIns="311359" bIns="155679"/>
          <a:lstStyle/>
          <a:p>
            <a:endParaRPr lang="en-US" sz="6082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680" tIns="186840" rIns="373680" bIns="18684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fld id="{1328C3C1-546C-9A46-B9E7-A6B3FBF1F65F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4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6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7" y="6285917"/>
            <a:ext cx="25923241" cy="23314116"/>
          </a:xfrm>
          <a:prstGeom prst="rect">
            <a:avLst/>
          </a:prstGeom>
        </p:spPr>
        <p:txBody>
          <a:bodyPr lIns="372820" tIns="186395" rIns="372820" bIns="186395">
            <a:normAutofit/>
          </a:bodyPr>
          <a:lstStyle>
            <a:lvl1pPr marL="0" indent="0" algn="l">
              <a:buNone/>
              <a:defRPr sz="8332">
                <a:solidFill>
                  <a:schemeClr val="accent2"/>
                </a:solidFill>
                <a:latin typeface="Arial"/>
                <a:cs typeface="Arial"/>
              </a:defRPr>
            </a:lvl1pPr>
            <a:lvl2pPr marL="15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038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4636" indent="0">
              <a:buNone/>
              <a:defRPr sz="4583"/>
            </a:lvl2pPr>
            <a:lvl3pPr marL="3409273" indent="0">
              <a:buNone/>
              <a:defRPr sz="3747"/>
            </a:lvl3pPr>
            <a:lvl4pPr marL="5113907" indent="0">
              <a:buNone/>
              <a:defRPr sz="3333"/>
            </a:lvl4pPr>
            <a:lvl5pPr marL="6818539" indent="0">
              <a:buNone/>
              <a:defRPr sz="3333"/>
            </a:lvl5pPr>
            <a:lvl6pPr marL="8523176" indent="0">
              <a:buNone/>
              <a:defRPr sz="3333"/>
            </a:lvl6pPr>
            <a:lvl7pPr marL="10227811" indent="0">
              <a:buNone/>
              <a:defRPr sz="3333"/>
            </a:lvl7pPr>
            <a:lvl8pPr marL="11932438" indent="0">
              <a:buNone/>
              <a:defRPr sz="3333"/>
            </a:lvl8pPr>
            <a:lvl9pPr marL="1363707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494"/>
      </p:ext>
    </p:extLst>
  </p:cSld>
  <p:clrMapOvr>
    <a:masterClrMapping/>
  </p:clrMapOvr>
  <p:transition/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4636" indent="0">
              <a:buNone/>
              <a:defRPr sz="10415"/>
            </a:lvl2pPr>
            <a:lvl3pPr marL="3409273" indent="0">
              <a:buNone/>
              <a:defRPr sz="8997"/>
            </a:lvl3pPr>
            <a:lvl4pPr marL="5113907" indent="0">
              <a:buNone/>
              <a:defRPr sz="7499"/>
            </a:lvl4pPr>
            <a:lvl5pPr marL="6818539" indent="0">
              <a:buNone/>
              <a:defRPr sz="7499"/>
            </a:lvl5pPr>
            <a:lvl6pPr marL="8523176" indent="0">
              <a:buNone/>
              <a:defRPr sz="7499"/>
            </a:lvl6pPr>
            <a:lvl7pPr marL="10227811" indent="0">
              <a:buNone/>
              <a:defRPr sz="7499"/>
            </a:lvl7pPr>
            <a:lvl8pPr marL="11932438" indent="0">
              <a:buNone/>
              <a:defRPr sz="7499"/>
            </a:lvl8pPr>
            <a:lvl9pPr marL="1363707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4636" indent="0">
              <a:buNone/>
              <a:defRPr sz="4583"/>
            </a:lvl2pPr>
            <a:lvl3pPr marL="3409273" indent="0">
              <a:buNone/>
              <a:defRPr sz="3747"/>
            </a:lvl3pPr>
            <a:lvl4pPr marL="5113907" indent="0">
              <a:buNone/>
              <a:defRPr sz="3333"/>
            </a:lvl4pPr>
            <a:lvl5pPr marL="6818539" indent="0">
              <a:buNone/>
              <a:defRPr sz="3333"/>
            </a:lvl5pPr>
            <a:lvl6pPr marL="8523176" indent="0">
              <a:buNone/>
              <a:defRPr sz="3333"/>
            </a:lvl6pPr>
            <a:lvl7pPr marL="10227811" indent="0">
              <a:buNone/>
              <a:defRPr sz="3333"/>
            </a:lvl7pPr>
            <a:lvl8pPr marL="11932438" indent="0">
              <a:buNone/>
              <a:defRPr sz="3333"/>
            </a:lvl8pPr>
            <a:lvl9pPr marL="1363707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2716"/>
      </p:ext>
    </p:extLst>
  </p:cSld>
  <p:clrMapOvr>
    <a:masterClrMapping/>
  </p:clrMapOvr>
  <p:transition/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3054"/>
      </p:ext>
    </p:extLst>
  </p:cSld>
  <p:clrMapOvr>
    <a:masterClrMapping/>
  </p:clrMapOvr>
  <p:transition/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1304"/>
      </p:ext>
    </p:extLst>
  </p:cSld>
  <p:clrMapOvr>
    <a:masterClrMapping/>
  </p:clrMapOvr>
  <p:transition/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947" tIns="170482" rIns="340947" bIns="17048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3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4431" indent="0">
              <a:buNone/>
              <a:defRPr sz="6914"/>
            </a:lvl2pPr>
            <a:lvl3pPr marL="3408858" indent="0">
              <a:buNone/>
              <a:defRPr sz="6082"/>
            </a:lvl3pPr>
            <a:lvl4pPr marL="5113278" indent="0">
              <a:buNone/>
              <a:defRPr sz="5249"/>
            </a:lvl4pPr>
            <a:lvl5pPr marL="6817710" indent="0">
              <a:buNone/>
              <a:defRPr sz="5249"/>
            </a:lvl5pPr>
            <a:lvl6pPr marL="8522131" indent="0">
              <a:buNone/>
              <a:defRPr sz="5249"/>
            </a:lvl6pPr>
            <a:lvl7pPr marL="10226567" indent="0">
              <a:buNone/>
              <a:defRPr sz="5249"/>
            </a:lvl7pPr>
            <a:lvl8pPr marL="11930991" indent="0">
              <a:buNone/>
              <a:defRPr sz="5249"/>
            </a:lvl8pPr>
            <a:lvl9pPr marL="1363542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5113"/>
      </p:ext>
    </p:extLst>
  </p:cSld>
  <p:clrMapOvr>
    <a:masterClrMapping/>
  </p:clrMapOvr>
  <p:transition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7307"/>
      </p:ext>
    </p:extLst>
  </p:cSld>
  <p:clrMapOvr>
    <a:masterClrMapping/>
  </p:clrMapOvr>
  <p:transition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4431" indent="0">
              <a:buNone/>
              <a:defRPr sz="7499" b="1"/>
            </a:lvl2pPr>
            <a:lvl3pPr marL="3408858" indent="0">
              <a:buNone/>
              <a:defRPr sz="6914" b="1"/>
            </a:lvl3pPr>
            <a:lvl4pPr marL="5113278" indent="0">
              <a:buNone/>
              <a:defRPr sz="6082" b="1"/>
            </a:lvl4pPr>
            <a:lvl5pPr marL="6817710" indent="0">
              <a:buNone/>
              <a:defRPr sz="6082" b="1"/>
            </a:lvl5pPr>
            <a:lvl6pPr marL="8522131" indent="0">
              <a:buNone/>
              <a:defRPr sz="6082" b="1"/>
            </a:lvl6pPr>
            <a:lvl7pPr marL="10226567" indent="0">
              <a:buNone/>
              <a:defRPr sz="6082" b="1"/>
            </a:lvl7pPr>
            <a:lvl8pPr marL="11930991" indent="0">
              <a:buNone/>
              <a:defRPr sz="6082" b="1"/>
            </a:lvl8pPr>
            <a:lvl9pPr marL="136354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4431" indent="0">
              <a:buNone/>
              <a:defRPr sz="7499" b="1"/>
            </a:lvl2pPr>
            <a:lvl3pPr marL="3408858" indent="0">
              <a:buNone/>
              <a:defRPr sz="6914" b="1"/>
            </a:lvl3pPr>
            <a:lvl4pPr marL="5113278" indent="0">
              <a:buNone/>
              <a:defRPr sz="6082" b="1"/>
            </a:lvl4pPr>
            <a:lvl5pPr marL="6817710" indent="0">
              <a:buNone/>
              <a:defRPr sz="6082" b="1"/>
            </a:lvl5pPr>
            <a:lvl6pPr marL="8522131" indent="0">
              <a:buNone/>
              <a:defRPr sz="6082" b="1"/>
            </a:lvl6pPr>
            <a:lvl7pPr marL="10226567" indent="0">
              <a:buNone/>
              <a:defRPr sz="6082" b="1"/>
            </a:lvl7pPr>
            <a:lvl8pPr marL="11930991" indent="0">
              <a:buNone/>
              <a:defRPr sz="6082" b="1"/>
            </a:lvl8pPr>
            <a:lvl9pPr marL="136354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4663"/>
      </p:ext>
    </p:extLst>
  </p:cSld>
  <p:clrMapOvr>
    <a:masterClrMapping/>
  </p:clrMapOvr>
  <p:transition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788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5971387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>
                <a:latin typeface="Arial"/>
                <a:cs typeface="Arial"/>
              </a:defRPr>
            </a:lvl1pPr>
            <a:lvl2pPr marL="1552913" indent="0">
              <a:buNone/>
              <a:defRPr sz="9413"/>
            </a:lvl2pPr>
            <a:lvl3pPr marL="3105824" indent="0">
              <a:buNone/>
              <a:defRPr sz="8332"/>
            </a:lvl3pPr>
            <a:lvl4pPr marL="4658733" indent="0">
              <a:buNone/>
              <a:defRPr sz="6914"/>
            </a:lvl4pPr>
            <a:lvl5pPr marL="6211643" indent="0">
              <a:buNone/>
              <a:defRPr sz="6914"/>
            </a:lvl5pPr>
            <a:lvl6pPr marL="7764556" indent="0">
              <a:buNone/>
              <a:defRPr sz="6914"/>
            </a:lvl6pPr>
            <a:lvl7pPr marL="9317462" indent="0">
              <a:buNone/>
              <a:defRPr sz="6914"/>
            </a:lvl7pPr>
            <a:lvl8pPr marL="10870379" indent="0">
              <a:buNone/>
              <a:defRPr sz="6914"/>
            </a:lvl8pPr>
            <a:lvl9pPr marL="12423284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7571235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>
                <a:latin typeface="Arial"/>
                <a:cs typeface="Arial"/>
              </a:defRPr>
            </a:lvl1pPr>
            <a:lvl2pPr marL="1552913" indent="0">
              <a:buNone/>
              <a:defRPr sz="4164"/>
            </a:lvl2pPr>
            <a:lvl3pPr marL="3105824" indent="0">
              <a:buNone/>
              <a:defRPr sz="3333"/>
            </a:lvl3pPr>
            <a:lvl4pPr marL="4658733" indent="0">
              <a:buNone/>
              <a:defRPr sz="3166"/>
            </a:lvl4pPr>
            <a:lvl5pPr marL="6211643" indent="0">
              <a:buNone/>
              <a:defRPr sz="3166"/>
            </a:lvl5pPr>
            <a:lvl6pPr marL="7764556" indent="0">
              <a:buNone/>
              <a:defRPr sz="3166"/>
            </a:lvl6pPr>
            <a:lvl7pPr marL="9317462" indent="0">
              <a:buNone/>
              <a:defRPr sz="3166"/>
            </a:lvl7pPr>
            <a:lvl8pPr marL="10870379" indent="0">
              <a:buNone/>
              <a:defRPr sz="3166"/>
            </a:lvl8pPr>
            <a:lvl9pPr marL="1242328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116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2190"/>
      </p:ext>
    </p:extLst>
  </p:cSld>
  <p:clrMapOvr>
    <a:masterClrMapping/>
  </p:clrMapOvr>
  <p:transition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2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4431" indent="0">
              <a:buNone/>
              <a:defRPr sz="4583"/>
            </a:lvl2pPr>
            <a:lvl3pPr marL="3408858" indent="0">
              <a:buNone/>
              <a:defRPr sz="3747"/>
            </a:lvl3pPr>
            <a:lvl4pPr marL="5113278" indent="0">
              <a:buNone/>
              <a:defRPr sz="3333"/>
            </a:lvl4pPr>
            <a:lvl5pPr marL="6817710" indent="0">
              <a:buNone/>
              <a:defRPr sz="3333"/>
            </a:lvl5pPr>
            <a:lvl6pPr marL="8522131" indent="0">
              <a:buNone/>
              <a:defRPr sz="3333"/>
            </a:lvl6pPr>
            <a:lvl7pPr marL="10226567" indent="0">
              <a:buNone/>
              <a:defRPr sz="3333"/>
            </a:lvl7pPr>
            <a:lvl8pPr marL="11930991" indent="0">
              <a:buNone/>
              <a:defRPr sz="3333"/>
            </a:lvl8pPr>
            <a:lvl9pPr marL="136354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6818"/>
      </p:ext>
    </p:extLst>
  </p:cSld>
  <p:clrMapOvr>
    <a:masterClrMapping/>
  </p:clrMapOvr>
  <p:transition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4431" indent="0">
              <a:buNone/>
              <a:defRPr sz="10415"/>
            </a:lvl2pPr>
            <a:lvl3pPr marL="3408858" indent="0">
              <a:buNone/>
              <a:defRPr sz="8997"/>
            </a:lvl3pPr>
            <a:lvl4pPr marL="5113278" indent="0">
              <a:buNone/>
              <a:defRPr sz="7499"/>
            </a:lvl4pPr>
            <a:lvl5pPr marL="6817710" indent="0">
              <a:buNone/>
              <a:defRPr sz="7499"/>
            </a:lvl5pPr>
            <a:lvl6pPr marL="8522131" indent="0">
              <a:buNone/>
              <a:defRPr sz="7499"/>
            </a:lvl6pPr>
            <a:lvl7pPr marL="10226567" indent="0">
              <a:buNone/>
              <a:defRPr sz="7499"/>
            </a:lvl7pPr>
            <a:lvl8pPr marL="11930991" indent="0">
              <a:buNone/>
              <a:defRPr sz="7499"/>
            </a:lvl8pPr>
            <a:lvl9pPr marL="1363542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4431" indent="0">
              <a:buNone/>
              <a:defRPr sz="4583"/>
            </a:lvl2pPr>
            <a:lvl3pPr marL="3408858" indent="0">
              <a:buNone/>
              <a:defRPr sz="3747"/>
            </a:lvl3pPr>
            <a:lvl4pPr marL="5113278" indent="0">
              <a:buNone/>
              <a:defRPr sz="3333"/>
            </a:lvl4pPr>
            <a:lvl5pPr marL="6817710" indent="0">
              <a:buNone/>
              <a:defRPr sz="3333"/>
            </a:lvl5pPr>
            <a:lvl6pPr marL="8522131" indent="0">
              <a:buNone/>
              <a:defRPr sz="3333"/>
            </a:lvl6pPr>
            <a:lvl7pPr marL="10226567" indent="0">
              <a:buNone/>
              <a:defRPr sz="3333"/>
            </a:lvl7pPr>
            <a:lvl8pPr marL="11930991" indent="0">
              <a:buNone/>
              <a:defRPr sz="3333"/>
            </a:lvl8pPr>
            <a:lvl9pPr marL="136354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4264"/>
      </p:ext>
    </p:extLst>
  </p:cSld>
  <p:clrMapOvr>
    <a:masterClrMapping/>
  </p:clrMapOvr>
  <p:transition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9455"/>
      </p:ext>
    </p:extLst>
  </p:cSld>
  <p:clrMapOvr>
    <a:masterClrMapping/>
  </p:clrMapOvr>
  <p:transition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61"/>
      </p:ext>
    </p:extLst>
  </p:cSld>
  <p:clrMapOvr>
    <a:masterClrMapping/>
  </p:clrMapOvr>
  <p:transition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853" tIns="170436" rIns="340853" bIns="17043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4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3960" indent="0">
              <a:buNone/>
              <a:defRPr sz="6914"/>
            </a:lvl2pPr>
            <a:lvl3pPr marL="3407922" indent="0">
              <a:buNone/>
              <a:defRPr sz="6082"/>
            </a:lvl3pPr>
            <a:lvl4pPr marL="5111875" indent="0">
              <a:buNone/>
              <a:defRPr sz="5249"/>
            </a:lvl4pPr>
            <a:lvl5pPr marL="6815834" indent="0">
              <a:buNone/>
              <a:defRPr sz="5249"/>
            </a:lvl5pPr>
            <a:lvl6pPr marL="8519789" indent="0">
              <a:buNone/>
              <a:defRPr sz="5249"/>
            </a:lvl6pPr>
            <a:lvl7pPr marL="10223758" indent="0">
              <a:buNone/>
              <a:defRPr sz="5249"/>
            </a:lvl7pPr>
            <a:lvl8pPr marL="11927707" indent="0">
              <a:buNone/>
              <a:defRPr sz="5249"/>
            </a:lvl8pPr>
            <a:lvl9pPr marL="1363167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463"/>
      </p:ext>
    </p:extLst>
  </p:cSld>
  <p:clrMapOvr>
    <a:masterClrMapping/>
  </p:clrMapOvr>
  <p:transition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282"/>
      </p:ext>
    </p:extLst>
  </p:cSld>
  <p:clrMapOvr>
    <a:masterClrMapping/>
  </p:clrMapOvr>
  <p:transition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3960" indent="0">
              <a:buNone/>
              <a:defRPr sz="7499" b="1"/>
            </a:lvl2pPr>
            <a:lvl3pPr marL="3407922" indent="0">
              <a:buNone/>
              <a:defRPr sz="6914" b="1"/>
            </a:lvl3pPr>
            <a:lvl4pPr marL="5111875" indent="0">
              <a:buNone/>
              <a:defRPr sz="6082" b="1"/>
            </a:lvl4pPr>
            <a:lvl5pPr marL="6815834" indent="0">
              <a:buNone/>
              <a:defRPr sz="6082" b="1"/>
            </a:lvl5pPr>
            <a:lvl6pPr marL="8519789" indent="0">
              <a:buNone/>
              <a:defRPr sz="6082" b="1"/>
            </a:lvl6pPr>
            <a:lvl7pPr marL="10223758" indent="0">
              <a:buNone/>
              <a:defRPr sz="6082" b="1"/>
            </a:lvl7pPr>
            <a:lvl8pPr marL="11927707" indent="0">
              <a:buNone/>
              <a:defRPr sz="6082" b="1"/>
            </a:lvl8pPr>
            <a:lvl9pPr marL="136316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3960" indent="0">
              <a:buNone/>
              <a:defRPr sz="7499" b="1"/>
            </a:lvl2pPr>
            <a:lvl3pPr marL="3407922" indent="0">
              <a:buNone/>
              <a:defRPr sz="6914" b="1"/>
            </a:lvl3pPr>
            <a:lvl4pPr marL="5111875" indent="0">
              <a:buNone/>
              <a:defRPr sz="6082" b="1"/>
            </a:lvl4pPr>
            <a:lvl5pPr marL="6815834" indent="0">
              <a:buNone/>
              <a:defRPr sz="6082" b="1"/>
            </a:lvl5pPr>
            <a:lvl6pPr marL="8519789" indent="0">
              <a:buNone/>
              <a:defRPr sz="6082" b="1"/>
            </a:lvl6pPr>
            <a:lvl7pPr marL="10223758" indent="0">
              <a:buNone/>
              <a:defRPr sz="6082" b="1"/>
            </a:lvl7pPr>
            <a:lvl8pPr marL="11927707" indent="0">
              <a:buNone/>
              <a:defRPr sz="6082" b="1"/>
            </a:lvl8pPr>
            <a:lvl9pPr marL="136316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318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0446308" y="5618994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/>
            </a:lvl1pPr>
            <a:lvl2pPr marL="1552913" indent="0">
              <a:buNone/>
              <a:defRPr sz="9413"/>
            </a:lvl2pPr>
            <a:lvl3pPr marL="3105824" indent="0">
              <a:buNone/>
              <a:defRPr sz="8332"/>
            </a:lvl3pPr>
            <a:lvl4pPr marL="4658733" indent="0">
              <a:buNone/>
              <a:defRPr sz="6914"/>
            </a:lvl4pPr>
            <a:lvl5pPr marL="6211643" indent="0">
              <a:buNone/>
              <a:defRPr sz="6914"/>
            </a:lvl5pPr>
            <a:lvl6pPr marL="7764556" indent="0">
              <a:buNone/>
              <a:defRPr sz="6914"/>
            </a:lvl6pPr>
            <a:lvl7pPr marL="9317462" indent="0">
              <a:buNone/>
              <a:defRPr sz="6914"/>
            </a:lvl7pPr>
            <a:lvl8pPr marL="10870379" indent="0">
              <a:buNone/>
              <a:defRPr sz="6914"/>
            </a:lvl8pPr>
            <a:lvl9pPr marL="12423284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6308" y="27218841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/>
            </a:lvl1pPr>
            <a:lvl2pPr marL="1552913" indent="0">
              <a:buNone/>
              <a:defRPr sz="4164"/>
            </a:lvl2pPr>
            <a:lvl3pPr marL="3105824" indent="0">
              <a:buNone/>
              <a:defRPr sz="3333"/>
            </a:lvl3pPr>
            <a:lvl4pPr marL="4658733" indent="0">
              <a:buNone/>
              <a:defRPr sz="3166"/>
            </a:lvl4pPr>
            <a:lvl5pPr marL="6211643" indent="0">
              <a:buNone/>
              <a:defRPr sz="3166"/>
            </a:lvl5pPr>
            <a:lvl6pPr marL="7764556" indent="0">
              <a:buNone/>
              <a:defRPr sz="3166"/>
            </a:lvl6pPr>
            <a:lvl7pPr marL="9317462" indent="0">
              <a:buNone/>
              <a:defRPr sz="3166"/>
            </a:lvl7pPr>
            <a:lvl8pPr marL="10870379" indent="0">
              <a:buNone/>
              <a:defRPr sz="3166"/>
            </a:lvl8pPr>
            <a:lvl9pPr marL="1242328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40196" y="5618998"/>
            <a:ext cx="9006126" cy="25824808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/>
            </a:lvl1pPr>
            <a:lvl2pPr marL="1552913" indent="0">
              <a:buNone/>
              <a:defRPr sz="4164"/>
            </a:lvl2pPr>
            <a:lvl3pPr marL="3105824" indent="0">
              <a:buNone/>
              <a:defRPr sz="3333"/>
            </a:lvl3pPr>
            <a:lvl4pPr marL="4658733" indent="0">
              <a:buNone/>
              <a:defRPr sz="3166"/>
            </a:lvl4pPr>
            <a:lvl5pPr marL="6211643" indent="0">
              <a:buNone/>
              <a:defRPr sz="3166"/>
            </a:lvl5pPr>
            <a:lvl6pPr marL="7764556" indent="0">
              <a:buNone/>
              <a:defRPr sz="3166"/>
            </a:lvl6pPr>
            <a:lvl7pPr marL="9317462" indent="0">
              <a:buNone/>
              <a:defRPr sz="3166"/>
            </a:lvl7pPr>
            <a:lvl8pPr marL="10870379" indent="0">
              <a:buNone/>
              <a:defRPr sz="3166"/>
            </a:lvl8pPr>
            <a:lvl9pPr marL="1242328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16625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8506"/>
      </p:ext>
    </p:extLst>
  </p:cSld>
  <p:clrMapOvr>
    <a:masterClrMapping/>
  </p:clrMapOvr>
  <p:transition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7624"/>
      </p:ext>
    </p:extLst>
  </p:cSld>
  <p:clrMapOvr>
    <a:masterClrMapping/>
  </p:clrMapOvr>
  <p:transition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3960" indent="0">
              <a:buNone/>
              <a:defRPr sz="4583"/>
            </a:lvl2pPr>
            <a:lvl3pPr marL="3407922" indent="0">
              <a:buNone/>
              <a:defRPr sz="3747"/>
            </a:lvl3pPr>
            <a:lvl4pPr marL="5111875" indent="0">
              <a:buNone/>
              <a:defRPr sz="3333"/>
            </a:lvl4pPr>
            <a:lvl5pPr marL="6815834" indent="0">
              <a:buNone/>
              <a:defRPr sz="3333"/>
            </a:lvl5pPr>
            <a:lvl6pPr marL="8519789" indent="0">
              <a:buNone/>
              <a:defRPr sz="3333"/>
            </a:lvl6pPr>
            <a:lvl7pPr marL="10223758" indent="0">
              <a:buNone/>
              <a:defRPr sz="3333"/>
            </a:lvl7pPr>
            <a:lvl8pPr marL="11927707" indent="0">
              <a:buNone/>
              <a:defRPr sz="3333"/>
            </a:lvl8pPr>
            <a:lvl9pPr marL="136316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248"/>
      </p:ext>
    </p:extLst>
  </p:cSld>
  <p:clrMapOvr>
    <a:masterClrMapping/>
  </p:clrMapOvr>
  <p:transition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3960" indent="0">
              <a:buNone/>
              <a:defRPr sz="10415"/>
            </a:lvl2pPr>
            <a:lvl3pPr marL="3407922" indent="0">
              <a:buNone/>
              <a:defRPr sz="8997"/>
            </a:lvl3pPr>
            <a:lvl4pPr marL="5111875" indent="0">
              <a:buNone/>
              <a:defRPr sz="7499"/>
            </a:lvl4pPr>
            <a:lvl5pPr marL="6815834" indent="0">
              <a:buNone/>
              <a:defRPr sz="7499"/>
            </a:lvl5pPr>
            <a:lvl6pPr marL="8519789" indent="0">
              <a:buNone/>
              <a:defRPr sz="7499"/>
            </a:lvl6pPr>
            <a:lvl7pPr marL="10223758" indent="0">
              <a:buNone/>
              <a:defRPr sz="7499"/>
            </a:lvl7pPr>
            <a:lvl8pPr marL="11927707" indent="0">
              <a:buNone/>
              <a:defRPr sz="7499"/>
            </a:lvl8pPr>
            <a:lvl9pPr marL="1363167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3960" indent="0">
              <a:buNone/>
              <a:defRPr sz="4583"/>
            </a:lvl2pPr>
            <a:lvl3pPr marL="3407922" indent="0">
              <a:buNone/>
              <a:defRPr sz="3747"/>
            </a:lvl3pPr>
            <a:lvl4pPr marL="5111875" indent="0">
              <a:buNone/>
              <a:defRPr sz="3333"/>
            </a:lvl4pPr>
            <a:lvl5pPr marL="6815834" indent="0">
              <a:buNone/>
              <a:defRPr sz="3333"/>
            </a:lvl5pPr>
            <a:lvl6pPr marL="8519789" indent="0">
              <a:buNone/>
              <a:defRPr sz="3333"/>
            </a:lvl6pPr>
            <a:lvl7pPr marL="10223758" indent="0">
              <a:buNone/>
              <a:defRPr sz="3333"/>
            </a:lvl7pPr>
            <a:lvl8pPr marL="11927707" indent="0">
              <a:buNone/>
              <a:defRPr sz="3333"/>
            </a:lvl8pPr>
            <a:lvl9pPr marL="136316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83"/>
      </p:ext>
    </p:extLst>
  </p:cSld>
  <p:clrMapOvr>
    <a:masterClrMapping/>
  </p:clrMapOvr>
  <p:transition/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3028"/>
      </p:ext>
    </p:extLst>
  </p:cSld>
  <p:clrMapOvr>
    <a:masterClrMapping/>
  </p:clrMapOvr>
  <p:transition/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7554"/>
      </p:ext>
    </p:extLst>
  </p:cSld>
  <p:clrMapOvr>
    <a:masterClrMapping/>
  </p:clrMapOvr>
  <p:transition/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965" tIns="204495" rIns="408965" bIns="20449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1267"/>
      </p:ext>
    </p:extLst>
  </p:cSld>
  <p:clrMapOvr>
    <a:masterClrMapping/>
  </p:clrMapOvr>
  <p:transition/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75"/>
      </p:ext>
    </p:extLst>
  </p:cSld>
  <p:clrMapOvr>
    <a:masterClrMapping/>
  </p:clrMapOvr>
  <p:transition/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9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4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3493" indent="0">
              <a:buNone/>
              <a:defRPr sz="6914"/>
            </a:lvl2pPr>
            <a:lvl3pPr marL="3406984" indent="0">
              <a:buNone/>
              <a:defRPr sz="6082"/>
            </a:lvl3pPr>
            <a:lvl4pPr marL="5110469" indent="0">
              <a:buNone/>
              <a:defRPr sz="5249"/>
            </a:lvl4pPr>
            <a:lvl5pPr marL="6813962" indent="0">
              <a:buNone/>
              <a:defRPr sz="5249"/>
            </a:lvl5pPr>
            <a:lvl6pPr marL="8517445" indent="0">
              <a:buNone/>
              <a:defRPr sz="5249"/>
            </a:lvl6pPr>
            <a:lvl7pPr marL="10220946" indent="0">
              <a:buNone/>
              <a:defRPr sz="5249"/>
            </a:lvl7pPr>
            <a:lvl8pPr marL="11924429" indent="0">
              <a:buNone/>
              <a:defRPr sz="5249"/>
            </a:lvl8pPr>
            <a:lvl9pPr marL="1362792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5435"/>
      </p:ext>
    </p:extLst>
  </p:cSld>
  <p:clrMapOvr>
    <a:masterClrMapping/>
  </p:clrMapOvr>
  <p:transition/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989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833" y="762150"/>
            <a:ext cx="18773778" cy="404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2913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33113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3493" indent="0">
              <a:buNone/>
              <a:defRPr sz="7499" b="1"/>
            </a:lvl2pPr>
            <a:lvl3pPr marL="3406984" indent="0">
              <a:buNone/>
              <a:defRPr sz="6914" b="1"/>
            </a:lvl3pPr>
            <a:lvl4pPr marL="5110469" indent="0">
              <a:buNone/>
              <a:defRPr sz="6082" b="1"/>
            </a:lvl4pPr>
            <a:lvl5pPr marL="6813962" indent="0">
              <a:buNone/>
              <a:defRPr sz="6082" b="1"/>
            </a:lvl5pPr>
            <a:lvl6pPr marL="8517445" indent="0">
              <a:buNone/>
              <a:defRPr sz="6082" b="1"/>
            </a:lvl6pPr>
            <a:lvl7pPr marL="10220946" indent="0">
              <a:buNone/>
              <a:defRPr sz="6082" b="1"/>
            </a:lvl7pPr>
            <a:lvl8pPr marL="11924429" indent="0">
              <a:buNone/>
              <a:defRPr sz="6082" b="1"/>
            </a:lvl8pPr>
            <a:lvl9pPr marL="1362792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3493" indent="0">
              <a:buNone/>
              <a:defRPr sz="7499" b="1"/>
            </a:lvl2pPr>
            <a:lvl3pPr marL="3406984" indent="0">
              <a:buNone/>
              <a:defRPr sz="6914" b="1"/>
            </a:lvl3pPr>
            <a:lvl4pPr marL="5110469" indent="0">
              <a:buNone/>
              <a:defRPr sz="6082" b="1"/>
            </a:lvl4pPr>
            <a:lvl5pPr marL="6813962" indent="0">
              <a:buNone/>
              <a:defRPr sz="6082" b="1"/>
            </a:lvl5pPr>
            <a:lvl6pPr marL="8517445" indent="0">
              <a:buNone/>
              <a:defRPr sz="6082" b="1"/>
            </a:lvl6pPr>
            <a:lvl7pPr marL="10220946" indent="0">
              <a:buNone/>
              <a:defRPr sz="6082" b="1"/>
            </a:lvl7pPr>
            <a:lvl8pPr marL="11924429" indent="0">
              <a:buNone/>
              <a:defRPr sz="6082" b="1"/>
            </a:lvl8pPr>
            <a:lvl9pPr marL="1362792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1627"/>
      </p:ext>
    </p:extLst>
  </p:cSld>
  <p:clrMapOvr>
    <a:masterClrMapping/>
  </p:clrMapOvr>
  <p:transition/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750"/>
      </p:ext>
    </p:extLst>
  </p:cSld>
  <p:clrMapOvr>
    <a:masterClrMapping/>
  </p:clrMapOvr>
  <p:transition/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5548"/>
      </p:ext>
    </p:extLst>
  </p:cSld>
  <p:clrMapOvr>
    <a:masterClrMapping/>
  </p:clrMapOvr>
  <p:transition/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5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3493" indent="0">
              <a:buNone/>
              <a:defRPr sz="4583"/>
            </a:lvl2pPr>
            <a:lvl3pPr marL="3406984" indent="0">
              <a:buNone/>
              <a:defRPr sz="3747"/>
            </a:lvl3pPr>
            <a:lvl4pPr marL="5110469" indent="0">
              <a:buNone/>
              <a:defRPr sz="3333"/>
            </a:lvl4pPr>
            <a:lvl5pPr marL="6813962" indent="0">
              <a:buNone/>
              <a:defRPr sz="3333"/>
            </a:lvl5pPr>
            <a:lvl6pPr marL="8517445" indent="0">
              <a:buNone/>
              <a:defRPr sz="3333"/>
            </a:lvl6pPr>
            <a:lvl7pPr marL="10220946" indent="0">
              <a:buNone/>
              <a:defRPr sz="3333"/>
            </a:lvl7pPr>
            <a:lvl8pPr marL="11924429" indent="0">
              <a:buNone/>
              <a:defRPr sz="3333"/>
            </a:lvl8pPr>
            <a:lvl9pPr marL="1362792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08"/>
      </p:ext>
    </p:extLst>
  </p:cSld>
  <p:clrMapOvr>
    <a:masterClrMapping/>
  </p:clrMapOvr>
  <p:transition/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3493" indent="0">
              <a:buNone/>
              <a:defRPr sz="10415"/>
            </a:lvl2pPr>
            <a:lvl3pPr marL="3406984" indent="0">
              <a:buNone/>
              <a:defRPr sz="8997"/>
            </a:lvl3pPr>
            <a:lvl4pPr marL="5110469" indent="0">
              <a:buNone/>
              <a:defRPr sz="7499"/>
            </a:lvl4pPr>
            <a:lvl5pPr marL="6813962" indent="0">
              <a:buNone/>
              <a:defRPr sz="7499"/>
            </a:lvl5pPr>
            <a:lvl6pPr marL="8517445" indent="0">
              <a:buNone/>
              <a:defRPr sz="7499"/>
            </a:lvl6pPr>
            <a:lvl7pPr marL="10220946" indent="0">
              <a:buNone/>
              <a:defRPr sz="7499"/>
            </a:lvl7pPr>
            <a:lvl8pPr marL="11924429" indent="0">
              <a:buNone/>
              <a:defRPr sz="7499"/>
            </a:lvl8pPr>
            <a:lvl9pPr marL="1362792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3493" indent="0">
              <a:buNone/>
              <a:defRPr sz="4583"/>
            </a:lvl2pPr>
            <a:lvl3pPr marL="3406984" indent="0">
              <a:buNone/>
              <a:defRPr sz="3747"/>
            </a:lvl3pPr>
            <a:lvl4pPr marL="5110469" indent="0">
              <a:buNone/>
              <a:defRPr sz="3333"/>
            </a:lvl4pPr>
            <a:lvl5pPr marL="6813962" indent="0">
              <a:buNone/>
              <a:defRPr sz="3333"/>
            </a:lvl5pPr>
            <a:lvl6pPr marL="8517445" indent="0">
              <a:buNone/>
              <a:defRPr sz="3333"/>
            </a:lvl6pPr>
            <a:lvl7pPr marL="10220946" indent="0">
              <a:buNone/>
              <a:defRPr sz="3333"/>
            </a:lvl7pPr>
            <a:lvl8pPr marL="11924429" indent="0">
              <a:buNone/>
              <a:defRPr sz="3333"/>
            </a:lvl8pPr>
            <a:lvl9pPr marL="1362792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310"/>
      </p:ext>
    </p:extLst>
  </p:cSld>
  <p:clrMapOvr>
    <a:masterClrMapping/>
  </p:clrMapOvr>
  <p:transition/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1506"/>
      </p:ext>
    </p:extLst>
  </p:cSld>
  <p:clrMapOvr>
    <a:masterClrMapping/>
  </p:clrMapOvr>
  <p:transition/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9746"/>
      </p:ext>
    </p:extLst>
  </p:cSld>
  <p:clrMapOvr>
    <a:masterClrMapping/>
  </p:clrMapOvr>
  <p:transition/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806"/>
      </p:ext>
    </p:extLst>
  </p:cSld>
  <p:clrMapOvr>
    <a:masterClrMapping/>
  </p:clrMapOvr>
  <p:transition/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609" tIns="170319" rIns="340609" bIns="170319"/>
          <a:lstStyle/>
          <a:p>
            <a:pPr defTabSz="3405524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524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524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55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1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570" tIns="155271" rIns="310570" bIns="15527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733" tIns="186350" rIns="372733" bIns="18635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2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762" indent="0">
              <a:buNone/>
              <a:defRPr sz="6914"/>
            </a:lvl2pPr>
            <a:lvl3pPr marL="3405524" indent="0">
              <a:buNone/>
              <a:defRPr sz="6082"/>
            </a:lvl3pPr>
            <a:lvl4pPr marL="5108284" indent="0">
              <a:buNone/>
              <a:defRPr sz="5249"/>
            </a:lvl4pPr>
            <a:lvl5pPr marL="6811041" indent="0">
              <a:buNone/>
              <a:defRPr sz="5249"/>
            </a:lvl5pPr>
            <a:lvl6pPr marL="8513802" indent="0">
              <a:buNone/>
              <a:defRPr sz="5249"/>
            </a:lvl6pPr>
            <a:lvl7pPr marL="10216559" indent="0">
              <a:buNone/>
              <a:defRPr sz="5249"/>
            </a:lvl7pPr>
            <a:lvl8pPr marL="11919318" indent="0">
              <a:buNone/>
              <a:defRPr sz="5249"/>
            </a:lvl8pPr>
            <a:lvl9pPr marL="1362207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038"/>
      </p:ext>
    </p:extLst>
  </p:cSld>
  <p:clrMapOvr>
    <a:masterClrMapping/>
  </p:clrMapOvr>
  <p:transition/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0662"/>
      </p:ext>
    </p:extLst>
  </p:cSld>
  <p:clrMapOvr>
    <a:masterClrMapping/>
  </p:clrMapOvr>
  <p:transition/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762" indent="0">
              <a:buNone/>
              <a:defRPr sz="7499" b="1"/>
            </a:lvl2pPr>
            <a:lvl3pPr marL="3405524" indent="0">
              <a:buNone/>
              <a:defRPr sz="6914" b="1"/>
            </a:lvl3pPr>
            <a:lvl4pPr marL="5108284" indent="0">
              <a:buNone/>
              <a:defRPr sz="6082" b="1"/>
            </a:lvl4pPr>
            <a:lvl5pPr marL="6811041" indent="0">
              <a:buNone/>
              <a:defRPr sz="6082" b="1"/>
            </a:lvl5pPr>
            <a:lvl6pPr marL="8513802" indent="0">
              <a:buNone/>
              <a:defRPr sz="6082" b="1"/>
            </a:lvl6pPr>
            <a:lvl7pPr marL="10216559" indent="0">
              <a:buNone/>
              <a:defRPr sz="6082" b="1"/>
            </a:lvl7pPr>
            <a:lvl8pPr marL="11919318" indent="0">
              <a:buNone/>
              <a:defRPr sz="6082" b="1"/>
            </a:lvl8pPr>
            <a:lvl9pPr marL="1362207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762" indent="0">
              <a:buNone/>
              <a:defRPr sz="7499" b="1"/>
            </a:lvl2pPr>
            <a:lvl3pPr marL="3405524" indent="0">
              <a:buNone/>
              <a:defRPr sz="6914" b="1"/>
            </a:lvl3pPr>
            <a:lvl4pPr marL="5108284" indent="0">
              <a:buNone/>
              <a:defRPr sz="6082" b="1"/>
            </a:lvl4pPr>
            <a:lvl5pPr marL="6811041" indent="0">
              <a:buNone/>
              <a:defRPr sz="6082" b="1"/>
            </a:lvl5pPr>
            <a:lvl6pPr marL="8513802" indent="0">
              <a:buNone/>
              <a:defRPr sz="6082" b="1"/>
            </a:lvl6pPr>
            <a:lvl7pPr marL="10216559" indent="0">
              <a:buNone/>
              <a:defRPr sz="6082" b="1"/>
            </a:lvl7pPr>
            <a:lvl8pPr marL="11919318" indent="0">
              <a:buNone/>
              <a:defRPr sz="6082" b="1"/>
            </a:lvl8pPr>
            <a:lvl9pPr marL="1362207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4440"/>
      </p:ext>
    </p:extLst>
  </p:cSld>
  <p:clrMapOvr>
    <a:masterClrMapping/>
  </p:clrMapOvr>
  <p:transition/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1822"/>
      </p:ext>
    </p:extLst>
  </p:cSld>
  <p:clrMapOvr>
    <a:masterClrMapping/>
  </p:clrMapOvr>
  <p:transition/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224"/>
      </p:ext>
    </p:extLst>
  </p:cSld>
  <p:clrMapOvr>
    <a:masterClrMapping/>
  </p:clrMapOvr>
  <p:transition/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75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762" indent="0">
              <a:buNone/>
              <a:defRPr sz="4583"/>
            </a:lvl2pPr>
            <a:lvl3pPr marL="3405524" indent="0">
              <a:buNone/>
              <a:defRPr sz="3747"/>
            </a:lvl3pPr>
            <a:lvl4pPr marL="5108284" indent="0">
              <a:buNone/>
              <a:defRPr sz="3333"/>
            </a:lvl4pPr>
            <a:lvl5pPr marL="6811041" indent="0">
              <a:buNone/>
              <a:defRPr sz="3333"/>
            </a:lvl5pPr>
            <a:lvl6pPr marL="8513802" indent="0">
              <a:buNone/>
              <a:defRPr sz="3333"/>
            </a:lvl6pPr>
            <a:lvl7pPr marL="10216559" indent="0">
              <a:buNone/>
              <a:defRPr sz="3333"/>
            </a:lvl7pPr>
            <a:lvl8pPr marL="11919318" indent="0">
              <a:buNone/>
              <a:defRPr sz="3333"/>
            </a:lvl8pPr>
            <a:lvl9pPr marL="1362207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0783"/>
      </p:ext>
    </p:extLst>
  </p:cSld>
  <p:clrMapOvr>
    <a:masterClrMapping/>
  </p:clrMapOvr>
  <p:transition/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2762" indent="0">
              <a:buNone/>
              <a:defRPr sz="10415"/>
            </a:lvl2pPr>
            <a:lvl3pPr marL="3405524" indent="0">
              <a:buNone/>
              <a:defRPr sz="8997"/>
            </a:lvl3pPr>
            <a:lvl4pPr marL="5108284" indent="0">
              <a:buNone/>
              <a:defRPr sz="7499"/>
            </a:lvl4pPr>
            <a:lvl5pPr marL="6811041" indent="0">
              <a:buNone/>
              <a:defRPr sz="7499"/>
            </a:lvl5pPr>
            <a:lvl6pPr marL="8513802" indent="0">
              <a:buNone/>
              <a:defRPr sz="7499"/>
            </a:lvl6pPr>
            <a:lvl7pPr marL="10216559" indent="0">
              <a:buNone/>
              <a:defRPr sz="7499"/>
            </a:lvl7pPr>
            <a:lvl8pPr marL="11919318" indent="0">
              <a:buNone/>
              <a:defRPr sz="7499"/>
            </a:lvl8pPr>
            <a:lvl9pPr marL="1362207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762" indent="0">
              <a:buNone/>
              <a:defRPr sz="4583"/>
            </a:lvl2pPr>
            <a:lvl3pPr marL="3405524" indent="0">
              <a:buNone/>
              <a:defRPr sz="3747"/>
            </a:lvl3pPr>
            <a:lvl4pPr marL="5108284" indent="0">
              <a:buNone/>
              <a:defRPr sz="3333"/>
            </a:lvl4pPr>
            <a:lvl5pPr marL="6811041" indent="0">
              <a:buNone/>
              <a:defRPr sz="3333"/>
            </a:lvl5pPr>
            <a:lvl6pPr marL="8513802" indent="0">
              <a:buNone/>
              <a:defRPr sz="3333"/>
            </a:lvl6pPr>
            <a:lvl7pPr marL="10216559" indent="0">
              <a:buNone/>
              <a:defRPr sz="3333"/>
            </a:lvl7pPr>
            <a:lvl8pPr marL="11919318" indent="0">
              <a:buNone/>
              <a:defRPr sz="3333"/>
            </a:lvl8pPr>
            <a:lvl9pPr marL="1362207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365"/>
      </p:ext>
    </p:extLst>
  </p:cSld>
  <p:clrMapOvr>
    <a:masterClrMapping/>
  </p:clrMapOvr>
  <p:transition/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271"/>
      </p:ext>
    </p:extLst>
  </p:cSld>
  <p:clrMapOvr>
    <a:masterClrMapping/>
  </p:clrMapOvr>
  <p:transition/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2820"/>
      </p:ext>
    </p:extLst>
  </p:cSld>
  <p:clrMapOvr>
    <a:masterClrMapping/>
  </p:clrMapOvr>
  <p:transition/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516" tIns="170273" rIns="340516" bIns="170273"/>
          <a:lstStyle/>
          <a:p>
            <a:pPr defTabSz="3404586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16" tIns="170273" rIns="340516" bIns="170273"/>
          <a:lstStyle/>
          <a:p>
            <a:pPr defTabSz="3404586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16" tIns="170273" rIns="340516" bIns="170273"/>
          <a:lstStyle/>
          <a:p>
            <a:pPr defTabSz="3404586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673" tIns="204355" rIns="408673" bIns="20435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458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25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294" indent="0">
              <a:buNone/>
              <a:defRPr sz="6914"/>
            </a:lvl2pPr>
            <a:lvl3pPr marL="3404586" indent="0">
              <a:buNone/>
              <a:defRPr sz="6082"/>
            </a:lvl3pPr>
            <a:lvl4pPr marL="5106877" indent="0">
              <a:buNone/>
              <a:defRPr sz="5249"/>
            </a:lvl4pPr>
            <a:lvl5pPr marL="6809167" indent="0">
              <a:buNone/>
              <a:defRPr sz="5249"/>
            </a:lvl5pPr>
            <a:lvl6pPr marL="8511459" indent="0">
              <a:buNone/>
              <a:defRPr sz="5249"/>
            </a:lvl6pPr>
            <a:lvl7pPr marL="10213748" indent="0">
              <a:buNone/>
              <a:defRPr sz="5249"/>
            </a:lvl7pPr>
            <a:lvl8pPr marL="11916037" indent="0">
              <a:buNone/>
              <a:defRPr sz="5249"/>
            </a:lvl8pPr>
            <a:lvl9pPr marL="1361833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7587"/>
      </p:ext>
    </p:extLst>
  </p:cSld>
  <p:clrMapOvr>
    <a:masterClrMapping/>
  </p:clrMapOvr>
  <p:transition/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1269"/>
      </p:ext>
    </p:extLst>
  </p:cSld>
  <p:clrMapOvr>
    <a:masterClrMapping/>
  </p:clrMapOvr>
  <p:transition/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294" indent="0">
              <a:buNone/>
              <a:defRPr sz="7499" b="1"/>
            </a:lvl2pPr>
            <a:lvl3pPr marL="3404586" indent="0">
              <a:buNone/>
              <a:defRPr sz="6914" b="1"/>
            </a:lvl3pPr>
            <a:lvl4pPr marL="5106877" indent="0">
              <a:buNone/>
              <a:defRPr sz="6082" b="1"/>
            </a:lvl4pPr>
            <a:lvl5pPr marL="6809167" indent="0">
              <a:buNone/>
              <a:defRPr sz="6082" b="1"/>
            </a:lvl5pPr>
            <a:lvl6pPr marL="8511459" indent="0">
              <a:buNone/>
              <a:defRPr sz="6082" b="1"/>
            </a:lvl6pPr>
            <a:lvl7pPr marL="10213748" indent="0">
              <a:buNone/>
              <a:defRPr sz="6082" b="1"/>
            </a:lvl7pPr>
            <a:lvl8pPr marL="11916037" indent="0">
              <a:buNone/>
              <a:defRPr sz="6082" b="1"/>
            </a:lvl8pPr>
            <a:lvl9pPr marL="1361833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294" indent="0">
              <a:buNone/>
              <a:defRPr sz="7499" b="1"/>
            </a:lvl2pPr>
            <a:lvl3pPr marL="3404586" indent="0">
              <a:buNone/>
              <a:defRPr sz="6914" b="1"/>
            </a:lvl3pPr>
            <a:lvl4pPr marL="5106877" indent="0">
              <a:buNone/>
              <a:defRPr sz="6082" b="1"/>
            </a:lvl4pPr>
            <a:lvl5pPr marL="6809167" indent="0">
              <a:buNone/>
              <a:defRPr sz="6082" b="1"/>
            </a:lvl5pPr>
            <a:lvl6pPr marL="8511459" indent="0">
              <a:buNone/>
              <a:defRPr sz="6082" b="1"/>
            </a:lvl6pPr>
            <a:lvl7pPr marL="10213748" indent="0">
              <a:buNone/>
              <a:defRPr sz="6082" b="1"/>
            </a:lvl7pPr>
            <a:lvl8pPr marL="11916037" indent="0">
              <a:buNone/>
              <a:defRPr sz="6082" b="1"/>
            </a:lvl8pPr>
            <a:lvl9pPr marL="1361833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219"/>
      </p:ext>
    </p:extLst>
  </p:cSld>
  <p:clrMapOvr>
    <a:masterClrMapping/>
  </p:clrMapOvr>
  <p:transition/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1989"/>
      </p:ext>
    </p:extLst>
  </p:cSld>
  <p:clrMapOvr>
    <a:masterClrMapping/>
  </p:clrMapOvr>
  <p:transition/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673"/>
      </p:ext>
    </p:extLst>
  </p:cSld>
  <p:clrMapOvr>
    <a:masterClrMapping/>
  </p:clrMapOvr>
  <p:transition/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294" indent="0">
              <a:buNone/>
              <a:defRPr sz="4583"/>
            </a:lvl2pPr>
            <a:lvl3pPr marL="3404586" indent="0">
              <a:buNone/>
              <a:defRPr sz="3747"/>
            </a:lvl3pPr>
            <a:lvl4pPr marL="5106877" indent="0">
              <a:buNone/>
              <a:defRPr sz="3333"/>
            </a:lvl4pPr>
            <a:lvl5pPr marL="6809167" indent="0">
              <a:buNone/>
              <a:defRPr sz="3333"/>
            </a:lvl5pPr>
            <a:lvl6pPr marL="8511459" indent="0">
              <a:buNone/>
              <a:defRPr sz="3333"/>
            </a:lvl6pPr>
            <a:lvl7pPr marL="10213748" indent="0">
              <a:buNone/>
              <a:defRPr sz="3333"/>
            </a:lvl7pPr>
            <a:lvl8pPr marL="11916037" indent="0">
              <a:buNone/>
              <a:defRPr sz="3333"/>
            </a:lvl8pPr>
            <a:lvl9pPr marL="1361833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739"/>
      </p:ext>
    </p:extLst>
  </p:cSld>
  <p:clrMapOvr>
    <a:masterClrMapping/>
  </p:clrMapOvr>
  <p:transition/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2294" indent="0">
              <a:buNone/>
              <a:defRPr sz="10415"/>
            </a:lvl2pPr>
            <a:lvl3pPr marL="3404586" indent="0">
              <a:buNone/>
              <a:defRPr sz="8997"/>
            </a:lvl3pPr>
            <a:lvl4pPr marL="5106877" indent="0">
              <a:buNone/>
              <a:defRPr sz="7499"/>
            </a:lvl4pPr>
            <a:lvl5pPr marL="6809167" indent="0">
              <a:buNone/>
              <a:defRPr sz="7499"/>
            </a:lvl5pPr>
            <a:lvl6pPr marL="8511459" indent="0">
              <a:buNone/>
              <a:defRPr sz="7499"/>
            </a:lvl6pPr>
            <a:lvl7pPr marL="10213748" indent="0">
              <a:buNone/>
              <a:defRPr sz="7499"/>
            </a:lvl7pPr>
            <a:lvl8pPr marL="11916037" indent="0">
              <a:buNone/>
              <a:defRPr sz="7499"/>
            </a:lvl8pPr>
            <a:lvl9pPr marL="1361833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294" indent="0">
              <a:buNone/>
              <a:defRPr sz="4583"/>
            </a:lvl2pPr>
            <a:lvl3pPr marL="3404586" indent="0">
              <a:buNone/>
              <a:defRPr sz="3747"/>
            </a:lvl3pPr>
            <a:lvl4pPr marL="5106877" indent="0">
              <a:buNone/>
              <a:defRPr sz="3333"/>
            </a:lvl4pPr>
            <a:lvl5pPr marL="6809167" indent="0">
              <a:buNone/>
              <a:defRPr sz="3333"/>
            </a:lvl5pPr>
            <a:lvl6pPr marL="8511459" indent="0">
              <a:buNone/>
              <a:defRPr sz="3333"/>
            </a:lvl6pPr>
            <a:lvl7pPr marL="10213748" indent="0">
              <a:buNone/>
              <a:defRPr sz="3333"/>
            </a:lvl7pPr>
            <a:lvl8pPr marL="11916037" indent="0">
              <a:buNone/>
              <a:defRPr sz="3333"/>
            </a:lvl8pPr>
            <a:lvl9pPr marL="1361833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333"/>
      </p:ext>
    </p:extLst>
  </p:cSld>
  <p:clrMapOvr>
    <a:masterClrMapping/>
  </p:clrMapOvr>
  <p:transition/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5814"/>
      </p:ext>
    </p:extLst>
  </p:cSld>
  <p:clrMapOvr>
    <a:masterClrMapping/>
  </p:clrMapOvr>
  <p:transition/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877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3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2553" indent="0">
              <a:buNone/>
              <a:defRPr sz="6082"/>
            </a:lvl2pPr>
            <a:lvl3pPr marL="3105097" indent="0">
              <a:buNone/>
              <a:defRPr sz="5249"/>
            </a:lvl3pPr>
            <a:lvl4pPr marL="4657646" indent="0">
              <a:buNone/>
              <a:defRPr sz="4833"/>
            </a:lvl4pPr>
            <a:lvl5pPr marL="6210196" indent="0">
              <a:buNone/>
              <a:defRPr sz="4833"/>
            </a:lvl5pPr>
            <a:lvl6pPr marL="7762746" indent="0">
              <a:buNone/>
              <a:defRPr sz="4833"/>
            </a:lvl6pPr>
            <a:lvl7pPr marL="9315294" indent="0">
              <a:buNone/>
              <a:defRPr sz="4833"/>
            </a:lvl7pPr>
            <a:lvl8pPr marL="10867846" indent="0">
              <a:buNone/>
              <a:defRPr sz="4833"/>
            </a:lvl8pPr>
            <a:lvl9pPr marL="1242038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0348"/>
      </p:ext>
    </p:extLst>
  </p:cSld>
  <p:clrMapOvr>
    <a:masterClrMapping/>
  </p:clrMapOvr>
  <p:transition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478" tIns="170257" rIns="340478" bIns="17025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2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6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087" indent="0">
              <a:buNone/>
              <a:defRPr sz="6914"/>
            </a:lvl2pPr>
            <a:lvl3pPr marL="3404174" indent="0">
              <a:buNone/>
              <a:defRPr sz="6082"/>
            </a:lvl3pPr>
            <a:lvl4pPr marL="5106252" indent="0">
              <a:buNone/>
              <a:defRPr sz="5249"/>
            </a:lvl4pPr>
            <a:lvl5pPr marL="6808339" indent="0">
              <a:buNone/>
              <a:defRPr sz="5249"/>
            </a:lvl5pPr>
            <a:lvl6pPr marL="8510418" indent="0">
              <a:buNone/>
              <a:defRPr sz="5249"/>
            </a:lvl6pPr>
            <a:lvl7pPr marL="10212516" indent="0">
              <a:buNone/>
              <a:defRPr sz="5249"/>
            </a:lvl7pPr>
            <a:lvl8pPr marL="11914592" indent="0">
              <a:buNone/>
              <a:defRPr sz="5249"/>
            </a:lvl8pPr>
            <a:lvl9pPr marL="1361668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9768"/>
      </p:ext>
    </p:extLst>
  </p:cSld>
  <p:clrMapOvr>
    <a:masterClrMapping/>
  </p:clrMapOvr>
  <p:transition/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7229"/>
      </p:ext>
    </p:extLst>
  </p:cSld>
  <p:clrMapOvr>
    <a:masterClrMapping/>
  </p:clrMapOvr>
  <p:transition/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087" indent="0">
              <a:buNone/>
              <a:defRPr sz="7499" b="1"/>
            </a:lvl2pPr>
            <a:lvl3pPr marL="3404174" indent="0">
              <a:buNone/>
              <a:defRPr sz="6914" b="1"/>
            </a:lvl3pPr>
            <a:lvl4pPr marL="5106252" indent="0">
              <a:buNone/>
              <a:defRPr sz="6082" b="1"/>
            </a:lvl4pPr>
            <a:lvl5pPr marL="6808339" indent="0">
              <a:buNone/>
              <a:defRPr sz="6082" b="1"/>
            </a:lvl5pPr>
            <a:lvl6pPr marL="8510418" indent="0">
              <a:buNone/>
              <a:defRPr sz="6082" b="1"/>
            </a:lvl6pPr>
            <a:lvl7pPr marL="10212516" indent="0">
              <a:buNone/>
              <a:defRPr sz="6082" b="1"/>
            </a:lvl7pPr>
            <a:lvl8pPr marL="11914592" indent="0">
              <a:buNone/>
              <a:defRPr sz="6082" b="1"/>
            </a:lvl8pPr>
            <a:lvl9pPr marL="1361668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2087" indent="0">
              <a:buNone/>
              <a:defRPr sz="7499" b="1"/>
            </a:lvl2pPr>
            <a:lvl3pPr marL="3404174" indent="0">
              <a:buNone/>
              <a:defRPr sz="6914" b="1"/>
            </a:lvl3pPr>
            <a:lvl4pPr marL="5106252" indent="0">
              <a:buNone/>
              <a:defRPr sz="6082" b="1"/>
            </a:lvl4pPr>
            <a:lvl5pPr marL="6808339" indent="0">
              <a:buNone/>
              <a:defRPr sz="6082" b="1"/>
            </a:lvl5pPr>
            <a:lvl6pPr marL="8510418" indent="0">
              <a:buNone/>
              <a:defRPr sz="6082" b="1"/>
            </a:lvl6pPr>
            <a:lvl7pPr marL="10212516" indent="0">
              <a:buNone/>
              <a:defRPr sz="6082" b="1"/>
            </a:lvl7pPr>
            <a:lvl8pPr marL="11914592" indent="0">
              <a:buNone/>
              <a:defRPr sz="6082" b="1"/>
            </a:lvl8pPr>
            <a:lvl9pPr marL="1361668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471"/>
      </p:ext>
    </p:extLst>
  </p:cSld>
  <p:clrMapOvr>
    <a:masterClrMapping/>
  </p:clrMapOvr>
  <p:transition/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530"/>
      </p:ext>
    </p:extLst>
  </p:cSld>
  <p:clrMapOvr>
    <a:masterClrMapping/>
  </p:clrMapOvr>
  <p:transition/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4814"/>
      </p:ext>
    </p:extLst>
  </p:cSld>
  <p:clrMapOvr>
    <a:masterClrMapping/>
  </p:clrMapOvr>
  <p:transition/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087" indent="0">
              <a:buNone/>
              <a:defRPr sz="4583"/>
            </a:lvl2pPr>
            <a:lvl3pPr marL="3404174" indent="0">
              <a:buNone/>
              <a:defRPr sz="3747"/>
            </a:lvl3pPr>
            <a:lvl4pPr marL="5106252" indent="0">
              <a:buNone/>
              <a:defRPr sz="3333"/>
            </a:lvl4pPr>
            <a:lvl5pPr marL="6808339" indent="0">
              <a:buNone/>
              <a:defRPr sz="3333"/>
            </a:lvl5pPr>
            <a:lvl6pPr marL="8510418" indent="0">
              <a:buNone/>
              <a:defRPr sz="3333"/>
            </a:lvl6pPr>
            <a:lvl7pPr marL="10212516" indent="0">
              <a:buNone/>
              <a:defRPr sz="3333"/>
            </a:lvl7pPr>
            <a:lvl8pPr marL="11914592" indent="0">
              <a:buNone/>
              <a:defRPr sz="3333"/>
            </a:lvl8pPr>
            <a:lvl9pPr marL="1361668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3808"/>
      </p:ext>
    </p:extLst>
  </p:cSld>
  <p:clrMapOvr>
    <a:masterClrMapping/>
  </p:clrMapOvr>
  <p:transition/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2087" indent="0">
              <a:buNone/>
              <a:defRPr sz="10415"/>
            </a:lvl2pPr>
            <a:lvl3pPr marL="3404174" indent="0">
              <a:buNone/>
              <a:defRPr sz="8997"/>
            </a:lvl3pPr>
            <a:lvl4pPr marL="5106252" indent="0">
              <a:buNone/>
              <a:defRPr sz="7499"/>
            </a:lvl4pPr>
            <a:lvl5pPr marL="6808339" indent="0">
              <a:buNone/>
              <a:defRPr sz="7499"/>
            </a:lvl5pPr>
            <a:lvl6pPr marL="8510418" indent="0">
              <a:buNone/>
              <a:defRPr sz="7499"/>
            </a:lvl6pPr>
            <a:lvl7pPr marL="10212516" indent="0">
              <a:buNone/>
              <a:defRPr sz="7499"/>
            </a:lvl7pPr>
            <a:lvl8pPr marL="11914592" indent="0">
              <a:buNone/>
              <a:defRPr sz="7499"/>
            </a:lvl8pPr>
            <a:lvl9pPr marL="1361668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087" indent="0">
              <a:buNone/>
              <a:defRPr sz="4583"/>
            </a:lvl2pPr>
            <a:lvl3pPr marL="3404174" indent="0">
              <a:buNone/>
              <a:defRPr sz="3747"/>
            </a:lvl3pPr>
            <a:lvl4pPr marL="5106252" indent="0">
              <a:buNone/>
              <a:defRPr sz="3333"/>
            </a:lvl4pPr>
            <a:lvl5pPr marL="6808339" indent="0">
              <a:buNone/>
              <a:defRPr sz="3333"/>
            </a:lvl5pPr>
            <a:lvl6pPr marL="8510418" indent="0">
              <a:buNone/>
              <a:defRPr sz="3333"/>
            </a:lvl6pPr>
            <a:lvl7pPr marL="10212516" indent="0">
              <a:buNone/>
              <a:defRPr sz="3333"/>
            </a:lvl7pPr>
            <a:lvl8pPr marL="11914592" indent="0">
              <a:buNone/>
              <a:defRPr sz="3333"/>
            </a:lvl8pPr>
            <a:lvl9pPr marL="1361668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5977"/>
      </p:ext>
    </p:extLst>
  </p:cSld>
  <p:clrMapOvr>
    <a:masterClrMapping/>
  </p:clrMapOvr>
  <p:transition/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956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5682"/>
      </p:ext>
    </p:extLst>
  </p:cSld>
  <p:clrMapOvr>
    <a:masterClrMapping/>
  </p:clrMapOvr>
  <p:transition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253"/>
      </p:ext>
    </p:extLst>
  </p:cSld>
  <p:clrMapOvr>
    <a:masterClrMapping/>
  </p:clrMapOvr>
  <p:transition/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384" tIns="170211" rIns="340384" bIns="17021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3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6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1619" indent="0">
              <a:buNone/>
              <a:defRPr sz="6914"/>
            </a:lvl2pPr>
            <a:lvl3pPr marL="3403236" indent="0">
              <a:buNone/>
              <a:defRPr sz="6082"/>
            </a:lvl3pPr>
            <a:lvl4pPr marL="5104847" indent="0">
              <a:buNone/>
              <a:defRPr sz="5249"/>
            </a:lvl4pPr>
            <a:lvl5pPr marL="6806465" indent="0">
              <a:buNone/>
              <a:defRPr sz="5249"/>
            </a:lvl5pPr>
            <a:lvl6pPr marL="8508079" indent="0">
              <a:buNone/>
              <a:defRPr sz="5249"/>
            </a:lvl6pPr>
            <a:lvl7pPr marL="10209708" indent="0">
              <a:buNone/>
              <a:defRPr sz="5249"/>
            </a:lvl7pPr>
            <a:lvl8pPr marL="11911313" indent="0">
              <a:buNone/>
              <a:defRPr sz="5249"/>
            </a:lvl8pPr>
            <a:lvl9pPr marL="1361293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  <p:transition/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6984"/>
      </p:ext>
    </p:extLst>
  </p:cSld>
  <p:clrMapOvr>
    <a:masterClrMapping/>
  </p:clrMapOvr>
  <p:transition/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1619" indent="0">
              <a:buNone/>
              <a:defRPr sz="7499" b="1"/>
            </a:lvl2pPr>
            <a:lvl3pPr marL="3403236" indent="0">
              <a:buNone/>
              <a:defRPr sz="6914" b="1"/>
            </a:lvl3pPr>
            <a:lvl4pPr marL="5104847" indent="0">
              <a:buNone/>
              <a:defRPr sz="6082" b="1"/>
            </a:lvl4pPr>
            <a:lvl5pPr marL="6806465" indent="0">
              <a:buNone/>
              <a:defRPr sz="6082" b="1"/>
            </a:lvl5pPr>
            <a:lvl6pPr marL="8508079" indent="0">
              <a:buNone/>
              <a:defRPr sz="6082" b="1"/>
            </a:lvl6pPr>
            <a:lvl7pPr marL="10209708" indent="0">
              <a:buNone/>
              <a:defRPr sz="6082" b="1"/>
            </a:lvl7pPr>
            <a:lvl8pPr marL="11911313" indent="0">
              <a:buNone/>
              <a:defRPr sz="6082" b="1"/>
            </a:lvl8pPr>
            <a:lvl9pPr marL="1361293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1619" indent="0">
              <a:buNone/>
              <a:defRPr sz="7499" b="1"/>
            </a:lvl2pPr>
            <a:lvl3pPr marL="3403236" indent="0">
              <a:buNone/>
              <a:defRPr sz="6914" b="1"/>
            </a:lvl3pPr>
            <a:lvl4pPr marL="5104847" indent="0">
              <a:buNone/>
              <a:defRPr sz="6082" b="1"/>
            </a:lvl4pPr>
            <a:lvl5pPr marL="6806465" indent="0">
              <a:buNone/>
              <a:defRPr sz="6082" b="1"/>
            </a:lvl5pPr>
            <a:lvl6pPr marL="8508079" indent="0">
              <a:buNone/>
              <a:defRPr sz="6082" b="1"/>
            </a:lvl6pPr>
            <a:lvl7pPr marL="10209708" indent="0">
              <a:buNone/>
              <a:defRPr sz="6082" b="1"/>
            </a:lvl7pPr>
            <a:lvl8pPr marL="11911313" indent="0">
              <a:buNone/>
              <a:defRPr sz="6082" b="1"/>
            </a:lvl8pPr>
            <a:lvl9pPr marL="1361293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5306"/>
      </p:ext>
    </p:extLst>
  </p:cSld>
  <p:clrMapOvr>
    <a:masterClrMapping/>
  </p:clrMapOvr>
  <p:transition/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185"/>
      </p:ext>
    </p:extLst>
  </p:cSld>
  <p:clrMapOvr>
    <a:masterClrMapping/>
  </p:clrMapOvr>
  <p:transition/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3346"/>
      </p:ext>
    </p:extLst>
  </p:cSld>
  <p:clrMapOvr>
    <a:masterClrMapping/>
  </p:clrMapOvr>
  <p:transition/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1619" indent="0">
              <a:buNone/>
              <a:defRPr sz="4583"/>
            </a:lvl2pPr>
            <a:lvl3pPr marL="3403236" indent="0">
              <a:buNone/>
              <a:defRPr sz="3747"/>
            </a:lvl3pPr>
            <a:lvl4pPr marL="5104847" indent="0">
              <a:buNone/>
              <a:defRPr sz="3333"/>
            </a:lvl4pPr>
            <a:lvl5pPr marL="6806465" indent="0">
              <a:buNone/>
              <a:defRPr sz="3333"/>
            </a:lvl5pPr>
            <a:lvl6pPr marL="8508079" indent="0">
              <a:buNone/>
              <a:defRPr sz="3333"/>
            </a:lvl6pPr>
            <a:lvl7pPr marL="10209708" indent="0">
              <a:buNone/>
              <a:defRPr sz="3333"/>
            </a:lvl7pPr>
            <a:lvl8pPr marL="11911313" indent="0">
              <a:buNone/>
              <a:defRPr sz="3333"/>
            </a:lvl8pPr>
            <a:lvl9pPr marL="1361293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464"/>
      </p:ext>
    </p:extLst>
  </p:cSld>
  <p:clrMapOvr>
    <a:masterClrMapping/>
  </p:clrMapOvr>
  <p:transition/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1619" indent="0">
              <a:buNone/>
              <a:defRPr sz="10415"/>
            </a:lvl2pPr>
            <a:lvl3pPr marL="3403236" indent="0">
              <a:buNone/>
              <a:defRPr sz="8997"/>
            </a:lvl3pPr>
            <a:lvl4pPr marL="5104847" indent="0">
              <a:buNone/>
              <a:defRPr sz="7499"/>
            </a:lvl4pPr>
            <a:lvl5pPr marL="6806465" indent="0">
              <a:buNone/>
              <a:defRPr sz="7499"/>
            </a:lvl5pPr>
            <a:lvl6pPr marL="8508079" indent="0">
              <a:buNone/>
              <a:defRPr sz="7499"/>
            </a:lvl6pPr>
            <a:lvl7pPr marL="10209708" indent="0">
              <a:buNone/>
              <a:defRPr sz="7499"/>
            </a:lvl7pPr>
            <a:lvl8pPr marL="11911313" indent="0">
              <a:buNone/>
              <a:defRPr sz="7499"/>
            </a:lvl8pPr>
            <a:lvl9pPr marL="1361293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1619" indent="0">
              <a:buNone/>
              <a:defRPr sz="4583"/>
            </a:lvl2pPr>
            <a:lvl3pPr marL="3403236" indent="0">
              <a:buNone/>
              <a:defRPr sz="3747"/>
            </a:lvl3pPr>
            <a:lvl4pPr marL="5104847" indent="0">
              <a:buNone/>
              <a:defRPr sz="3333"/>
            </a:lvl4pPr>
            <a:lvl5pPr marL="6806465" indent="0">
              <a:buNone/>
              <a:defRPr sz="3333"/>
            </a:lvl5pPr>
            <a:lvl6pPr marL="8508079" indent="0">
              <a:buNone/>
              <a:defRPr sz="3333"/>
            </a:lvl6pPr>
            <a:lvl7pPr marL="10209708" indent="0">
              <a:buNone/>
              <a:defRPr sz="3333"/>
            </a:lvl7pPr>
            <a:lvl8pPr marL="11911313" indent="0">
              <a:buNone/>
              <a:defRPr sz="3333"/>
            </a:lvl8pPr>
            <a:lvl9pPr marL="1361293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3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553" indent="0">
              <a:buNone/>
              <a:defRPr sz="6914" b="1"/>
            </a:lvl2pPr>
            <a:lvl3pPr marL="3105097" indent="0">
              <a:buNone/>
              <a:defRPr sz="6082" b="1"/>
            </a:lvl3pPr>
            <a:lvl4pPr marL="4657646" indent="0">
              <a:buNone/>
              <a:defRPr sz="5249" b="1"/>
            </a:lvl4pPr>
            <a:lvl5pPr marL="6210196" indent="0">
              <a:buNone/>
              <a:defRPr sz="5249" b="1"/>
            </a:lvl5pPr>
            <a:lvl6pPr marL="7762746" indent="0">
              <a:buNone/>
              <a:defRPr sz="5249" b="1"/>
            </a:lvl6pPr>
            <a:lvl7pPr marL="9315294" indent="0">
              <a:buNone/>
              <a:defRPr sz="5249" b="1"/>
            </a:lvl7pPr>
            <a:lvl8pPr marL="10867846" indent="0">
              <a:buNone/>
              <a:defRPr sz="5249" b="1"/>
            </a:lvl8pPr>
            <a:lvl9pPr marL="1242038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553" indent="0">
              <a:buNone/>
              <a:defRPr sz="6914" b="1"/>
            </a:lvl2pPr>
            <a:lvl3pPr marL="3105097" indent="0">
              <a:buNone/>
              <a:defRPr sz="6082" b="1"/>
            </a:lvl3pPr>
            <a:lvl4pPr marL="4657646" indent="0">
              <a:buNone/>
              <a:defRPr sz="5249" b="1"/>
            </a:lvl4pPr>
            <a:lvl5pPr marL="6210196" indent="0">
              <a:buNone/>
              <a:defRPr sz="5249" b="1"/>
            </a:lvl5pPr>
            <a:lvl6pPr marL="7762746" indent="0">
              <a:buNone/>
              <a:defRPr sz="5249" b="1"/>
            </a:lvl6pPr>
            <a:lvl7pPr marL="9315294" indent="0">
              <a:buNone/>
              <a:defRPr sz="5249" b="1"/>
            </a:lvl7pPr>
            <a:lvl8pPr marL="10867846" indent="0">
              <a:buNone/>
              <a:defRPr sz="5249" b="1"/>
            </a:lvl8pPr>
            <a:lvl9pPr marL="1242038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962"/>
      </p:ext>
    </p:extLst>
  </p:cSld>
  <p:clrMapOvr>
    <a:masterClrMapping/>
  </p:clrMapOvr>
  <p:transition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681"/>
      </p:ext>
    </p:extLst>
  </p:cSld>
  <p:clrMapOvr>
    <a:masterClrMapping/>
  </p:clrMapOvr>
  <p:transition/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0629"/>
      </p:ext>
    </p:extLst>
  </p:cSld>
  <p:clrMapOvr>
    <a:masterClrMapping/>
  </p:clrMapOvr>
  <p:transition/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291" tIns="170167" rIns="340291" bIns="17016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4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7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1150" indent="0">
              <a:buNone/>
              <a:defRPr sz="6914"/>
            </a:lvl2pPr>
            <a:lvl3pPr marL="3402299" indent="0">
              <a:buNone/>
              <a:defRPr sz="6082"/>
            </a:lvl3pPr>
            <a:lvl4pPr marL="5103440" indent="0">
              <a:buNone/>
              <a:defRPr sz="5249"/>
            </a:lvl4pPr>
            <a:lvl5pPr marL="6804594" indent="0">
              <a:buNone/>
              <a:defRPr sz="5249"/>
            </a:lvl5pPr>
            <a:lvl6pPr marL="8505741" indent="0">
              <a:buNone/>
              <a:defRPr sz="5249"/>
            </a:lvl6pPr>
            <a:lvl7pPr marL="10206900" indent="0">
              <a:buNone/>
              <a:defRPr sz="5249"/>
            </a:lvl7pPr>
            <a:lvl8pPr marL="11908038" indent="0">
              <a:buNone/>
              <a:defRPr sz="5249"/>
            </a:lvl8pPr>
            <a:lvl9pPr marL="1360919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68"/>
      </p:ext>
    </p:extLst>
  </p:cSld>
  <p:clrMapOvr>
    <a:masterClrMapping/>
  </p:clrMapOvr>
  <p:transition/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874"/>
      </p:ext>
    </p:extLst>
  </p:cSld>
  <p:clrMapOvr>
    <a:masterClrMapping/>
  </p:clrMapOvr>
  <p:transition/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1150" indent="0">
              <a:buNone/>
              <a:defRPr sz="7499" b="1"/>
            </a:lvl2pPr>
            <a:lvl3pPr marL="3402299" indent="0">
              <a:buNone/>
              <a:defRPr sz="6914" b="1"/>
            </a:lvl3pPr>
            <a:lvl4pPr marL="5103440" indent="0">
              <a:buNone/>
              <a:defRPr sz="6082" b="1"/>
            </a:lvl4pPr>
            <a:lvl5pPr marL="6804594" indent="0">
              <a:buNone/>
              <a:defRPr sz="6082" b="1"/>
            </a:lvl5pPr>
            <a:lvl6pPr marL="8505741" indent="0">
              <a:buNone/>
              <a:defRPr sz="6082" b="1"/>
            </a:lvl6pPr>
            <a:lvl7pPr marL="10206900" indent="0">
              <a:buNone/>
              <a:defRPr sz="6082" b="1"/>
            </a:lvl7pPr>
            <a:lvl8pPr marL="11908038" indent="0">
              <a:buNone/>
              <a:defRPr sz="6082" b="1"/>
            </a:lvl8pPr>
            <a:lvl9pPr marL="1360919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1150" indent="0">
              <a:buNone/>
              <a:defRPr sz="7499" b="1"/>
            </a:lvl2pPr>
            <a:lvl3pPr marL="3402299" indent="0">
              <a:buNone/>
              <a:defRPr sz="6914" b="1"/>
            </a:lvl3pPr>
            <a:lvl4pPr marL="5103440" indent="0">
              <a:buNone/>
              <a:defRPr sz="6082" b="1"/>
            </a:lvl4pPr>
            <a:lvl5pPr marL="6804594" indent="0">
              <a:buNone/>
              <a:defRPr sz="6082" b="1"/>
            </a:lvl5pPr>
            <a:lvl6pPr marL="8505741" indent="0">
              <a:buNone/>
              <a:defRPr sz="6082" b="1"/>
            </a:lvl6pPr>
            <a:lvl7pPr marL="10206900" indent="0">
              <a:buNone/>
              <a:defRPr sz="6082" b="1"/>
            </a:lvl7pPr>
            <a:lvl8pPr marL="11908038" indent="0">
              <a:buNone/>
              <a:defRPr sz="6082" b="1"/>
            </a:lvl8pPr>
            <a:lvl9pPr marL="1360919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9436"/>
      </p:ext>
    </p:extLst>
  </p:cSld>
  <p:clrMapOvr>
    <a:masterClrMapping/>
  </p:clrMapOvr>
  <p:transition/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78372"/>
      </p:ext>
    </p:extLst>
  </p:cSld>
  <p:clrMapOvr>
    <a:masterClrMapping/>
  </p:clrMapOvr>
  <p:transition/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6606"/>
      </p:ext>
    </p:extLst>
  </p:cSld>
  <p:clrMapOvr>
    <a:masterClrMapping/>
  </p:clrMapOvr>
  <p:transition/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0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1150" indent="0">
              <a:buNone/>
              <a:defRPr sz="4583"/>
            </a:lvl2pPr>
            <a:lvl3pPr marL="3402299" indent="0">
              <a:buNone/>
              <a:defRPr sz="3747"/>
            </a:lvl3pPr>
            <a:lvl4pPr marL="5103440" indent="0">
              <a:buNone/>
              <a:defRPr sz="3333"/>
            </a:lvl4pPr>
            <a:lvl5pPr marL="6804594" indent="0">
              <a:buNone/>
              <a:defRPr sz="3333"/>
            </a:lvl5pPr>
            <a:lvl6pPr marL="8505741" indent="0">
              <a:buNone/>
              <a:defRPr sz="3333"/>
            </a:lvl6pPr>
            <a:lvl7pPr marL="10206900" indent="0">
              <a:buNone/>
              <a:defRPr sz="3333"/>
            </a:lvl7pPr>
            <a:lvl8pPr marL="11908038" indent="0">
              <a:buNone/>
              <a:defRPr sz="3333"/>
            </a:lvl8pPr>
            <a:lvl9pPr marL="1360919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797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0038"/>
      </p:ext>
    </p:extLst>
  </p:cSld>
  <p:clrMapOvr>
    <a:masterClrMapping/>
  </p:clrMapOvr>
  <p:transition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1150" indent="0">
              <a:buNone/>
              <a:defRPr sz="10415"/>
            </a:lvl2pPr>
            <a:lvl3pPr marL="3402299" indent="0">
              <a:buNone/>
              <a:defRPr sz="8997"/>
            </a:lvl3pPr>
            <a:lvl4pPr marL="5103440" indent="0">
              <a:buNone/>
              <a:defRPr sz="7499"/>
            </a:lvl4pPr>
            <a:lvl5pPr marL="6804594" indent="0">
              <a:buNone/>
              <a:defRPr sz="7499"/>
            </a:lvl5pPr>
            <a:lvl6pPr marL="8505741" indent="0">
              <a:buNone/>
              <a:defRPr sz="7499"/>
            </a:lvl6pPr>
            <a:lvl7pPr marL="10206900" indent="0">
              <a:buNone/>
              <a:defRPr sz="7499"/>
            </a:lvl7pPr>
            <a:lvl8pPr marL="11908038" indent="0">
              <a:buNone/>
              <a:defRPr sz="7499"/>
            </a:lvl8pPr>
            <a:lvl9pPr marL="1360919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1150" indent="0">
              <a:buNone/>
              <a:defRPr sz="4583"/>
            </a:lvl2pPr>
            <a:lvl3pPr marL="3402299" indent="0">
              <a:buNone/>
              <a:defRPr sz="3747"/>
            </a:lvl3pPr>
            <a:lvl4pPr marL="5103440" indent="0">
              <a:buNone/>
              <a:defRPr sz="3333"/>
            </a:lvl4pPr>
            <a:lvl5pPr marL="6804594" indent="0">
              <a:buNone/>
              <a:defRPr sz="3333"/>
            </a:lvl5pPr>
            <a:lvl6pPr marL="8505741" indent="0">
              <a:buNone/>
              <a:defRPr sz="3333"/>
            </a:lvl6pPr>
            <a:lvl7pPr marL="10206900" indent="0">
              <a:buNone/>
              <a:defRPr sz="3333"/>
            </a:lvl7pPr>
            <a:lvl8pPr marL="11908038" indent="0">
              <a:buNone/>
              <a:defRPr sz="3333"/>
            </a:lvl8pPr>
            <a:lvl9pPr marL="1360919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9011"/>
      </p:ext>
    </p:extLst>
  </p:cSld>
  <p:clrMapOvr>
    <a:masterClrMapping/>
  </p:clrMapOvr>
  <p:transition/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9795"/>
      </p:ext>
    </p:extLst>
  </p:cSld>
  <p:clrMapOvr>
    <a:masterClrMapping/>
  </p:clrMapOvr>
  <p:transition/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933"/>
      </p:ext>
    </p:extLst>
  </p:cSld>
  <p:clrMapOvr>
    <a:masterClrMapping/>
  </p:clrMapOvr>
  <p:transition/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197" tIns="170122" rIns="340197" bIns="17012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97" tIns="170122" rIns="340197" bIns="1701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97" tIns="170122" rIns="340197" bIns="1701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290" tIns="204173" rIns="408290" bIns="20417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5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7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0681" indent="0">
              <a:buNone/>
              <a:defRPr sz="6914"/>
            </a:lvl2pPr>
            <a:lvl3pPr marL="3401362" indent="0">
              <a:buNone/>
              <a:defRPr sz="6082"/>
            </a:lvl3pPr>
            <a:lvl4pPr marL="5102039" indent="0">
              <a:buNone/>
              <a:defRPr sz="5249"/>
            </a:lvl4pPr>
            <a:lvl5pPr marL="6802724" indent="0">
              <a:buNone/>
              <a:defRPr sz="5249"/>
            </a:lvl5pPr>
            <a:lvl6pPr marL="8503398" indent="0">
              <a:buNone/>
              <a:defRPr sz="5249"/>
            </a:lvl6pPr>
            <a:lvl7pPr marL="10204094" indent="0">
              <a:buNone/>
              <a:defRPr sz="5249"/>
            </a:lvl7pPr>
            <a:lvl8pPr marL="11904764" indent="0">
              <a:buNone/>
              <a:defRPr sz="5249"/>
            </a:lvl8pPr>
            <a:lvl9pPr marL="1360544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2284"/>
      </p:ext>
    </p:extLst>
  </p:cSld>
  <p:clrMapOvr>
    <a:masterClrMapping/>
  </p:clrMapOvr>
  <p:transition/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2559"/>
      </p:ext>
    </p:extLst>
  </p:cSld>
  <p:clrMapOvr>
    <a:masterClrMapping/>
  </p:clrMapOvr>
  <p:transition/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0681" indent="0">
              <a:buNone/>
              <a:defRPr sz="7499" b="1"/>
            </a:lvl2pPr>
            <a:lvl3pPr marL="3401362" indent="0">
              <a:buNone/>
              <a:defRPr sz="6914" b="1"/>
            </a:lvl3pPr>
            <a:lvl4pPr marL="5102039" indent="0">
              <a:buNone/>
              <a:defRPr sz="6082" b="1"/>
            </a:lvl4pPr>
            <a:lvl5pPr marL="6802724" indent="0">
              <a:buNone/>
              <a:defRPr sz="6082" b="1"/>
            </a:lvl5pPr>
            <a:lvl6pPr marL="8503398" indent="0">
              <a:buNone/>
              <a:defRPr sz="6082" b="1"/>
            </a:lvl6pPr>
            <a:lvl7pPr marL="10204094" indent="0">
              <a:buNone/>
              <a:defRPr sz="6082" b="1"/>
            </a:lvl7pPr>
            <a:lvl8pPr marL="11904764" indent="0">
              <a:buNone/>
              <a:defRPr sz="6082" b="1"/>
            </a:lvl8pPr>
            <a:lvl9pPr marL="1360544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0681" indent="0">
              <a:buNone/>
              <a:defRPr sz="7499" b="1"/>
            </a:lvl2pPr>
            <a:lvl3pPr marL="3401362" indent="0">
              <a:buNone/>
              <a:defRPr sz="6914" b="1"/>
            </a:lvl3pPr>
            <a:lvl4pPr marL="5102039" indent="0">
              <a:buNone/>
              <a:defRPr sz="6082" b="1"/>
            </a:lvl4pPr>
            <a:lvl5pPr marL="6802724" indent="0">
              <a:buNone/>
              <a:defRPr sz="6082" b="1"/>
            </a:lvl5pPr>
            <a:lvl6pPr marL="8503398" indent="0">
              <a:buNone/>
              <a:defRPr sz="6082" b="1"/>
            </a:lvl6pPr>
            <a:lvl7pPr marL="10204094" indent="0">
              <a:buNone/>
              <a:defRPr sz="6082" b="1"/>
            </a:lvl7pPr>
            <a:lvl8pPr marL="11904764" indent="0">
              <a:buNone/>
              <a:defRPr sz="6082" b="1"/>
            </a:lvl8pPr>
            <a:lvl9pPr marL="1360544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367"/>
      </p:ext>
    </p:extLst>
  </p:cSld>
  <p:clrMapOvr>
    <a:masterClrMapping/>
  </p:clrMapOvr>
  <p:transition/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7674"/>
      </p:ext>
    </p:extLst>
  </p:cSld>
  <p:clrMapOvr>
    <a:masterClrMapping/>
  </p:clrMapOvr>
  <p:transition/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80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77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691"/>
      </p:ext>
    </p:extLst>
  </p:cSld>
  <p:clrMapOvr>
    <a:masterClrMapping/>
  </p:clrMapOvr>
  <p:transition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2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0681" indent="0">
              <a:buNone/>
              <a:defRPr sz="4583"/>
            </a:lvl2pPr>
            <a:lvl3pPr marL="3401362" indent="0">
              <a:buNone/>
              <a:defRPr sz="3747"/>
            </a:lvl3pPr>
            <a:lvl4pPr marL="5102039" indent="0">
              <a:buNone/>
              <a:defRPr sz="3333"/>
            </a:lvl4pPr>
            <a:lvl5pPr marL="6802724" indent="0">
              <a:buNone/>
              <a:defRPr sz="3333"/>
            </a:lvl5pPr>
            <a:lvl6pPr marL="8503398" indent="0">
              <a:buNone/>
              <a:defRPr sz="3333"/>
            </a:lvl6pPr>
            <a:lvl7pPr marL="10204094" indent="0">
              <a:buNone/>
              <a:defRPr sz="3333"/>
            </a:lvl7pPr>
            <a:lvl8pPr marL="11904764" indent="0">
              <a:buNone/>
              <a:defRPr sz="3333"/>
            </a:lvl8pPr>
            <a:lvl9pPr marL="1360544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231"/>
      </p:ext>
    </p:extLst>
  </p:cSld>
  <p:clrMapOvr>
    <a:masterClrMapping/>
  </p:clrMapOvr>
  <p:transition/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0681" indent="0">
              <a:buNone/>
              <a:defRPr sz="10415"/>
            </a:lvl2pPr>
            <a:lvl3pPr marL="3401362" indent="0">
              <a:buNone/>
              <a:defRPr sz="8997"/>
            </a:lvl3pPr>
            <a:lvl4pPr marL="5102039" indent="0">
              <a:buNone/>
              <a:defRPr sz="7499"/>
            </a:lvl4pPr>
            <a:lvl5pPr marL="6802724" indent="0">
              <a:buNone/>
              <a:defRPr sz="7499"/>
            </a:lvl5pPr>
            <a:lvl6pPr marL="8503398" indent="0">
              <a:buNone/>
              <a:defRPr sz="7499"/>
            </a:lvl6pPr>
            <a:lvl7pPr marL="10204094" indent="0">
              <a:buNone/>
              <a:defRPr sz="7499"/>
            </a:lvl7pPr>
            <a:lvl8pPr marL="11904764" indent="0">
              <a:buNone/>
              <a:defRPr sz="7499"/>
            </a:lvl8pPr>
            <a:lvl9pPr marL="1360544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0681" indent="0">
              <a:buNone/>
              <a:defRPr sz="4583"/>
            </a:lvl2pPr>
            <a:lvl3pPr marL="3401362" indent="0">
              <a:buNone/>
              <a:defRPr sz="3747"/>
            </a:lvl3pPr>
            <a:lvl4pPr marL="5102039" indent="0">
              <a:buNone/>
              <a:defRPr sz="3333"/>
            </a:lvl4pPr>
            <a:lvl5pPr marL="6802724" indent="0">
              <a:buNone/>
              <a:defRPr sz="3333"/>
            </a:lvl5pPr>
            <a:lvl6pPr marL="8503398" indent="0">
              <a:buNone/>
              <a:defRPr sz="3333"/>
            </a:lvl6pPr>
            <a:lvl7pPr marL="10204094" indent="0">
              <a:buNone/>
              <a:defRPr sz="3333"/>
            </a:lvl7pPr>
            <a:lvl8pPr marL="11904764" indent="0">
              <a:buNone/>
              <a:defRPr sz="3333"/>
            </a:lvl8pPr>
            <a:lvl9pPr marL="1360544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5358"/>
      </p:ext>
    </p:extLst>
  </p:cSld>
  <p:clrMapOvr>
    <a:masterClrMapping/>
  </p:clrMapOvr>
  <p:transition/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7532"/>
      </p:ext>
    </p:extLst>
  </p:cSld>
  <p:clrMapOvr>
    <a:masterClrMapping/>
  </p:clrMapOvr>
  <p:transition/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863"/>
      </p:ext>
    </p:extLst>
  </p:cSld>
  <p:clrMapOvr>
    <a:masterClrMapping/>
  </p:clrMapOvr>
  <p:transition/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8000489"/>
            <a:ext cx="24483061" cy="7716611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19599857"/>
            <a:ext cx="20162521" cy="919993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169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9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9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99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9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9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340047" tIns="170051" rIns="340047" bIns="170051"/>
          <a:lstStyle/>
          <a:p>
            <a:pPr defTabSz="3399903">
              <a:defRPr/>
            </a:pPr>
            <a:endParaRPr lang="en-US" sz="6914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340047" tIns="170051" rIns="340047" bIns="170051"/>
          <a:lstStyle/>
          <a:p>
            <a:pPr defTabSz="3399903">
              <a:defRPr/>
            </a:pPr>
            <a:endParaRPr lang="en-US" sz="6914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9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6799956"/>
            <a:ext cx="25923241" cy="26399805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22643" y="33683502"/>
            <a:ext cx="6720840" cy="1916651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0187" y="5591625"/>
            <a:ext cx="25923241" cy="8337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83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29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995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9990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9986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9981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9976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9970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9966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9961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129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129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98534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950" indent="0">
              <a:buNone/>
              <a:defRPr sz="7499" b="1"/>
            </a:lvl2pPr>
            <a:lvl3pPr marL="3399903" indent="0">
              <a:buNone/>
              <a:defRPr sz="6914" b="1"/>
            </a:lvl3pPr>
            <a:lvl4pPr marL="5099860" indent="0">
              <a:buNone/>
              <a:defRPr sz="6082" b="1"/>
            </a:lvl4pPr>
            <a:lvl5pPr marL="6799811" indent="0">
              <a:buNone/>
              <a:defRPr sz="6082" b="1"/>
            </a:lvl5pPr>
            <a:lvl6pPr marL="8499761" indent="0">
              <a:buNone/>
              <a:defRPr sz="6082" b="1"/>
            </a:lvl6pPr>
            <a:lvl7pPr marL="10199707" indent="0">
              <a:buNone/>
              <a:defRPr sz="6082" b="1"/>
            </a:lvl7pPr>
            <a:lvl8pPr marL="11899661" indent="0">
              <a:buNone/>
              <a:defRPr sz="6082" b="1"/>
            </a:lvl8pPr>
            <a:lvl9pPr marL="1359961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950" indent="0">
              <a:buNone/>
              <a:defRPr sz="7499" b="1"/>
            </a:lvl2pPr>
            <a:lvl3pPr marL="3399903" indent="0">
              <a:buNone/>
              <a:defRPr sz="6914" b="1"/>
            </a:lvl3pPr>
            <a:lvl4pPr marL="5099860" indent="0">
              <a:buNone/>
              <a:defRPr sz="6082" b="1"/>
            </a:lvl4pPr>
            <a:lvl5pPr marL="6799811" indent="0">
              <a:buNone/>
              <a:defRPr sz="6082" b="1"/>
            </a:lvl5pPr>
            <a:lvl6pPr marL="8499761" indent="0">
              <a:buNone/>
              <a:defRPr sz="6082" b="1"/>
            </a:lvl6pPr>
            <a:lvl7pPr marL="10199707" indent="0">
              <a:buNone/>
              <a:defRPr sz="6082" b="1"/>
            </a:lvl7pPr>
            <a:lvl8pPr marL="11899661" indent="0">
              <a:buNone/>
              <a:defRPr sz="6082" b="1"/>
            </a:lvl8pPr>
            <a:lvl9pPr marL="1359961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9172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3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8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2553" indent="0">
              <a:buNone/>
              <a:defRPr sz="4164"/>
            </a:lvl2pPr>
            <a:lvl3pPr marL="3105097" indent="0">
              <a:buNone/>
              <a:defRPr sz="3333"/>
            </a:lvl3pPr>
            <a:lvl4pPr marL="4657646" indent="0">
              <a:buNone/>
              <a:defRPr sz="3166"/>
            </a:lvl4pPr>
            <a:lvl5pPr marL="6210196" indent="0">
              <a:buNone/>
              <a:defRPr sz="3166"/>
            </a:lvl5pPr>
            <a:lvl6pPr marL="7762746" indent="0">
              <a:buNone/>
              <a:defRPr sz="3166"/>
            </a:lvl6pPr>
            <a:lvl7pPr marL="9315294" indent="0">
              <a:buNone/>
              <a:defRPr sz="3166"/>
            </a:lvl7pPr>
            <a:lvl8pPr marL="10867846" indent="0">
              <a:buNone/>
              <a:defRPr sz="3166"/>
            </a:lvl8pPr>
            <a:lvl9pPr marL="1242038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0259"/>
      </p:ext>
    </p:extLst>
  </p:cSld>
  <p:clrMapOvr>
    <a:masterClrMapping/>
  </p:clrMapOvr>
  <p:transition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3906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950" indent="0">
              <a:buNone/>
              <a:defRPr sz="4583"/>
            </a:lvl2pPr>
            <a:lvl3pPr marL="3399903" indent="0">
              <a:buNone/>
              <a:defRPr sz="3747"/>
            </a:lvl3pPr>
            <a:lvl4pPr marL="5099860" indent="0">
              <a:buNone/>
              <a:defRPr sz="3333"/>
            </a:lvl4pPr>
            <a:lvl5pPr marL="6799811" indent="0">
              <a:buNone/>
              <a:defRPr sz="3333"/>
            </a:lvl5pPr>
            <a:lvl6pPr marL="8499761" indent="0">
              <a:buNone/>
              <a:defRPr sz="3333"/>
            </a:lvl6pPr>
            <a:lvl7pPr marL="10199707" indent="0">
              <a:buNone/>
              <a:defRPr sz="3333"/>
            </a:lvl7pPr>
            <a:lvl8pPr marL="11899661" indent="0">
              <a:buNone/>
              <a:defRPr sz="3333"/>
            </a:lvl8pPr>
            <a:lvl9pPr marL="1359961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118389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9950" indent="0">
              <a:buNone/>
              <a:defRPr sz="10415"/>
            </a:lvl2pPr>
            <a:lvl3pPr marL="3399903" indent="0">
              <a:buNone/>
              <a:defRPr sz="8997"/>
            </a:lvl3pPr>
            <a:lvl4pPr marL="5099860" indent="0">
              <a:buNone/>
              <a:defRPr sz="7499"/>
            </a:lvl4pPr>
            <a:lvl5pPr marL="6799811" indent="0">
              <a:buNone/>
              <a:defRPr sz="7499"/>
            </a:lvl5pPr>
            <a:lvl6pPr marL="8499761" indent="0">
              <a:buNone/>
              <a:defRPr sz="7499"/>
            </a:lvl6pPr>
            <a:lvl7pPr marL="10199707" indent="0">
              <a:buNone/>
              <a:defRPr sz="7499"/>
            </a:lvl7pPr>
            <a:lvl8pPr marL="11899661" indent="0">
              <a:buNone/>
              <a:defRPr sz="7499"/>
            </a:lvl8pPr>
            <a:lvl9pPr marL="13599615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950" indent="0">
              <a:buNone/>
              <a:defRPr sz="4583"/>
            </a:lvl2pPr>
            <a:lvl3pPr marL="3399903" indent="0">
              <a:buNone/>
              <a:defRPr sz="3747"/>
            </a:lvl3pPr>
            <a:lvl4pPr marL="5099860" indent="0">
              <a:buNone/>
              <a:defRPr sz="3333"/>
            </a:lvl4pPr>
            <a:lvl5pPr marL="6799811" indent="0">
              <a:buNone/>
              <a:defRPr sz="3333"/>
            </a:lvl5pPr>
            <a:lvl6pPr marL="8499761" indent="0">
              <a:buNone/>
              <a:defRPr sz="3333"/>
            </a:lvl6pPr>
            <a:lvl7pPr marL="10199707" indent="0">
              <a:buNone/>
              <a:defRPr sz="3333"/>
            </a:lvl7pPr>
            <a:lvl8pPr marL="11899661" indent="0">
              <a:buNone/>
              <a:defRPr sz="3333"/>
            </a:lvl8pPr>
            <a:lvl9pPr marL="1359961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54977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101212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68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068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2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008" tIns="170032" rIns="340008" bIns="17003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7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8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9744" indent="0">
              <a:buNone/>
              <a:defRPr sz="6914"/>
            </a:lvl2pPr>
            <a:lvl3pPr marL="3399495" indent="0">
              <a:buNone/>
              <a:defRPr sz="6082"/>
            </a:lvl3pPr>
            <a:lvl4pPr marL="5099233" indent="0">
              <a:buNone/>
              <a:defRPr sz="5249"/>
            </a:lvl4pPr>
            <a:lvl5pPr marL="6798984" indent="0">
              <a:buNone/>
              <a:defRPr sz="5249"/>
            </a:lvl5pPr>
            <a:lvl6pPr marL="8498723" indent="0">
              <a:buNone/>
              <a:defRPr sz="5249"/>
            </a:lvl6pPr>
            <a:lvl7pPr marL="10198482" indent="0">
              <a:buNone/>
              <a:defRPr sz="5249"/>
            </a:lvl7pPr>
            <a:lvl8pPr marL="11898217" indent="0">
              <a:buNone/>
              <a:defRPr sz="5249"/>
            </a:lvl8pPr>
            <a:lvl9pPr marL="1359796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548"/>
      </p:ext>
    </p:extLst>
  </p:cSld>
  <p:clrMapOvr>
    <a:masterClrMapping/>
  </p:clrMapOvr>
  <p:transition/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238"/>
      </p:ext>
    </p:extLst>
  </p:cSld>
  <p:clrMapOvr>
    <a:masterClrMapping/>
  </p:clrMapOvr>
  <p:transition/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744" indent="0">
              <a:buNone/>
              <a:defRPr sz="7499" b="1"/>
            </a:lvl2pPr>
            <a:lvl3pPr marL="3399495" indent="0">
              <a:buNone/>
              <a:defRPr sz="6914" b="1"/>
            </a:lvl3pPr>
            <a:lvl4pPr marL="5099233" indent="0">
              <a:buNone/>
              <a:defRPr sz="6082" b="1"/>
            </a:lvl4pPr>
            <a:lvl5pPr marL="6798984" indent="0">
              <a:buNone/>
              <a:defRPr sz="6082" b="1"/>
            </a:lvl5pPr>
            <a:lvl6pPr marL="8498723" indent="0">
              <a:buNone/>
              <a:defRPr sz="6082" b="1"/>
            </a:lvl6pPr>
            <a:lvl7pPr marL="10198482" indent="0">
              <a:buNone/>
              <a:defRPr sz="6082" b="1"/>
            </a:lvl7pPr>
            <a:lvl8pPr marL="11898217" indent="0">
              <a:buNone/>
              <a:defRPr sz="6082" b="1"/>
            </a:lvl8pPr>
            <a:lvl9pPr marL="1359796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744" indent="0">
              <a:buNone/>
              <a:defRPr sz="7499" b="1"/>
            </a:lvl2pPr>
            <a:lvl3pPr marL="3399495" indent="0">
              <a:buNone/>
              <a:defRPr sz="6914" b="1"/>
            </a:lvl3pPr>
            <a:lvl4pPr marL="5099233" indent="0">
              <a:buNone/>
              <a:defRPr sz="6082" b="1"/>
            </a:lvl4pPr>
            <a:lvl5pPr marL="6798984" indent="0">
              <a:buNone/>
              <a:defRPr sz="6082" b="1"/>
            </a:lvl5pPr>
            <a:lvl6pPr marL="8498723" indent="0">
              <a:buNone/>
              <a:defRPr sz="6082" b="1"/>
            </a:lvl6pPr>
            <a:lvl7pPr marL="10198482" indent="0">
              <a:buNone/>
              <a:defRPr sz="6082" b="1"/>
            </a:lvl7pPr>
            <a:lvl8pPr marL="11898217" indent="0">
              <a:buNone/>
              <a:defRPr sz="6082" b="1"/>
            </a:lvl8pPr>
            <a:lvl9pPr marL="1359796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637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2553" indent="0">
              <a:buNone/>
              <a:defRPr sz="9413"/>
            </a:lvl2pPr>
            <a:lvl3pPr marL="3105097" indent="0">
              <a:buNone/>
              <a:defRPr sz="8332"/>
            </a:lvl3pPr>
            <a:lvl4pPr marL="4657646" indent="0">
              <a:buNone/>
              <a:defRPr sz="6914"/>
            </a:lvl4pPr>
            <a:lvl5pPr marL="6210196" indent="0">
              <a:buNone/>
              <a:defRPr sz="6914"/>
            </a:lvl5pPr>
            <a:lvl6pPr marL="7762746" indent="0">
              <a:buNone/>
              <a:defRPr sz="6914"/>
            </a:lvl6pPr>
            <a:lvl7pPr marL="9315294" indent="0">
              <a:buNone/>
              <a:defRPr sz="6914"/>
            </a:lvl7pPr>
            <a:lvl8pPr marL="10867846" indent="0">
              <a:buNone/>
              <a:defRPr sz="6914"/>
            </a:lvl8pPr>
            <a:lvl9pPr marL="12420387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2553" indent="0">
              <a:buNone/>
              <a:defRPr sz="4164"/>
            </a:lvl2pPr>
            <a:lvl3pPr marL="3105097" indent="0">
              <a:buNone/>
              <a:defRPr sz="3333"/>
            </a:lvl3pPr>
            <a:lvl4pPr marL="4657646" indent="0">
              <a:buNone/>
              <a:defRPr sz="3166"/>
            </a:lvl4pPr>
            <a:lvl5pPr marL="6210196" indent="0">
              <a:buNone/>
              <a:defRPr sz="3166"/>
            </a:lvl5pPr>
            <a:lvl6pPr marL="7762746" indent="0">
              <a:buNone/>
              <a:defRPr sz="3166"/>
            </a:lvl6pPr>
            <a:lvl7pPr marL="9315294" indent="0">
              <a:buNone/>
              <a:defRPr sz="3166"/>
            </a:lvl7pPr>
            <a:lvl8pPr marL="10867846" indent="0">
              <a:buNone/>
              <a:defRPr sz="3166"/>
            </a:lvl8pPr>
            <a:lvl9pPr marL="1242038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6629"/>
      </p:ext>
    </p:extLst>
  </p:cSld>
  <p:clrMapOvr>
    <a:masterClrMapping/>
  </p:clrMapOvr>
  <p:transition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49"/>
      </p:ext>
    </p:extLst>
  </p:cSld>
  <p:clrMapOvr>
    <a:masterClrMapping/>
  </p:clrMapOvr>
  <p:transition/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  <p:transition/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744" indent="0">
              <a:buNone/>
              <a:defRPr sz="4583"/>
            </a:lvl2pPr>
            <a:lvl3pPr marL="3399495" indent="0">
              <a:buNone/>
              <a:defRPr sz="3747"/>
            </a:lvl3pPr>
            <a:lvl4pPr marL="5099233" indent="0">
              <a:buNone/>
              <a:defRPr sz="3333"/>
            </a:lvl4pPr>
            <a:lvl5pPr marL="6798984" indent="0">
              <a:buNone/>
              <a:defRPr sz="3333"/>
            </a:lvl5pPr>
            <a:lvl6pPr marL="8498723" indent="0">
              <a:buNone/>
              <a:defRPr sz="3333"/>
            </a:lvl6pPr>
            <a:lvl7pPr marL="10198482" indent="0">
              <a:buNone/>
              <a:defRPr sz="3333"/>
            </a:lvl7pPr>
            <a:lvl8pPr marL="11898217" indent="0">
              <a:buNone/>
              <a:defRPr sz="3333"/>
            </a:lvl8pPr>
            <a:lvl9pPr marL="1359796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876"/>
      </p:ext>
    </p:extLst>
  </p:cSld>
  <p:clrMapOvr>
    <a:masterClrMapping/>
  </p:clrMapOvr>
  <p:transition/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9744" indent="0">
              <a:buNone/>
              <a:defRPr sz="10415"/>
            </a:lvl2pPr>
            <a:lvl3pPr marL="3399495" indent="0">
              <a:buNone/>
              <a:defRPr sz="8997"/>
            </a:lvl3pPr>
            <a:lvl4pPr marL="5099233" indent="0">
              <a:buNone/>
              <a:defRPr sz="7499"/>
            </a:lvl4pPr>
            <a:lvl5pPr marL="6798984" indent="0">
              <a:buNone/>
              <a:defRPr sz="7499"/>
            </a:lvl5pPr>
            <a:lvl6pPr marL="8498723" indent="0">
              <a:buNone/>
              <a:defRPr sz="7499"/>
            </a:lvl6pPr>
            <a:lvl7pPr marL="10198482" indent="0">
              <a:buNone/>
              <a:defRPr sz="7499"/>
            </a:lvl7pPr>
            <a:lvl8pPr marL="11898217" indent="0">
              <a:buNone/>
              <a:defRPr sz="7499"/>
            </a:lvl8pPr>
            <a:lvl9pPr marL="1359796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744" indent="0">
              <a:buNone/>
              <a:defRPr sz="4583"/>
            </a:lvl2pPr>
            <a:lvl3pPr marL="3399495" indent="0">
              <a:buNone/>
              <a:defRPr sz="3747"/>
            </a:lvl3pPr>
            <a:lvl4pPr marL="5099233" indent="0">
              <a:buNone/>
              <a:defRPr sz="3333"/>
            </a:lvl4pPr>
            <a:lvl5pPr marL="6798984" indent="0">
              <a:buNone/>
              <a:defRPr sz="3333"/>
            </a:lvl5pPr>
            <a:lvl6pPr marL="8498723" indent="0">
              <a:buNone/>
              <a:defRPr sz="3333"/>
            </a:lvl6pPr>
            <a:lvl7pPr marL="10198482" indent="0">
              <a:buNone/>
              <a:defRPr sz="3333"/>
            </a:lvl7pPr>
            <a:lvl8pPr marL="11898217" indent="0">
              <a:buNone/>
              <a:defRPr sz="3333"/>
            </a:lvl8pPr>
            <a:lvl9pPr marL="1359796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8738"/>
      </p:ext>
    </p:extLst>
  </p:cSld>
  <p:clrMapOvr>
    <a:masterClrMapping/>
  </p:clrMapOvr>
  <p:transition/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7606"/>
      </p:ext>
    </p:extLst>
  </p:cSld>
  <p:clrMapOvr>
    <a:masterClrMapping/>
  </p:clrMapOvr>
  <p:transition/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1028"/>
      </p:ext>
    </p:extLst>
  </p:cSld>
  <p:clrMapOvr>
    <a:masterClrMapping/>
  </p:clrMapOvr>
  <p:transition/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916" tIns="169986" rIns="339916" bIns="16998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83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9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9275" indent="0">
              <a:buNone/>
              <a:defRPr sz="6914"/>
            </a:lvl2pPr>
            <a:lvl3pPr marL="3398557" indent="0">
              <a:buNone/>
              <a:defRPr sz="6082"/>
            </a:lvl3pPr>
            <a:lvl4pPr marL="5097833" indent="0">
              <a:buNone/>
              <a:defRPr sz="5249"/>
            </a:lvl4pPr>
            <a:lvl5pPr marL="6797112" indent="0">
              <a:buNone/>
              <a:defRPr sz="5249"/>
            </a:lvl5pPr>
            <a:lvl6pPr marL="8496387" indent="0">
              <a:buNone/>
              <a:defRPr sz="5249"/>
            </a:lvl6pPr>
            <a:lvl7pPr marL="10195676" indent="0">
              <a:buNone/>
              <a:defRPr sz="5249"/>
            </a:lvl7pPr>
            <a:lvl8pPr marL="11894946" indent="0">
              <a:buNone/>
              <a:defRPr sz="5249"/>
            </a:lvl8pPr>
            <a:lvl9pPr marL="1359422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8850"/>
      </p:ext>
    </p:extLst>
  </p:cSld>
  <p:clrMapOvr>
    <a:masterClrMapping/>
  </p:clrMapOvr>
  <p:transition/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405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ransition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275" indent="0">
              <a:buNone/>
              <a:defRPr sz="7499" b="1"/>
            </a:lvl2pPr>
            <a:lvl3pPr marL="3398557" indent="0">
              <a:buNone/>
              <a:defRPr sz="6914" b="1"/>
            </a:lvl3pPr>
            <a:lvl4pPr marL="5097833" indent="0">
              <a:buNone/>
              <a:defRPr sz="6082" b="1"/>
            </a:lvl4pPr>
            <a:lvl5pPr marL="6797112" indent="0">
              <a:buNone/>
              <a:defRPr sz="6082" b="1"/>
            </a:lvl5pPr>
            <a:lvl6pPr marL="8496387" indent="0">
              <a:buNone/>
              <a:defRPr sz="6082" b="1"/>
            </a:lvl6pPr>
            <a:lvl7pPr marL="10195676" indent="0">
              <a:buNone/>
              <a:defRPr sz="6082" b="1"/>
            </a:lvl7pPr>
            <a:lvl8pPr marL="11894946" indent="0">
              <a:buNone/>
              <a:defRPr sz="6082" b="1"/>
            </a:lvl8pPr>
            <a:lvl9pPr marL="1359422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9275" indent="0">
              <a:buNone/>
              <a:defRPr sz="7499" b="1"/>
            </a:lvl2pPr>
            <a:lvl3pPr marL="3398557" indent="0">
              <a:buNone/>
              <a:defRPr sz="6914" b="1"/>
            </a:lvl3pPr>
            <a:lvl4pPr marL="5097833" indent="0">
              <a:buNone/>
              <a:defRPr sz="6082" b="1"/>
            </a:lvl4pPr>
            <a:lvl5pPr marL="6797112" indent="0">
              <a:buNone/>
              <a:defRPr sz="6082" b="1"/>
            </a:lvl5pPr>
            <a:lvl6pPr marL="8496387" indent="0">
              <a:buNone/>
              <a:defRPr sz="6082" b="1"/>
            </a:lvl6pPr>
            <a:lvl7pPr marL="10195676" indent="0">
              <a:buNone/>
              <a:defRPr sz="6082" b="1"/>
            </a:lvl7pPr>
            <a:lvl8pPr marL="11894946" indent="0">
              <a:buNone/>
              <a:defRPr sz="6082" b="1"/>
            </a:lvl8pPr>
            <a:lvl9pPr marL="1359422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5896"/>
      </p:ext>
    </p:extLst>
  </p:cSld>
  <p:clrMapOvr>
    <a:masterClrMapping/>
  </p:clrMapOvr>
  <p:transition/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126"/>
      </p:ext>
    </p:extLst>
  </p:cSld>
  <p:clrMapOvr>
    <a:masterClrMapping/>
  </p:clrMapOvr>
  <p:transition/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2325"/>
      </p:ext>
    </p:extLst>
  </p:cSld>
  <p:clrMapOvr>
    <a:masterClrMapping/>
  </p:clrMapOvr>
  <p:transition/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7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4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7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275" indent="0">
              <a:buNone/>
              <a:defRPr sz="4583"/>
            </a:lvl2pPr>
            <a:lvl3pPr marL="3398557" indent="0">
              <a:buNone/>
              <a:defRPr sz="3747"/>
            </a:lvl3pPr>
            <a:lvl4pPr marL="5097833" indent="0">
              <a:buNone/>
              <a:defRPr sz="3333"/>
            </a:lvl4pPr>
            <a:lvl5pPr marL="6797112" indent="0">
              <a:buNone/>
              <a:defRPr sz="3333"/>
            </a:lvl5pPr>
            <a:lvl6pPr marL="8496387" indent="0">
              <a:buNone/>
              <a:defRPr sz="3333"/>
            </a:lvl6pPr>
            <a:lvl7pPr marL="10195676" indent="0">
              <a:buNone/>
              <a:defRPr sz="3333"/>
            </a:lvl7pPr>
            <a:lvl8pPr marL="11894946" indent="0">
              <a:buNone/>
              <a:defRPr sz="3333"/>
            </a:lvl8pPr>
            <a:lvl9pPr marL="1359422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9811"/>
      </p:ext>
    </p:extLst>
  </p:cSld>
  <p:clrMapOvr>
    <a:masterClrMapping/>
  </p:clrMapOvr>
  <p:transition/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9275" indent="0">
              <a:buNone/>
              <a:defRPr sz="10415"/>
            </a:lvl2pPr>
            <a:lvl3pPr marL="3398557" indent="0">
              <a:buNone/>
              <a:defRPr sz="8997"/>
            </a:lvl3pPr>
            <a:lvl4pPr marL="5097833" indent="0">
              <a:buNone/>
              <a:defRPr sz="7499"/>
            </a:lvl4pPr>
            <a:lvl5pPr marL="6797112" indent="0">
              <a:buNone/>
              <a:defRPr sz="7499"/>
            </a:lvl5pPr>
            <a:lvl6pPr marL="8496387" indent="0">
              <a:buNone/>
              <a:defRPr sz="7499"/>
            </a:lvl6pPr>
            <a:lvl7pPr marL="10195676" indent="0">
              <a:buNone/>
              <a:defRPr sz="7499"/>
            </a:lvl7pPr>
            <a:lvl8pPr marL="11894946" indent="0">
              <a:buNone/>
              <a:defRPr sz="7499"/>
            </a:lvl8pPr>
            <a:lvl9pPr marL="1359422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275" indent="0">
              <a:buNone/>
              <a:defRPr sz="4583"/>
            </a:lvl2pPr>
            <a:lvl3pPr marL="3398557" indent="0">
              <a:buNone/>
              <a:defRPr sz="3747"/>
            </a:lvl3pPr>
            <a:lvl4pPr marL="5097833" indent="0">
              <a:buNone/>
              <a:defRPr sz="3333"/>
            </a:lvl4pPr>
            <a:lvl5pPr marL="6797112" indent="0">
              <a:buNone/>
              <a:defRPr sz="3333"/>
            </a:lvl5pPr>
            <a:lvl6pPr marL="8496387" indent="0">
              <a:buNone/>
              <a:defRPr sz="3333"/>
            </a:lvl6pPr>
            <a:lvl7pPr marL="10195676" indent="0">
              <a:buNone/>
              <a:defRPr sz="3333"/>
            </a:lvl7pPr>
            <a:lvl8pPr marL="11894946" indent="0">
              <a:buNone/>
              <a:defRPr sz="3333"/>
            </a:lvl8pPr>
            <a:lvl9pPr marL="1359422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2033"/>
      </p:ext>
    </p:extLst>
  </p:cSld>
  <p:clrMapOvr>
    <a:masterClrMapping/>
  </p:clrMapOvr>
  <p:transition/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0810"/>
      </p:ext>
    </p:extLst>
  </p:cSld>
  <p:clrMapOvr>
    <a:masterClrMapping/>
  </p:clrMapOvr>
  <p:transition/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326"/>
      </p:ext>
    </p:extLst>
  </p:cSld>
  <p:clrMapOvr>
    <a:masterClrMapping/>
  </p:clrMapOvr>
  <p:transition/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822" tIns="169943" rIns="339822" bIns="169943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9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8808" indent="0">
              <a:buNone/>
              <a:defRPr sz="6914"/>
            </a:lvl2pPr>
            <a:lvl3pPr marL="3397626" indent="0">
              <a:buNone/>
              <a:defRPr sz="6082"/>
            </a:lvl3pPr>
            <a:lvl4pPr marL="5096432" indent="0">
              <a:buNone/>
              <a:defRPr sz="5249"/>
            </a:lvl4pPr>
            <a:lvl5pPr marL="6795242" indent="0">
              <a:buNone/>
              <a:defRPr sz="5249"/>
            </a:lvl5pPr>
            <a:lvl6pPr marL="8494052" indent="0">
              <a:buNone/>
              <a:defRPr sz="5249"/>
            </a:lvl6pPr>
            <a:lvl7pPr marL="10192874" indent="0">
              <a:buNone/>
              <a:defRPr sz="5249"/>
            </a:lvl7pPr>
            <a:lvl8pPr marL="11891673" indent="0">
              <a:buNone/>
              <a:defRPr sz="5249"/>
            </a:lvl8pPr>
            <a:lvl9pPr marL="1359048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892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8026"/>
      </p:ext>
    </p:extLst>
  </p:cSld>
  <p:clrMapOvr>
    <a:masterClrMapping/>
  </p:clrMapOvr>
  <p:transition/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769"/>
      </p:ext>
    </p:extLst>
  </p:cSld>
  <p:clrMapOvr>
    <a:masterClrMapping/>
  </p:clrMapOvr>
  <p:transition/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8808" indent="0">
              <a:buNone/>
              <a:defRPr sz="7499" b="1"/>
            </a:lvl2pPr>
            <a:lvl3pPr marL="3397626" indent="0">
              <a:buNone/>
              <a:defRPr sz="6914" b="1"/>
            </a:lvl3pPr>
            <a:lvl4pPr marL="5096432" indent="0">
              <a:buNone/>
              <a:defRPr sz="6082" b="1"/>
            </a:lvl4pPr>
            <a:lvl5pPr marL="6795242" indent="0">
              <a:buNone/>
              <a:defRPr sz="6082" b="1"/>
            </a:lvl5pPr>
            <a:lvl6pPr marL="8494052" indent="0">
              <a:buNone/>
              <a:defRPr sz="6082" b="1"/>
            </a:lvl6pPr>
            <a:lvl7pPr marL="10192874" indent="0">
              <a:buNone/>
              <a:defRPr sz="6082" b="1"/>
            </a:lvl7pPr>
            <a:lvl8pPr marL="11891673" indent="0">
              <a:buNone/>
              <a:defRPr sz="6082" b="1"/>
            </a:lvl8pPr>
            <a:lvl9pPr marL="1359048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8808" indent="0">
              <a:buNone/>
              <a:defRPr sz="7499" b="1"/>
            </a:lvl2pPr>
            <a:lvl3pPr marL="3397626" indent="0">
              <a:buNone/>
              <a:defRPr sz="6914" b="1"/>
            </a:lvl3pPr>
            <a:lvl4pPr marL="5096432" indent="0">
              <a:buNone/>
              <a:defRPr sz="6082" b="1"/>
            </a:lvl4pPr>
            <a:lvl5pPr marL="6795242" indent="0">
              <a:buNone/>
              <a:defRPr sz="6082" b="1"/>
            </a:lvl5pPr>
            <a:lvl6pPr marL="8494052" indent="0">
              <a:buNone/>
              <a:defRPr sz="6082" b="1"/>
            </a:lvl6pPr>
            <a:lvl7pPr marL="10192874" indent="0">
              <a:buNone/>
              <a:defRPr sz="6082" b="1"/>
            </a:lvl7pPr>
            <a:lvl8pPr marL="11891673" indent="0">
              <a:buNone/>
              <a:defRPr sz="6082" b="1"/>
            </a:lvl8pPr>
            <a:lvl9pPr marL="1359048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8561"/>
      </p:ext>
    </p:extLst>
  </p:cSld>
  <p:clrMapOvr>
    <a:masterClrMapping/>
  </p:clrMapOvr>
  <p:transition/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65"/>
      </p:ext>
    </p:extLst>
  </p:cSld>
  <p:clrMapOvr>
    <a:masterClrMapping/>
  </p:clrMapOvr>
  <p:transition/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516"/>
      </p:ext>
    </p:extLst>
  </p:cSld>
  <p:clrMapOvr>
    <a:masterClrMapping/>
  </p:clrMapOvr>
  <p:transition/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51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8808" indent="0">
              <a:buNone/>
              <a:defRPr sz="4583"/>
            </a:lvl2pPr>
            <a:lvl3pPr marL="3397626" indent="0">
              <a:buNone/>
              <a:defRPr sz="3747"/>
            </a:lvl3pPr>
            <a:lvl4pPr marL="5096432" indent="0">
              <a:buNone/>
              <a:defRPr sz="3333"/>
            </a:lvl4pPr>
            <a:lvl5pPr marL="6795242" indent="0">
              <a:buNone/>
              <a:defRPr sz="3333"/>
            </a:lvl5pPr>
            <a:lvl6pPr marL="8494052" indent="0">
              <a:buNone/>
              <a:defRPr sz="3333"/>
            </a:lvl6pPr>
            <a:lvl7pPr marL="10192874" indent="0">
              <a:buNone/>
              <a:defRPr sz="3333"/>
            </a:lvl7pPr>
            <a:lvl8pPr marL="11891673" indent="0">
              <a:buNone/>
              <a:defRPr sz="3333"/>
            </a:lvl8pPr>
            <a:lvl9pPr marL="1359048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6734"/>
      </p:ext>
    </p:extLst>
  </p:cSld>
  <p:clrMapOvr>
    <a:masterClrMapping/>
  </p:clrMapOvr>
  <p:transition/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8808" indent="0">
              <a:buNone/>
              <a:defRPr sz="10415"/>
            </a:lvl2pPr>
            <a:lvl3pPr marL="3397626" indent="0">
              <a:buNone/>
              <a:defRPr sz="8997"/>
            </a:lvl3pPr>
            <a:lvl4pPr marL="5096432" indent="0">
              <a:buNone/>
              <a:defRPr sz="7499"/>
            </a:lvl4pPr>
            <a:lvl5pPr marL="6795242" indent="0">
              <a:buNone/>
              <a:defRPr sz="7499"/>
            </a:lvl5pPr>
            <a:lvl6pPr marL="8494052" indent="0">
              <a:buNone/>
              <a:defRPr sz="7499"/>
            </a:lvl6pPr>
            <a:lvl7pPr marL="10192874" indent="0">
              <a:buNone/>
              <a:defRPr sz="7499"/>
            </a:lvl7pPr>
            <a:lvl8pPr marL="11891673" indent="0">
              <a:buNone/>
              <a:defRPr sz="7499"/>
            </a:lvl8pPr>
            <a:lvl9pPr marL="1359048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8808" indent="0">
              <a:buNone/>
              <a:defRPr sz="4583"/>
            </a:lvl2pPr>
            <a:lvl3pPr marL="3397626" indent="0">
              <a:buNone/>
              <a:defRPr sz="3747"/>
            </a:lvl3pPr>
            <a:lvl4pPr marL="5096432" indent="0">
              <a:buNone/>
              <a:defRPr sz="3333"/>
            </a:lvl4pPr>
            <a:lvl5pPr marL="6795242" indent="0">
              <a:buNone/>
              <a:defRPr sz="3333"/>
            </a:lvl5pPr>
            <a:lvl6pPr marL="8494052" indent="0">
              <a:buNone/>
              <a:defRPr sz="3333"/>
            </a:lvl6pPr>
            <a:lvl7pPr marL="10192874" indent="0">
              <a:buNone/>
              <a:defRPr sz="3333"/>
            </a:lvl7pPr>
            <a:lvl8pPr marL="11891673" indent="0">
              <a:buNone/>
              <a:defRPr sz="3333"/>
            </a:lvl8pPr>
            <a:lvl9pPr marL="1359048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241"/>
      </p:ext>
    </p:extLst>
  </p:cSld>
  <p:clrMapOvr>
    <a:masterClrMapping/>
  </p:clrMapOvr>
  <p:transition/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135"/>
      </p:ext>
    </p:extLst>
  </p:cSld>
  <p:clrMapOvr>
    <a:masterClrMapping/>
  </p:clrMapOvr>
  <p:transition/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980"/>
      </p:ext>
    </p:extLst>
  </p:cSld>
  <p:clrMapOvr>
    <a:masterClrMapping/>
  </p:clrMapOvr>
  <p:transition/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728" tIns="169897" rIns="339728" bIns="16989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499" tIns="155234" rIns="310499" bIns="1552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</p:spPr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0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8339" indent="0">
              <a:buNone/>
              <a:defRPr sz="6914"/>
            </a:lvl2pPr>
            <a:lvl3pPr marL="3396691" indent="0">
              <a:buNone/>
              <a:defRPr sz="6082"/>
            </a:lvl3pPr>
            <a:lvl4pPr marL="5095029" indent="0">
              <a:buNone/>
              <a:defRPr sz="5249"/>
            </a:lvl4pPr>
            <a:lvl5pPr marL="6793371" indent="0">
              <a:buNone/>
              <a:defRPr sz="5249"/>
            </a:lvl5pPr>
            <a:lvl6pPr marL="8491717" indent="0">
              <a:buNone/>
              <a:defRPr sz="5249"/>
            </a:lvl6pPr>
            <a:lvl7pPr marL="10190069" indent="0">
              <a:buNone/>
              <a:defRPr sz="5249"/>
            </a:lvl7pPr>
            <a:lvl8pPr marL="11888399" indent="0">
              <a:buNone/>
              <a:defRPr sz="5249"/>
            </a:lvl8pPr>
            <a:lvl9pPr marL="1358674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050"/>
      </p:ext>
    </p:extLst>
  </p:cSld>
  <p:clrMapOvr>
    <a:masterClrMapping/>
  </p:clrMapOvr>
  <p:transition/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9803"/>
      </p:ext>
    </p:extLst>
  </p:cSld>
  <p:clrMapOvr>
    <a:masterClrMapping/>
  </p:clrMapOvr>
  <p:transition/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8339" indent="0">
              <a:buNone/>
              <a:defRPr sz="7499" b="1"/>
            </a:lvl2pPr>
            <a:lvl3pPr marL="3396691" indent="0">
              <a:buNone/>
              <a:defRPr sz="6914" b="1"/>
            </a:lvl3pPr>
            <a:lvl4pPr marL="5095029" indent="0">
              <a:buNone/>
              <a:defRPr sz="6082" b="1"/>
            </a:lvl4pPr>
            <a:lvl5pPr marL="6793371" indent="0">
              <a:buNone/>
              <a:defRPr sz="6082" b="1"/>
            </a:lvl5pPr>
            <a:lvl6pPr marL="8491717" indent="0">
              <a:buNone/>
              <a:defRPr sz="6082" b="1"/>
            </a:lvl6pPr>
            <a:lvl7pPr marL="10190069" indent="0">
              <a:buNone/>
              <a:defRPr sz="6082" b="1"/>
            </a:lvl7pPr>
            <a:lvl8pPr marL="11888399" indent="0">
              <a:buNone/>
              <a:defRPr sz="6082" b="1"/>
            </a:lvl8pPr>
            <a:lvl9pPr marL="1358674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8339" indent="0">
              <a:buNone/>
              <a:defRPr sz="7499" b="1"/>
            </a:lvl2pPr>
            <a:lvl3pPr marL="3396691" indent="0">
              <a:buNone/>
              <a:defRPr sz="6914" b="1"/>
            </a:lvl3pPr>
            <a:lvl4pPr marL="5095029" indent="0">
              <a:buNone/>
              <a:defRPr sz="6082" b="1"/>
            </a:lvl4pPr>
            <a:lvl5pPr marL="6793371" indent="0">
              <a:buNone/>
              <a:defRPr sz="6082" b="1"/>
            </a:lvl5pPr>
            <a:lvl6pPr marL="8491717" indent="0">
              <a:buNone/>
              <a:defRPr sz="6082" b="1"/>
            </a:lvl6pPr>
            <a:lvl7pPr marL="10190069" indent="0">
              <a:buNone/>
              <a:defRPr sz="6082" b="1"/>
            </a:lvl7pPr>
            <a:lvl8pPr marL="11888399" indent="0">
              <a:buNone/>
              <a:defRPr sz="6082" b="1"/>
            </a:lvl8pPr>
            <a:lvl9pPr marL="1358674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5292"/>
      </p:ext>
    </p:extLst>
  </p:cSld>
  <p:clrMapOvr>
    <a:masterClrMapping/>
  </p:clrMapOvr>
  <p:transition/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695"/>
      </p:ext>
    </p:extLst>
  </p:cSld>
  <p:clrMapOvr>
    <a:masterClrMapping/>
  </p:clrMapOvr>
  <p:transition/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940"/>
      </p:ext>
    </p:extLst>
  </p:cSld>
  <p:clrMapOvr>
    <a:masterClrMapping/>
  </p:clrMapOvr>
  <p:transition/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6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8339" indent="0">
              <a:buNone/>
              <a:defRPr sz="4583"/>
            </a:lvl2pPr>
            <a:lvl3pPr marL="3396691" indent="0">
              <a:buNone/>
              <a:defRPr sz="3747"/>
            </a:lvl3pPr>
            <a:lvl4pPr marL="5095029" indent="0">
              <a:buNone/>
              <a:defRPr sz="3333"/>
            </a:lvl4pPr>
            <a:lvl5pPr marL="6793371" indent="0">
              <a:buNone/>
              <a:defRPr sz="3333"/>
            </a:lvl5pPr>
            <a:lvl6pPr marL="8491717" indent="0">
              <a:buNone/>
              <a:defRPr sz="3333"/>
            </a:lvl6pPr>
            <a:lvl7pPr marL="10190069" indent="0">
              <a:buNone/>
              <a:defRPr sz="3333"/>
            </a:lvl7pPr>
            <a:lvl8pPr marL="11888399" indent="0">
              <a:buNone/>
              <a:defRPr sz="3333"/>
            </a:lvl8pPr>
            <a:lvl9pPr marL="1358674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7386"/>
      </p:ext>
    </p:extLst>
  </p:cSld>
  <p:clrMapOvr>
    <a:masterClrMapping/>
  </p:clrMapOvr>
  <p:transition/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8339" indent="0">
              <a:buNone/>
              <a:defRPr sz="10415"/>
            </a:lvl2pPr>
            <a:lvl3pPr marL="3396691" indent="0">
              <a:buNone/>
              <a:defRPr sz="8997"/>
            </a:lvl3pPr>
            <a:lvl4pPr marL="5095029" indent="0">
              <a:buNone/>
              <a:defRPr sz="7499"/>
            </a:lvl4pPr>
            <a:lvl5pPr marL="6793371" indent="0">
              <a:buNone/>
              <a:defRPr sz="7499"/>
            </a:lvl5pPr>
            <a:lvl6pPr marL="8491717" indent="0">
              <a:buNone/>
              <a:defRPr sz="7499"/>
            </a:lvl6pPr>
            <a:lvl7pPr marL="10190069" indent="0">
              <a:buNone/>
              <a:defRPr sz="7499"/>
            </a:lvl7pPr>
            <a:lvl8pPr marL="11888399" indent="0">
              <a:buNone/>
              <a:defRPr sz="7499"/>
            </a:lvl8pPr>
            <a:lvl9pPr marL="1358674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8339" indent="0">
              <a:buNone/>
              <a:defRPr sz="4583"/>
            </a:lvl2pPr>
            <a:lvl3pPr marL="3396691" indent="0">
              <a:buNone/>
              <a:defRPr sz="3747"/>
            </a:lvl3pPr>
            <a:lvl4pPr marL="5095029" indent="0">
              <a:buNone/>
              <a:defRPr sz="3333"/>
            </a:lvl4pPr>
            <a:lvl5pPr marL="6793371" indent="0">
              <a:buNone/>
              <a:defRPr sz="3333"/>
            </a:lvl5pPr>
            <a:lvl6pPr marL="8491717" indent="0">
              <a:buNone/>
              <a:defRPr sz="3333"/>
            </a:lvl6pPr>
            <a:lvl7pPr marL="10190069" indent="0">
              <a:buNone/>
              <a:defRPr sz="3333"/>
            </a:lvl7pPr>
            <a:lvl8pPr marL="11888399" indent="0">
              <a:buNone/>
              <a:defRPr sz="3333"/>
            </a:lvl8pPr>
            <a:lvl9pPr marL="1358674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4454"/>
      </p:ext>
    </p:extLst>
  </p:cSld>
  <p:clrMapOvr>
    <a:masterClrMapping/>
  </p:clrMapOvr>
  <p:transition/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596"/>
      </p:ext>
    </p:extLst>
  </p:cSld>
  <p:clrMapOvr>
    <a:masterClrMapping/>
  </p:clrMapOvr>
  <p:transition/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106"/>
      </p:ext>
    </p:extLst>
  </p:cSld>
  <p:clrMapOvr>
    <a:masterClrMapping/>
  </p:clrMapOvr>
  <p:transition/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634" tIns="169853" rIns="339634" bIns="169853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1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0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7873" indent="0">
              <a:buNone/>
              <a:defRPr sz="6914"/>
            </a:lvl2pPr>
            <a:lvl3pPr marL="3395758" indent="0">
              <a:buNone/>
              <a:defRPr sz="6082"/>
            </a:lvl3pPr>
            <a:lvl4pPr marL="5093627" indent="0">
              <a:buNone/>
              <a:defRPr sz="5249"/>
            </a:lvl4pPr>
            <a:lvl5pPr marL="6791505" indent="0">
              <a:buNone/>
              <a:defRPr sz="5249"/>
            </a:lvl5pPr>
            <a:lvl6pPr marL="8489381" indent="0">
              <a:buNone/>
              <a:defRPr sz="5249"/>
            </a:lvl6pPr>
            <a:lvl7pPr marL="10187265" indent="0">
              <a:buNone/>
              <a:defRPr sz="5249"/>
            </a:lvl7pPr>
            <a:lvl8pPr marL="11885132" indent="0">
              <a:buNone/>
              <a:defRPr sz="5249"/>
            </a:lvl8pPr>
            <a:lvl9pPr marL="1358300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7763"/>
      </p:ext>
    </p:extLst>
  </p:cSld>
  <p:clrMapOvr>
    <a:masterClrMapping/>
  </p:clrMapOvr>
  <p:transition/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6722"/>
      </p:ext>
    </p:extLst>
  </p:cSld>
  <p:clrMapOvr>
    <a:masterClrMapping/>
  </p:clrMapOvr>
  <p:transition/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7873" indent="0">
              <a:buNone/>
              <a:defRPr sz="7499" b="1"/>
            </a:lvl2pPr>
            <a:lvl3pPr marL="3395758" indent="0">
              <a:buNone/>
              <a:defRPr sz="6914" b="1"/>
            </a:lvl3pPr>
            <a:lvl4pPr marL="5093627" indent="0">
              <a:buNone/>
              <a:defRPr sz="6082" b="1"/>
            </a:lvl4pPr>
            <a:lvl5pPr marL="6791505" indent="0">
              <a:buNone/>
              <a:defRPr sz="6082" b="1"/>
            </a:lvl5pPr>
            <a:lvl6pPr marL="8489381" indent="0">
              <a:buNone/>
              <a:defRPr sz="6082" b="1"/>
            </a:lvl6pPr>
            <a:lvl7pPr marL="10187265" indent="0">
              <a:buNone/>
              <a:defRPr sz="6082" b="1"/>
            </a:lvl7pPr>
            <a:lvl8pPr marL="11885132" indent="0">
              <a:buNone/>
              <a:defRPr sz="6082" b="1"/>
            </a:lvl8pPr>
            <a:lvl9pPr marL="1358300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7873" indent="0">
              <a:buNone/>
              <a:defRPr sz="7499" b="1"/>
            </a:lvl2pPr>
            <a:lvl3pPr marL="3395758" indent="0">
              <a:buNone/>
              <a:defRPr sz="6914" b="1"/>
            </a:lvl3pPr>
            <a:lvl4pPr marL="5093627" indent="0">
              <a:buNone/>
              <a:defRPr sz="6082" b="1"/>
            </a:lvl4pPr>
            <a:lvl5pPr marL="6791505" indent="0">
              <a:buNone/>
              <a:defRPr sz="6082" b="1"/>
            </a:lvl5pPr>
            <a:lvl6pPr marL="8489381" indent="0">
              <a:buNone/>
              <a:defRPr sz="6082" b="1"/>
            </a:lvl6pPr>
            <a:lvl7pPr marL="10187265" indent="0">
              <a:buNone/>
              <a:defRPr sz="6082" b="1"/>
            </a:lvl7pPr>
            <a:lvl8pPr marL="11885132" indent="0">
              <a:buNone/>
              <a:defRPr sz="6082" b="1"/>
            </a:lvl8pPr>
            <a:lvl9pPr marL="1358300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964"/>
      </p:ext>
    </p:extLst>
  </p:cSld>
  <p:clrMapOvr>
    <a:masterClrMapping/>
  </p:clrMapOvr>
  <p:transition/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969"/>
      </p:ext>
    </p:extLst>
  </p:cSld>
  <p:clrMapOvr>
    <a:masterClrMapping/>
  </p:clrMapOvr>
  <p:transition/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1118"/>
      </p:ext>
    </p:extLst>
  </p:cSld>
  <p:clrMapOvr>
    <a:masterClrMapping/>
  </p:clrMapOvr>
  <p:transition/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7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7873" indent="0">
              <a:buNone/>
              <a:defRPr sz="4583"/>
            </a:lvl2pPr>
            <a:lvl3pPr marL="3395758" indent="0">
              <a:buNone/>
              <a:defRPr sz="3747"/>
            </a:lvl3pPr>
            <a:lvl4pPr marL="5093627" indent="0">
              <a:buNone/>
              <a:defRPr sz="3333"/>
            </a:lvl4pPr>
            <a:lvl5pPr marL="6791505" indent="0">
              <a:buNone/>
              <a:defRPr sz="3333"/>
            </a:lvl5pPr>
            <a:lvl6pPr marL="8489381" indent="0">
              <a:buNone/>
              <a:defRPr sz="3333"/>
            </a:lvl6pPr>
            <a:lvl7pPr marL="10187265" indent="0">
              <a:buNone/>
              <a:defRPr sz="3333"/>
            </a:lvl7pPr>
            <a:lvl8pPr marL="11885132" indent="0">
              <a:buNone/>
              <a:defRPr sz="3333"/>
            </a:lvl8pPr>
            <a:lvl9pPr marL="1358300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8950"/>
      </p:ext>
    </p:extLst>
  </p:cSld>
  <p:clrMapOvr>
    <a:masterClrMapping/>
  </p:clrMapOvr>
  <p:transition/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7873" indent="0">
              <a:buNone/>
              <a:defRPr sz="10415"/>
            </a:lvl2pPr>
            <a:lvl3pPr marL="3395758" indent="0">
              <a:buNone/>
              <a:defRPr sz="8997"/>
            </a:lvl3pPr>
            <a:lvl4pPr marL="5093627" indent="0">
              <a:buNone/>
              <a:defRPr sz="7499"/>
            </a:lvl4pPr>
            <a:lvl5pPr marL="6791505" indent="0">
              <a:buNone/>
              <a:defRPr sz="7499"/>
            </a:lvl5pPr>
            <a:lvl6pPr marL="8489381" indent="0">
              <a:buNone/>
              <a:defRPr sz="7499"/>
            </a:lvl6pPr>
            <a:lvl7pPr marL="10187265" indent="0">
              <a:buNone/>
              <a:defRPr sz="7499"/>
            </a:lvl7pPr>
            <a:lvl8pPr marL="11885132" indent="0">
              <a:buNone/>
              <a:defRPr sz="7499"/>
            </a:lvl8pPr>
            <a:lvl9pPr marL="1358300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7873" indent="0">
              <a:buNone/>
              <a:defRPr sz="4583"/>
            </a:lvl2pPr>
            <a:lvl3pPr marL="3395758" indent="0">
              <a:buNone/>
              <a:defRPr sz="3747"/>
            </a:lvl3pPr>
            <a:lvl4pPr marL="5093627" indent="0">
              <a:buNone/>
              <a:defRPr sz="3333"/>
            </a:lvl4pPr>
            <a:lvl5pPr marL="6791505" indent="0">
              <a:buNone/>
              <a:defRPr sz="3333"/>
            </a:lvl5pPr>
            <a:lvl6pPr marL="8489381" indent="0">
              <a:buNone/>
              <a:defRPr sz="3333"/>
            </a:lvl6pPr>
            <a:lvl7pPr marL="10187265" indent="0">
              <a:buNone/>
              <a:defRPr sz="3333"/>
            </a:lvl7pPr>
            <a:lvl8pPr marL="11885132" indent="0">
              <a:buNone/>
              <a:defRPr sz="3333"/>
            </a:lvl8pPr>
            <a:lvl9pPr marL="1358300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640"/>
      </p:ext>
    </p:extLst>
  </p:cSld>
  <p:clrMapOvr>
    <a:masterClrMapping/>
  </p:clrMapOvr>
  <p:transition/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89"/>
      </p:ext>
    </p:extLst>
  </p:cSld>
  <p:clrMapOvr>
    <a:masterClrMapping/>
  </p:clrMapOvr>
  <p:transition/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51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4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2193" indent="0">
              <a:buNone/>
              <a:defRPr sz="6082"/>
            </a:lvl2pPr>
            <a:lvl3pPr marL="3104373" indent="0">
              <a:buNone/>
              <a:defRPr sz="5249"/>
            </a:lvl3pPr>
            <a:lvl4pPr marL="4656564" indent="0">
              <a:buNone/>
              <a:defRPr sz="4833"/>
            </a:lvl4pPr>
            <a:lvl5pPr marL="6208746" indent="0">
              <a:buNone/>
              <a:defRPr sz="4833"/>
            </a:lvl5pPr>
            <a:lvl6pPr marL="7760936" indent="0">
              <a:buNone/>
              <a:defRPr sz="4833"/>
            </a:lvl6pPr>
            <a:lvl7pPr marL="9313119" indent="0">
              <a:buNone/>
              <a:defRPr sz="4833"/>
            </a:lvl7pPr>
            <a:lvl8pPr marL="10865313" indent="0">
              <a:buNone/>
              <a:defRPr sz="4833"/>
            </a:lvl8pPr>
            <a:lvl9pPr marL="1241748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7053"/>
      </p:ext>
    </p:extLst>
  </p:cSld>
  <p:clrMapOvr>
    <a:masterClrMapping/>
  </p:clrMapOvr>
  <p:transition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541" tIns="169807" rIns="339541" bIns="16980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3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1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7404" indent="0">
              <a:buNone/>
              <a:defRPr sz="6914"/>
            </a:lvl2pPr>
            <a:lvl3pPr marL="3394825" indent="0">
              <a:buNone/>
              <a:defRPr sz="6082"/>
            </a:lvl3pPr>
            <a:lvl4pPr marL="5092226" indent="0">
              <a:buNone/>
              <a:defRPr sz="5249"/>
            </a:lvl4pPr>
            <a:lvl5pPr marL="6789639" indent="0">
              <a:buNone/>
              <a:defRPr sz="5249"/>
            </a:lvl5pPr>
            <a:lvl6pPr marL="8487047" indent="0">
              <a:buNone/>
              <a:defRPr sz="5249"/>
            </a:lvl6pPr>
            <a:lvl7pPr marL="10184464" indent="0">
              <a:buNone/>
              <a:defRPr sz="5249"/>
            </a:lvl7pPr>
            <a:lvl8pPr marL="11881862" indent="0">
              <a:buNone/>
              <a:defRPr sz="5249"/>
            </a:lvl8pPr>
            <a:lvl9pPr marL="1357927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7771"/>
      </p:ext>
    </p:extLst>
  </p:cSld>
  <p:clrMapOvr>
    <a:masterClrMapping/>
  </p:clrMapOvr>
  <p:transition/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6285"/>
      </p:ext>
    </p:extLst>
  </p:cSld>
  <p:clrMapOvr>
    <a:masterClrMapping/>
  </p:clrMapOvr>
  <p:transition/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7404" indent="0">
              <a:buNone/>
              <a:defRPr sz="7499" b="1"/>
            </a:lvl2pPr>
            <a:lvl3pPr marL="3394825" indent="0">
              <a:buNone/>
              <a:defRPr sz="6914" b="1"/>
            </a:lvl3pPr>
            <a:lvl4pPr marL="5092226" indent="0">
              <a:buNone/>
              <a:defRPr sz="6082" b="1"/>
            </a:lvl4pPr>
            <a:lvl5pPr marL="6789639" indent="0">
              <a:buNone/>
              <a:defRPr sz="6082" b="1"/>
            </a:lvl5pPr>
            <a:lvl6pPr marL="8487047" indent="0">
              <a:buNone/>
              <a:defRPr sz="6082" b="1"/>
            </a:lvl6pPr>
            <a:lvl7pPr marL="10184464" indent="0">
              <a:buNone/>
              <a:defRPr sz="6082" b="1"/>
            </a:lvl7pPr>
            <a:lvl8pPr marL="11881862" indent="0">
              <a:buNone/>
              <a:defRPr sz="6082" b="1"/>
            </a:lvl8pPr>
            <a:lvl9pPr marL="1357927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7404" indent="0">
              <a:buNone/>
              <a:defRPr sz="7499" b="1"/>
            </a:lvl2pPr>
            <a:lvl3pPr marL="3394825" indent="0">
              <a:buNone/>
              <a:defRPr sz="6914" b="1"/>
            </a:lvl3pPr>
            <a:lvl4pPr marL="5092226" indent="0">
              <a:buNone/>
              <a:defRPr sz="6082" b="1"/>
            </a:lvl4pPr>
            <a:lvl5pPr marL="6789639" indent="0">
              <a:buNone/>
              <a:defRPr sz="6082" b="1"/>
            </a:lvl5pPr>
            <a:lvl6pPr marL="8487047" indent="0">
              <a:buNone/>
              <a:defRPr sz="6082" b="1"/>
            </a:lvl6pPr>
            <a:lvl7pPr marL="10184464" indent="0">
              <a:buNone/>
              <a:defRPr sz="6082" b="1"/>
            </a:lvl7pPr>
            <a:lvl8pPr marL="11881862" indent="0">
              <a:buNone/>
              <a:defRPr sz="6082" b="1"/>
            </a:lvl8pPr>
            <a:lvl9pPr marL="1357927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854"/>
      </p:ext>
    </p:extLst>
  </p:cSld>
  <p:clrMapOvr>
    <a:masterClrMapping/>
  </p:clrMapOvr>
  <p:transition/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3283"/>
      </p:ext>
    </p:extLst>
  </p:cSld>
  <p:clrMapOvr>
    <a:masterClrMapping/>
  </p:clrMapOvr>
  <p:transition/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750"/>
      </p:ext>
    </p:extLst>
  </p:cSld>
  <p:clrMapOvr>
    <a:masterClrMapping/>
  </p:clrMapOvr>
  <p:transition/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8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7404" indent="0">
              <a:buNone/>
              <a:defRPr sz="4583"/>
            </a:lvl2pPr>
            <a:lvl3pPr marL="3394825" indent="0">
              <a:buNone/>
              <a:defRPr sz="3747"/>
            </a:lvl3pPr>
            <a:lvl4pPr marL="5092226" indent="0">
              <a:buNone/>
              <a:defRPr sz="3333"/>
            </a:lvl4pPr>
            <a:lvl5pPr marL="6789639" indent="0">
              <a:buNone/>
              <a:defRPr sz="3333"/>
            </a:lvl5pPr>
            <a:lvl6pPr marL="8487047" indent="0">
              <a:buNone/>
              <a:defRPr sz="3333"/>
            </a:lvl6pPr>
            <a:lvl7pPr marL="10184464" indent="0">
              <a:buNone/>
              <a:defRPr sz="3333"/>
            </a:lvl7pPr>
            <a:lvl8pPr marL="11881862" indent="0">
              <a:buNone/>
              <a:defRPr sz="3333"/>
            </a:lvl8pPr>
            <a:lvl9pPr marL="1357927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522"/>
      </p:ext>
    </p:extLst>
  </p:cSld>
  <p:clrMapOvr>
    <a:masterClrMapping/>
  </p:clrMapOvr>
  <p:transition/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7404" indent="0">
              <a:buNone/>
              <a:defRPr sz="10415"/>
            </a:lvl2pPr>
            <a:lvl3pPr marL="3394825" indent="0">
              <a:buNone/>
              <a:defRPr sz="8997"/>
            </a:lvl3pPr>
            <a:lvl4pPr marL="5092226" indent="0">
              <a:buNone/>
              <a:defRPr sz="7499"/>
            </a:lvl4pPr>
            <a:lvl5pPr marL="6789639" indent="0">
              <a:buNone/>
              <a:defRPr sz="7499"/>
            </a:lvl5pPr>
            <a:lvl6pPr marL="8487047" indent="0">
              <a:buNone/>
              <a:defRPr sz="7499"/>
            </a:lvl6pPr>
            <a:lvl7pPr marL="10184464" indent="0">
              <a:buNone/>
              <a:defRPr sz="7499"/>
            </a:lvl7pPr>
            <a:lvl8pPr marL="11881862" indent="0">
              <a:buNone/>
              <a:defRPr sz="7499"/>
            </a:lvl8pPr>
            <a:lvl9pPr marL="1357927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7404" indent="0">
              <a:buNone/>
              <a:defRPr sz="4583"/>
            </a:lvl2pPr>
            <a:lvl3pPr marL="3394825" indent="0">
              <a:buNone/>
              <a:defRPr sz="3747"/>
            </a:lvl3pPr>
            <a:lvl4pPr marL="5092226" indent="0">
              <a:buNone/>
              <a:defRPr sz="3333"/>
            </a:lvl4pPr>
            <a:lvl5pPr marL="6789639" indent="0">
              <a:buNone/>
              <a:defRPr sz="3333"/>
            </a:lvl5pPr>
            <a:lvl6pPr marL="8487047" indent="0">
              <a:buNone/>
              <a:defRPr sz="3333"/>
            </a:lvl6pPr>
            <a:lvl7pPr marL="10184464" indent="0">
              <a:buNone/>
              <a:defRPr sz="3333"/>
            </a:lvl7pPr>
            <a:lvl8pPr marL="11881862" indent="0">
              <a:buNone/>
              <a:defRPr sz="3333"/>
            </a:lvl8pPr>
            <a:lvl9pPr marL="1357927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4324"/>
      </p:ext>
    </p:extLst>
  </p:cSld>
  <p:clrMapOvr>
    <a:masterClrMapping/>
  </p:clrMapOvr>
  <p:transition/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147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7963"/>
      </p:ext>
    </p:extLst>
  </p:cSld>
  <p:clrMapOvr>
    <a:masterClrMapping/>
  </p:clrMapOvr>
  <p:transition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02951"/>
      </p:ext>
    </p:extLst>
  </p:cSld>
  <p:clrMapOvr>
    <a:masterClrMapping/>
  </p:clrMapOvr>
  <p:transition/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447" tIns="169761" rIns="339447" bIns="16976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3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6938" indent="0">
              <a:buNone/>
              <a:defRPr sz="6914"/>
            </a:lvl2pPr>
            <a:lvl3pPr marL="3393891" indent="0">
              <a:buNone/>
              <a:defRPr sz="6082"/>
            </a:lvl3pPr>
            <a:lvl4pPr marL="5090824" indent="0">
              <a:buNone/>
              <a:defRPr sz="5249"/>
            </a:lvl4pPr>
            <a:lvl5pPr marL="6787770" indent="0">
              <a:buNone/>
              <a:defRPr sz="5249"/>
            </a:lvl5pPr>
            <a:lvl6pPr marL="8484711" indent="0">
              <a:buNone/>
              <a:defRPr sz="5249"/>
            </a:lvl6pPr>
            <a:lvl7pPr marL="10181664" indent="0">
              <a:buNone/>
              <a:defRPr sz="5249"/>
            </a:lvl7pPr>
            <a:lvl8pPr marL="11878593" indent="0">
              <a:buNone/>
              <a:defRPr sz="5249"/>
            </a:lvl8pPr>
            <a:lvl9pPr marL="1357553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070"/>
      </p:ext>
    </p:extLst>
  </p:cSld>
  <p:clrMapOvr>
    <a:masterClrMapping/>
  </p:clrMapOvr>
  <p:transition/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981"/>
      </p:ext>
    </p:extLst>
  </p:cSld>
  <p:clrMapOvr>
    <a:masterClrMapping/>
  </p:clrMapOvr>
  <p:transition/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938" indent="0">
              <a:buNone/>
              <a:defRPr sz="7499" b="1"/>
            </a:lvl2pPr>
            <a:lvl3pPr marL="3393891" indent="0">
              <a:buNone/>
              <a:defRPr sz="6914" b="1"/>
            </a:lvl3pPr>
            <a:lvl4pPr marL="5090824" indent="0">
              <a:buNone/>
              <a:defRPr sz="6082" b="1"/>
            </a:lvl4pPr>
            <a:lvl5pPr marL="6787770" indent="0">
              <a:buNone/>
              <a:defRPr sz="6082" b="1"/>
            </a:lvl5pPr>
            <a:lvl6pPr marL="8484711" indent="0">
              <a:buNone/>
              <a:defRPr sz="6082" b="1"/>
            </a:lvl6pPr>
            <a:lvl7pPr marL="10181664" indent="0">
              <a:buNone/>
              <a:defRPr sz="6082" b="1"/>
            </a:lvl7pPr>
            <a:lvl8pPr marL="11878593" indent="0">
              <a:buNone/>
              <a:defRPr sz="6082" b="1"/>
            </a:lvl8pPr>
            <a:lvl9pPr marL="1357553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938" indent="0">
              <a:buNone/>
              <a:defRPr sz="7499" b="1"/>
            </a:lvl2pPr>
            <a:lvl3pPr marL="3393891" indent="0">
              <a:buNone/>
              <a:defRPr sz="6914" b="1"/>
            </a:lvl3pPr>
            <a:lvl4pPr marL="5090824" indent="0">
              <a:buNone/>
              <a:defRPr sz="6082" b="1"/>
            </a:lvl4pPr>
            <a:lvl5pPr marL="6787770" indent="0">
              <a:buNone/>
              <a:defRPr sz="6082" b="1"/>
            </a:lvl5pPr>
            <a:lvl6pPr marL="8484711" indent="0">
              <a:buNone/>
              <a:defRPr sz="6082" b="1"/>
            </a:lvl6pPr>
            <a:lvl7pPr marL="10181664" indent="0">
              <a:buNone/>
              <a:defRPr sz="6082" b="1"/>
            </a:lvl7pPr>
            <a:lvl8pPr marL="11878593" indent="0">
              <a:buNone/>
              <a:defRPr sz="6082" b="1"/>
            </a:lvl8pPr>
            <a:lvl9pPr marL="1357553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4819"/>
      </p:ext>
    </p:extLst>
  </p:cSld>
  <p:clrMapOvr>
    <a:masterClrMapping/>
  </p:clrMapOvr>
  <p:transition/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46"/>
      </p:ext>
    </p:extLst>
  </p:cSld>
  <p:clrMapOvr>
    <a:masterClrMapping/>
  </p:clrMapOvr>
  <p:transition/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5339"/>
      </p:ext>
    </p:extLst>
  </p:cSld>
  <p:clrMapOvr>
    <a:masterClrMapping/>
  </p:clrMapOvr>
  <p:transition/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9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6938" indent="0">
              <a:buNone/>
              <a:defRPr sz="4583"/>
            </a:lvl2pPr>
            <a:lvl3pPr marL="3393891" indent="0">
              <a:buNone/>
              <a:defRPr sz="3747"/>
            </a:lvl3pPr>
            <a:lvl4pPr marL="5090824" indent="0">
              <a:buNone/>
              <a:defRPr sz="3333"/>
            </a:lvl4pPr>
            <a:lvl5pPr marL="6787770" indent="0">
              <a:buNone/>
              <a:defRPr sz="3333"/>
            </a:lvl5pPr>
            <a:lvl6pPr marL="8484711" indent="0">
              <a:buNone/>
              <a:defRPr sz="3333"/>
            </a:lvl6pPr>
            <a:lvl7pPr marL="10181664" indent="0">
              <a:buNone/>
              <a:defRPr sz="3333"/>
            </a:lvl7pPr>
            <a:lvl8pPr marL="11878593" indent="0">
              <a:buNone/>
              <a:defRPr sz="3333"/>
            </a:lvl8pPr>
            <a:lvl9pPr marL="1357553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925"/>
      </p:ext>
    </p:extLst>
  </p:cSld>
  <p:clrMapOvr>
    <a:masterClrMapping/>
  </p:clrMapOvr>
  <p:transition/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6938" indent="0">
              <a:buNone/>
              <a:defRPr sz="10415"/>
            </a:lvl2pPr>
            <a:lvl3pPr marL="3393891" indent="0">
              <a:buNone/>
              <a:defRPr sz="8997"/>
            </a:lvl3pPr>
            <a:lvl4pPr marL="5090824" indent="0">
              <a:buNone/>
              <a:defRPr sz="7499"/>
            </a:lvl4pPr>
            <a:lvl5pPr marL="6787770" indent="0">
              <a:buNone/>
              <a:defRPr sz="7499"/>
            </a:lvl5pPr>
            <a:lvl6pPr marL="8484711" indent="0">
              <a:buNone/>
              <a:defRPr sz="7499"/>
            </a:lvl6pPr>
            <a:lvl7pPr marL="10181664" indent="0">
              <a:buNone/>
              <a:defRPr sz="7499"/>
            </a:lvl7pPr>
            <a:lvl8pPr marL="11878593" indent="0">
              <a:buNone/>
              <a:defRPr sz="7499"/>
            </a:lvl8pPr>
            <a:lvl9pPr marL="1357553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6938" indent="0">
              <a:buNone/>
              <a:defRPr sz="4583"/>
            </a:lvl2pPr>
            <a:lvl3pPr marL="3393891" indent="0">
              <a:buNone/>
              <a:defRPr sz="3747"/>
            </a:lvl3pPr>
            <a:lvl4pPr marL="5090824" indent="0">
              <a:buNone/>
              <a:defRPr sz="3333"/>
            </a:lvl4pPr>
            <a:lvl5pPr marL="6787770" indent="0">
              <a:buNone/>
              <a:defRPr sz="3333"/>
            </a:lvl5pPr>
            <a:lvl6pPr marL="8484711" indent="0">
              <a:buNone/>
              <a:defRPr sz="3333"/>
            </a:lvl6pPr>
            <a:lvl7pPr marL="10181664" indent="0">
              <a:buNone/>
              <a:defRPr sz="3333"/>
            </a:lvl7pPr>
            <a:lvl8pPr marL="11878593" indent="0">
              <a:buNone/>
              <a:defRPr sz="3333"/>
            </a:lvl8pPr>
            <a:lvl9pPr marL="1357553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611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193" indent="0">
              <a:buNone/>
              <a:defRPr sz="6914" b="1"/>
            </a:lvl2pPr>
            <a:lvl3pPr marL="3104373" indent="0">
              <a:buNone/>
              <a:defRPr sz="6082" b="1"/>
            </a:lvl3pPr>
            <a:lvl4pPr marL="4656564" indent="0">
              <a:buNone/>
              <a:defRPr sz="5249" b="1"/>
            </a:lvl4pPr>
            <a:lvl5pPr marL="6208746" indent="0">
              <a:buNone/>
              <a:defRPr sz="5249" b="1"/>
            </a:lvl5pPr>
            <a:lvl6pPr marL="7760936" indent="0">
              <a:buNone/>
              <a:defRPr sz="5249" b="1"/>
            </a:lvl6pPr>
            <a:lvl7pPr marL="9313119" indent="0">
              <a:buNone/>
              <a:defRPr sz="5249" b="1"/>
            </a:lvl7pPr>
            <a:lvl8pPr marL="10865313" indent="0">
              <a:buNone/>
              <a:defRPr sz="5249" b="1"/>
            </a:lvl8pPr>
            <a:lvl9pPr marL="1241748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193" indent="0">
              <a:buNone/>
              <a:defRPr sz="6914" b="1"/>
            </a:lvl2pPr>
            <a:lvl3pPr marL="3104373" indent="0">
              <a:buNone/>
              <a:defRPr sz="6082" b="1"/>
            </a:lvl3pPr>
            <a:lvl4pPr marL="4656564" indent="0">
              <a:buNone/>
              <a:defRPr sz="5249" b="1"/>
            </a:lvl4pPr>
            <a:lvl5pPr marL="6208746" indent="0">
              <a:buNone/>
              <a:defRPr sz="5249" b="1"/>
            </a:lvl5pPr>
            <a:lvl6pPr marL="7760936" indent="0">
              <a:buNone/>
              <a:defRPr sz="5249" b="1"/>
            </a:lvl6pPr>
            <a:lvl7pPr marL="9313119" indent="0">
              <a:buNone/>
              <a:defRPr sz="5249" b="1"/>
            </a:lvl7pPr>
            <a:lvl8pPr marL="10865313" indent="0">
              <a:buNone/>
              <a:defRPr sz="5249" b="1"/>
            </a:lvl8pPr>
            <a:lvl9pPr marL="1241748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8230"/>
      </p:ext>
    </p:extLst>
  </p:cSld>
  <p:clrMapOvr>
    <a:masterClrMapping/>
  </p:clrMapOvr>
  <p:transition/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155"/>
      </p:ext>
    </p:extLst>
  </p:cSld>
  <p:clrMapOvr>
    <a:masterClrMapping/>
  </p:clrMapOvr>
  <p:transition/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1661"/>
      </p:ext>
    </p:extLst>
  </p:cSld>
  <p:clrMapOvr>
    <a:masterClrMapping/>
  </p:clrMapOvr>
  <p:transition/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353" tIns="169718" rIns="339353" bIns="169718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4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2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6467" indent="0">
              <a:buNone/>
              <a:defRPr sz="6914"/>
            </a:lvl2pPr>
            <a:lvl3pPr marL="3392956" indent="0">
              <a:buNone/>
              <a:defRPr sz="6082"/>
            </a:lvl3pPr>
            <a:lvl4pPr marL="5089422" indent="0">
              <a:buNone/>
              <a:defRPr sz="5249"/>
            </a:lvl4pPr>
            <a:lvl5pPr marL="6785904" indent="0">
              <a:buNone/>
              <a:defRPr sz="5249"/>
            </a:lvl5pPr>
            <a:lvl6pPr marL="8482375" indent="0">
              <a:buNone/>
              <a:defRPr sz="5249"/>
            </a:lvl6pPr>
            <a:lvl7pPr marL="10178867" indent="0">
              <a:buNone/>
              <a:defRPr sz="5249"/>
            </a:lvl7pPr>
            <a:lvl8pPr marL="11875325" indent="0">
              <a:buNone/>
              <a:defRPr sz="5249"/>
            </a:lvl8pPr>
            <a:lvl9pPr marL="1357180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254"/>
      </p:ext>
    </p:extLst>
  </p:cSld>
  <p:clrMapOvr>
    <a:masterClrMapping/>
  </p:clrMapOvr>
  <p:transition/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9162"/>
      </p:ext>
    </p:extLst>
  </p:cSld>
  <p:clrMapOvr>
    <a:masterClrMapping/>
  </p:clrMapOvr>
  <p:transition/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467" indent="0">
              <a:buNone/>
              <a:defRPr sz="7499" b="1"/>
            </a:lvl2pPr>
            <a:lvl3pPr marL="3392956" indent="0">
              <a:buNone/>
              <a:defRPr sz="6914" b="1"/>
            </a:lvl3pPr>
            <a:lvl4pPr marL="5089422" indent="0">
              <a:buNone/>
              <a:defRPr sz="6082" b="1"/>
            </a:lvl4pPr>
            <a:lvl5pPr marL="6785904" indent="0">
              <a:buNone/>
              <a:defRPr sz="6082" b="1"/>
            </a:lvl5pPr>
            <a:lvl6pPr marL="8482375" indent="0">
              <a:buNone/>
              <a:defRPr sz="6082" b="1"/>
            </a:lvl6pPr>
            <a:lvl7pPr marL="10178867" indent="0">
              <a:buNone/>
              <a:defRPr sz="6082" b="1"/>
            </a:lvl7pPr>
            <a:lvl8pPr marL="11875325" indent="0">
              <a:buNone/>
              <a:defRPr sz="6082" b="1"/>
            </a:lvl8pPr>
            <a:lvl9pPr marL="1357180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467" indent="0">
              <a:buNone/>
              <a:defRPr sz="7499" b="1"/>
            </a:lvl2pPr>
            <a:lvl3pPr marL="3392956" indent="0">
              <a:buNone/>
              <a:defRPr sz="6914" b="1"/>
            </a:lvl3pPr>
            <a:lvl4pPr marL="5089422" indent="0">
              <a:buNone/>
              <a:defRPr sz="6082" b="1"/>
            </a:lvl4pPr>
            <a:lvl5pPr marL="6785904" indent="0">
              <a:buNone/>
              <a:defRPr sz="6082" b="1"/>
            </a:lvl5pPr>
            <a:lvl6pPr marL="8482375" indent="0">
              <a:buNone/>
              <a:defRPr sz="6082" b="1"/>
            </a:lvl6pPr>
            <a:lvl7pPr marL="10178867" indent="0">
              <a:buNone/>
              <a:defRPr sz="6082" b="1"/>
            </a:lvl7pPr>
            <a:lvl8pPr marL="11875325" indent="0">
              <a:buNone/>
              <a:defRPr sz="6082" b="1"/>
            </a:lvl8pPr>
            <a:lvl9pPr marL="1357180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6090"/>
      </p:ext>
    </p:extLst>
  </p:cSld>
  <p:clrMapOvr>
    <a:masterClrMapping/>
  </p:clrMapOvr>
  <p:transition/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6897"/>
      </p:ext>
    </p:extLst>
  </p:cSld>
  <p:clrMapOvr>
    <a:masterClrMapping/>
  </p:clrMapOvr>
  <p:transition/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1116"/>
      </p:ext>
    </p:extLst>
  </p:cSld>
  <p:clrMapOvr>
    <a:masterClrMapping/>
  </p:clrMapOvr>
  <p:transition/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6467" indent="0">
              <a:buNone/>
              <a:defRPr sz="4583"/>
            </a:lvl2pPr>
            <a:lvl3pPr marL="3392956" indent="0">
              <a:buNone/>
              <a:defRPr sz="3747"/>
            </a:lvl3pPr>
            <a:lvl4pPr marL="5089422" indent="0">
              <a:buNone/>
              <a:defRPr sz="3333"/>
            </a:lvl4pPr>
            <a:lvl5pPr marL="6785904" indent="0">
              <a:buNone/>
              <a:defRPr sz="3333"/>
            </a:lvl5pPr>
            <a:lvl6pPr marL="8482375" indent="0">
              <a:buNone/>
              <a:defRPr sz="3333"/>
            </a:lvl6pPr>
            <a:lvl7pPr marL="10178867" indent="0">
              <a:buNone/>
              <a:defRPr sz="3333"/>
            </a:lvl7pPr>
            <a:lvl8pPr marL="11875325" indent="0">
              <a:buNone/>
              <a:defRPr sz="3333"/>
            </a:lvl8pPr>
            <a:lvl9pPr marL="1357180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63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7528"/>
      </p:ext>
    </p:extLst>
  </p:cSld>
  <p:clrMapOvr>
    <a:masterClrMapping/>
  </p:clrMapOvr>
  <p:transition/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6467" indent="0">
              <a:buNone/>
              <a:defRPr sz="10415"/>
            </a:lvl2pPr>
            <a:lvl3pPr marL="3392956" indent="0">
              <a:buNone/>
              <a:defRPr sz="8997"/>
            </a:lvl3pPr>
            <a:lvl4pPr marL="5089422" indent="0">
              <a:buNone/>
              <a:defRPr sz="7499"/>
            </a:lvl4pPr>
            <a:lvl5pPr marL="6785904" indent="0">
              <a:buNone/>
              <a:defRPr sz="7499"/>
            </a:lvl5pPr>
            <a:lvl6pPr marL="8482375" indent="0">
              <a:buNone/>
              <a:defRPr sz="7499"/>
            </a:lvl6pPr>
            <a:lvl7pPr marL="10178867" indent="0">
              <a:buNone/>
              <a:defRPr sz="7499"/>
            </a:lvl7pPr>
            <a:lvl8pPr marL="11875325" indent="0">
              <a:buNone/>
              <a:defRPr sz="7499"/>
            </a:lvl8pPr>
            <a:lvl9pPr marL="1357180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6467" indent="0">
              <a:buNone/>
              <a:defRPr sz="4583"/>
            </a:lvl2pPr>
            <a:lvl3pPr marL="3392956" indent="0">
              <a:buNone/>
              <a:defRPr sz="3747"/>
            </a:lvl3pPr>
            <a:lvl4pPr marL="5089422" indent="0">
              <a:buNone/>
              <a:defRPr sz="3333"/>
            </a:lvl4pPr>
            <a:lvl5pPr marL="6785904" indent="0">
              <a:buNone/>
              <a:defRPr sz="3333"/>
            </a:lvl5pPr>
            <a:lvl6pPr marL="8482375" indent="0">
              <a:buNone/>
              <a:defRPr sz="3333"/>
            </a:lvl6pPr>
            <a:lvl7pPr marL="10178867" indent="0">
              <a:buNone/>
              <a:defRPr sz="3333"/>
            </a:lvl7pPr>
            <a:lvl8pPr marL="11875325" indent="0">
              <a:buNone/>
              <a:defRPr sz="3333"/>
            </a:lvl8pPr>
            <a:lvl9pPr marL="1357180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4410"/>
      </p:ext>
    </p:extLst>
  </p:cSld>
  <p:clrMapOvr>
    <a:masterClrMapping/>
  </p:clrMapOvr>
  <p:transition/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2"/>
      </p:ext>
    </p:extLst>
  </p:cSld>
  <p:clrMapOvr>
    <a:masterClrMapping/>
  </p:clrMapOvr>
  <p:transition/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5792"/>
      </p:ext>
    </p:extLst>
  </p:cSld>
  <p:clrMapOvr>
    <a:masterClrMapping/>
  </p:clrMapOvr>
  <p:transition/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259" tIns="169672" rIns="339259" bIns="16967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9841232" y="32799762"/>
            <a:ext cx="9121140" cy="2075106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6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2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6000" indent="0">
              <a:buNone/>
              <a:defRPr sz="6914"/>
            </a:lvl2pPr>
            <a:lvl3pPr marL="3392026" indent="0">
              <a:buNone/>
              <a:defRPr sz="6082"/>
            </a:lvl3pPr>
            <a:lvl4pPr marL="5088024" indent="0">
              <a:buNone/>
              <a:defRPr sz="5249"/>
            </a:lvl4pPr>
            <a:lvl5pPr marL="6784038" indent="0">
              <a:buNone/>
              <a:defRPr sz="5249"/>
            </a:lvl5pPr>
            <a:lvl6pPr marL="8480039" indent="0">
              <a:buNone/>
              <a:defRPr sz="5249"/>
            </a:lvl6pPr>
            <a:lvl7pPr marL="10176063" indent="0">
              <a:buNone/>
              <a:defRPr sz="5249"/>
            </a:lvl7pPr>
            <a:lvl8pPr marL="11872060" indent="0">
              <a:buNone/>
              <a:defRPr sz="5249"/>
            </a:lvl8pPr>
            <a:lvl9pPr marL="1356807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000" indent="0">
              <a:buNone/>
              <a:defRPr sz="7499" b="1"/>
            </a:lvl2pPr>
            <a:lvl3pPr marL="3392026" indent="0">
              <a:buNone/>
              <a:defRPr sz="6914" b="1"/>
            </a:lvl3pPr>
            <a:lvl4pPr marL="5088024" indent="0">
              <a:buNone/>
              <a:defRPr sz="6082" b="1"/>
            </a:lvl4pPr>
            <a:lvl5pPr marL="6784038" indent="0">
              <a:buNone/>
              <a:defRPr sz="6082" b="1"/>
            </a:lvl5pPr>
            <a:lvl6pPr marL="8480039" indent="0">
              <a:buNone/>
              <a:defRPr sz="6082" b="1"/>
            </a:lvl6pPr>
            <a:lvl7pPr marL="10176063" indent="0">
              <a:buNone/>
              <a:defRPr sz="6082" b="1"/>
            </a:lvl7pPr>
            <a:lvl8pPr marL="11872060" indent="0">
              <a:buNone/>
              <a:defRPr sz="6082" b="1"/>
            </a:lvl8pPr>
            <a:lvl9pPr marL="1356807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6000" indent="0">
              <a:buNone/>
              <a:defRPr sz="7499" b="1"/>
            </a:lvl2pPr>
            <a:lvl3pPr marL="3392026" indent="0">
              <a:buNone/>
              <a:defRPr sz="6914" b="1"/>
            </a:lvl3pPr>
            <a:lvl4pPr marL="5088024" indent="0">
              <a:buNone/>
              <a:defRPr sz="6082" b="1"/>
            </a:lvl4pPr>
            <a:lvl5pPr marL="6784038" indent="0">
              <a:buNone/>
              <a:defRPr sz="6082" b="1"/>
            </a:lvl5pPr>
            <a:lvl6pPr marL="8480039" indent="0">
              <a:buNone/>
              <a:defRPr sz="6082" b="1"/>
            </a:lvl6pPr>
            <a:lvl7pPr marL="10176063" indent="0">
              <a:buNone/>
              <a:defRPr sz="6082" b="1"/>
            </a:lvl7pPr>
            <a:lvl8pPr marL="11872060" indent="0">
              <a:buNone/>
              <a:defRPr sz="6082" b="1"/>
            </a:lvl8pPr>
            <a:lvl9pPr marL="1356807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175"/>
      </p:ext>
    </p:extLst>
  </p:cSld>
  <p:clrMapOvr>
    <a:masterClrMapping/>
  </p:clrMapOvr>
  <p:transition/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587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8582"/>
      </p:ext>
    </p:extLst>
  </p:cSld>
  <p:clrMapOvr>
    <a:masterClrMapping/>
  </p:clrMapOvr>
  <p:transition/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1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6000" indent="0">
              <a:buNone/>
              <a:defRPr sz="4583"/>
            </a:lvl2pPr>
            <a:lvl3pPr marL="3392026" indent="0">
              <a:buNone/>
              <a:defRPr sz="3747"/>
            </a:lvl3pPr>
            <a:lvl4pPr marL="5088024" indent="0">
              <a:buNone/>
              <a:defRPr sz="3333"/>
            </a:lvl4pPr>
            <a:lvl5pPr marL="6784038" indent="0">
              <a:buNone/>
              <a:defRPr sz="3333"/>
            </a:lvl5pPr>
            <a:lvl6pPr marL="8480039" indent="0">
              <a:buNone/>
              <a:defRPr sz="3333"/>
            </a:lvl6pPr>
            <a:lvl7pPr marL="10176063" indent="0">
              <a:buNone/>
              <a:defRPr sz="3333"/>
            </a:lvl7pPr>
            <a:lvl8pPr marL="11872060" indent="0">
              <a:buNone/>
              <a:defRPr sz="3333"/>
            </a:lvl8pPr>
            <a:lvl9pPr marL="1356807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6230"/>
      </p:ext>
    </p:extLst>
  </p:cSld>
  <p:clrMapOvr>
    <a:masterClrMapping/>
  </p:clrMapOvr>
  <p:transition/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6000" indent="0">
              <a:buNone/>
              <a:defRPr sz="10415"/>
            </a:lvl2pPr>
            <a:lvl3pPr marL="3392026" indent="0">
              <a:buNone/>
              <a:defRPr sz="8997"/>
            </a:lvl3pPr>
            <a:lvl4pPr marL="5088024" indent="0">
              <a:buNone/>
              <a:defRPr sz="7499"/>
            </a:lvl4pPr>
            <a:lvl5pPr marL="6784038" indent="0">
              <a:buNone/>
              <a:defRPr sz="7499"/>
            </a:lvl5pPr>
            <a:lvl6pPr marL="8480039" indent="0">
              <a:buNone/>
              <a:defRPr sz="7499"/>
            </a:lvl6pPr>
            <a:lvl7pPr marL="10176063" indent="0">
              <a:buNone/>
              <a:defRPr sz="7499"/>
            </a:lvl7pPr>
            <a:lvl8pPr marL="11872060" indent="0">
              <a:buNone/>
              <a:defRPr sz="7499"/>
            </a:lvl8pPr>
            <a:lvl9pPr marL="1356807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6000" indent="0">
              <a:buNone/>
              <a:defRPr sz="4583"/>
            </a:lvl2pPr>
            <a:lvl3pPr marL="3392026" indent="0">
              <a:buNone/>
              <a:defRPr sz="3747"/>
            </a:lvl3pPr>
            <a:lvl4pPr marL="5088024" indent="0">
              <a:buNone/>
              <a:defRPr sz="3333"/>
            </a:lvl4pPr>
            <a:lvl5pPr marL="6784038" indent="0">
              <a:buNone/>
              <a:defRPr sz="3333"/>
            </a:lvl5pPr>
            <a:lvl6pPr marL="8480039" indent="0">
              <a:buNone/>
              <a:defRPr sz="3333"/>
            </a:lvl6pPr>
            <a:lvl7pPr marL="10176063" indent="0">
              <a:buNone/>
              <a:defRPr sz="3333"/>
            </a:lvl7pPr>
            <a:lvl8pPr marL="11872060" indent="0">
              <a:buNone/>
              <a:defRPr sz="3333"/>
            </a:lvl8pPr>
            <a:lvl9pPr marL="1356807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2878"/>
      </p:ext>
    </p:extLst>
  </p:cSld>
  <p:clrMapOvr>
    <a:masterClrMapping/>
  </p:clrMapOvr>
  <p:transition/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1500"/>
      </p:ext>
    </p:extLst>
  </p:cSld>
  <p:clrMapOvr>
    <a:masterClrMapping/>
  </p:clrMapOvr>
  <p:transition/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167"/>
      </p:ext>
    </p:extLst>
  </p:cSld>
  <p:clrMapOvr>
    <a:masterClrMapping/>
  </p:clrMapOvr>
  <p:transition/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12"/>
      </p:ext>
    </p:extLst>
  </p:cSld>
  <p:clrMapOvr>
    <a:masterClrMapping/>
  </p:clrMapOvr>
  <p:transition/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90"/>
      </p:ext>
    </p:extLst>
  </p:cSld>
  <p:clrMapOvr>
    <a:masterClrMapping/>
  </p:clrMapOvr>
  <p:transition/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6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3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5535" indent="0">
              <a:buNone/>
              <a:defRPr sz="6914"/>
            </a:lvl2pPr>
            <a:lvl3pPr marL="3391089" indent="0">
              <a:buNone/>
              <a:defRPr sz="6082"/>
            </a:lvl3pPr>
            <a:lvl4pPr marL="5086624" indent="0">
              <a:buNone/>
              <a:defRPr sz="5249"/>
            </a:lvl4pPr>
            <a:lvl5pPr marL="6782171" indent="0">
              <a:buNone/>
              <a:defRPr sz="5249"/>
            </a:lvl5pPr>
            <a:lvl6pPr marL="8477710" indent="0">
              <a:buNone/>
              <a:defRPr sz="5249"/>
            </a:lvl6pPr>
            <a:lvl7pPr marL="10173263" indent="0">
              <a:buNone/>
              <a:defRPr sz="5249"/>
            </a:lvl7pPr>
            <a:lvl8pPr marL="11868795" indent="0">
              <a:buNone/>
              <a:defRPr sz="5249"/>
            </a:lvl8pPr>
            <a:lvl9pPr marL="1356433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2055"/>
      </p:ext>
    </p:extLst>
  </p:cSld>
  <p:clrMapOvr>
    <a:masterClrMapping/>
  </p:clrMapOvr>
  <p:transition/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335"/>
      </p:ext>
    </p:extLst>
  </p:cSld>
  <p:clrMapOvr>
    <a:masterClrMapping/>
  </p:clrMapOvr>
  <p:transition/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5535" indent="0">
              <a:buNone/>
              <a:defRPr sz="7499" b="1"/>
            </a:lvl2pPr>
            <a:lvl3pPr marL="3391089" indent="0">
              <a:buNone/>
              <a:defRPr sz="6914" b="1"/>
            </a:lvl3pPr>
            <a:lvl4pPr marL="5086624" indent="0">
              <a:buNone/>
              <a:defRPr sz="6082" b="1"/>
            </a:lvl4pPr>
            <a:lvl5pPr marL="6782171" indent="0">
              <a:buNone/>
              <a:defRPr sz="6082" b="1"/>
            </a:lvl5pPr>
            <a:lvl6pPr marL="8477710" indent="0">
              <a:buNone/>
              <a:defRPr sz="6082" b="1"/>
            </a:lvl6pPr>
            <a:lvl7pPr marL="10173263" indent="0">
              <a:buNone/>
              <a:defRPr sz="6082" b="1"/>
            </a:lvl7pPr>
            <a:lvl8pPr marL="11868795" indent="0">
              <a:buNone/>
              <a:defRPr sz="6082" b="1"/>
            </a:lvl8pPr>
            <a:lvl9pPr marL="1356433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1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5535" indent="0">
              <a:buNone/>
              <a:defRPr sz="7499" b="1"/>
            </a:lvl2pPr>
            <a:lvl3pPr marL="3391089" indent="0">
              <a:buNone/>
              <a:defRPr sz="6914" b="1"/>
            </a:lvl3pPr>
            <a:lvl4pPr marL="5086624" indent="0">
              <a:buNone/>
              <a:defRPr sz="6082" b="1"/>
            </a:lvl4pPr>
            <a:lvl5pPr marL="6782171" indent="0">
              <a:buNone/>
              <a:defRPr sz="6082" b="1"/>
            </a:lvl5pPr>
            <a:lvl6pPr marL="8477710" indent="0">
              <a:buNone/>
              <a:defRPr sz="6082" b="1"/>
            </a:lvl6pPr>
            <a:lvl7pPr marL="10173263" indent="0">
              <a:buNone/>
              <a:defRPr sz="6082" b="1"/>
            </a:lvl7pPr>
            <a:lvl8pPr marL="11868795" indent="0">
              <a:buNone/>
              <a:defRPr sz="6082" b="1"/>
            </a:lvl8pPr>
            <a:lvl9pPr marL="1356433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1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087"/>
      </p:ext>
    </p:extLst>
  </p:cSld>
  <p:clrMapOvr>
    <a:masterClrMapping/>
  </p:clrMapOvr>
  <p:transition/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57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2193" indent="0">
              <a:buNone/>
              <a:defRPr sz="4164"/>
            </a:lvl2pPr>
            <a:lvl3pPr marL="3104373" indent="0">
              <a:buNone/>
              <a:defRPr sz="3333"/>
            </a:lvl3pPr>
            <a:lvl4pPr marL="4656564" indent="0">
              <a:buNone/>
              <a:defRPr sz="3166"/>
            </a:lvl4pPr>
            <a:lvl5pPr marL="6208746" indent="0">
              <a:buNone/>
              <a:defRPr sz="3166"/>
            </a:lvl5pPr>
            <a:lvl6pPr marL="7760936" indent="0">
              <a:buNone/>
              <a:defRPr sz="3166"/>
            </a:lvl6pPr>
            <a:lvl7pPr marL="9313119" indent="0">
              <a:buNone/>
              <a:defRPr sz="3166"/>
            </a:lvl7pPr>
            <a:lvl8pPr marL="10865313" indent="0">
              <a:buNone/>
              <a:defRPr sz="3166"/>
            </a:lvl8pPr>
            <a:lvl9pPr marL="1241748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3915"/>
      </p:ext>
    </p:extLst>
  </p:cSld>
  <p:clrMapOvr>
    <a:masterClrMapping/>
  </p:clrMapOvr>
  <p:transition/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4998"/>
      </p:ext>
    </p:extLst>
  </p:cSld>
  <p:clrMapOvr>
    <a:masterClrMapping/>
  </p:clrMapOvr>
  <p:transition/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2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5535" indent="0">
              <a:buNone/>
              <a:defRPr sz="4583"/>
            </a:lvl2pPr>
            <a:lvl3pPr marL="3391089" indent="0">
              <a:buNone/>
              <a:defRPr sz="3747"/>
            </a:lvl3pPr>
            <a:lvl4pPr marL="5086624" indent="0">
              <a:buNone/>
              <a:defRPr sz="3333"/>
            </a:lvl4pPr>
            <a:lvl5pPr marL="6782171" indent="0">
              <a:buNone/>
              <a:defRPr sz="3333"/>
            </a:lvl5pPr>
            <a:lvl6pPr marL="8477710" indent="0">
              <a:buNone/>
              <a:defRPr sz="3333"/>
            </a:lvl6pPr>
            <a:lvl7pPr marL="10173263" indent="0">
              <a:buNone/>
              <a:defRPr sz="3333"/>
            </a:lvl7pPr>
            <a:lvl8pPr marL="11868795" indent="0">
              <a:buNone/>
              <a:defRPr sz="3333"/>
            </a:lvl8pPr>
            <a:lvl9pPr marL="1356433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007"/>
      </p:ext>
    </p:extLst>
  </p:cSld>
  <p:clrMapOvr>
    <a:masterClrMapping/>
  </p:clrMapOvr>
  <p:transition/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5535" indent="0">
              <a:buNone/>
              <a:defRPr sz="10415"/>
            </a:lvl2pPr>
            <a:lvl3pPr marL="3391089" indent="0">
              <a:buNone/>
              <a:defRPr sz="8997"/>
            </a:lvl3pPr>
            <a:lvl4pPr marL="5086624" indent="0">
              <a:buNone/>
              <a:defRPr sz="7499"/>
            </a:lvl4pPr>
            <a:lvl5pPr marL="6782171" indent="0">
              <a:buNone/>
              <a:defRPr sz="7499"/>
            </a:lvl5pPr>
            <a:lvl6pPr marL="8477710" indent="0">
              <a:buNone/>
              <a:defRPr sz="7499"/>
            </a:lvl6pPr>
            <a:lvl7pPr marL="10173263" indent="0">
              <a:buNone/>
              <a:defRPr sz="7499"/>
            </a:lvl7pPr>
            <a:lvl8pPr marL="11868795" indent="0">
              <a:buNone/>
              <a:defRPr sz="7499"/>
            </a:lvl8pPr>
            <a:lvl9pPr marL="1356433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5535" indent="0">
              <a:buNone/>
              <a:defRPr sz="4583"/>
            </a:lvl2pPr>
            <a:lvl3pPr marL="3391089" indent="0">
              <a:buNone/>
              <a:defRPr sz="3747"/>
            </a:lvl3pPr>
            <a:lvl4pPr marL="5086624" indent="0">
              <a:buNone/>
              <a:defRPr sz="3333"/>
            </a:lvl4pPr>
            <a:lvl5pPr marL="6782171" indent="0">
              <a:buNone/>
              <a:defRPr sz="3333"/>
            </a:lvl5pPr>
            <a:lvl6pPr marL="8477710" indent="0">
              <a:buNone/>
              <a:defRPr sz="3333"/>
            </a:lvl6pPr>
            <a:lvl7pPr marL="10173263" indent="0">
              <a:buNone/>
              <a:defRPr sz="3333"/>
            </a:lvl7pPr>
            <a:lvl8pPr marL="11868795" indent="0">
              <a:buNone/>
              <a:defRPr sz="3333"/>
            </a:lvl8pPr>
            <a:lvl9pPr marL="1356433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49"/>
      </p:ext>
    </p:extLst>
  </p:cSld>
  <p:clrMapOvr>
    <a:masterClrMapping/>
  </p:clrMapOvr>
  <p:transition/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673"/>
      </p:ext>
    </p:extLst>
  </p:cSld>
  <p:clrMapOvr>
    <a:masterClrMapping/>
  </p:clrMapOvr>
  <p:transition/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7793"/>
      </p:ext>
    </p:extLst>
  </p:cSld>
  <p:clrMapOvr>
    <a:masterClrMapping/>
  </p:clrMapOvr>
  <p:transition/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868"/>
      </p:ext>
    </p:extLst>
  </p:cSld>
  <p:clrMapOvr>
    <a:masterClrMapping/>
  </p:clrMapOvr>
  <p:transition/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072" tIns="169582" rIns="339072" bIns="16958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41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5069" indent="0">
              <a:buNone/>
              <a:defRPr sz="6914"/>
            </a:lvl2pPr>
            <a:lvl3pPr marL="3390157" indent="0">
              <a:buNone/>
              <a:defRPr sz="6082"/>
            </a:lvl3pPr>
            <a:lvl4pPr marL="5085226" indent="0">
              <a:buNone/>
              <a:defRPr sz="5249"/>
            </a:lvl4pPr>
            <a:lvl5pPr marL="6780305" indent="0">
              <a:buNone/>
              <a:defRPr sz="5249"/>
            </a:lvl5pPr>
            <a:lvl6pPr marL="8475376" indent="0">
              <a:buNone/>
              <a:defRPr sz="5249"/>
            </a:lvl6pPr>
            <a:lvl7pPr marL="10170470" indent="0">
              <a:buNone/>
              <a:defRPr sz="5249"/>
            </a:lvl7pPr>
            <a:lvl8pPr marL="11865532" indent="0">
              <a:buNone/>
              <a:defRPr sz="5249"/>
            </a:lvl8pPr>
            <a:lvl9pPr marL="1356060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453"/>
      </p:ext>
    </p:extLst>
  </p:cSld>
  <p:clrMapOvr>
    <a:masterClrMapping/>
  </p:clrMapOvr>
  <p:transition/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63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2193" indent="0">
              <a:buNone/>
              <a:defRPr sz="9413"/>
            </a:lvl2pPr>
            <a:lvl3pPr marL="3104373" indent="0">
              <a:buNone/>
              <a:defRPr sz="8332"/>
            </a:lvl3pPr>
            <a:lvl4pPr marL="4656564" indent="0">
              <a:buNone/>
              <a:defRPr sz="6914"/>
            </a:lvl4pPr>
            <a:lvl5pPr marL="6208746" indent="0">
              <a:buNone/>
              <a:defRPr sz="6914"/>
            </a:lvl5pPr>
            <a:lvl6pPr marL="7760936" indent="0">
              <a:buNone/>
              <a:defRPr sz="6914"/>
            </a:lvl6pPr>
            <a:lvl7pPr marL="9313119" indent="0">
              <a:buNone/>
              <a:defRPr sz="6914"/>
            </a:lvl7pPr>
            <a:lvl8pPr marL="10865313" indent="0">
              <a:buNone/>
              <a:defRPr sz="6914"/>
            </a:lvl8pPr>
            <a:lvl9pPr marL="12417489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2193" indent="0">
              <a:buNone/>
              <a:defRPr sz="4164"/>
            </a:lvl2pPr>
            <a:lvl3pPr marL="3104373" indent="0">
              <a:buNone/>
              <a:defRPr sz="3333"/>
            </a:lvl3pPr>
            <a:lvl4pPr marL="4656564" indent="0">
              <a:buNone/>
              <a:defRPr sz="3166"/>
            </a:lvl4pPr>
            <a:lvl5pPr marL="6208746" indent="0">
              <a:buNone/>
              <a:defRPr sz="3166"/>
            </a:lvl5pPr>
            <a:lvl6pPr marL="7760936" indent="0">
              <a:buNone/>
              <a:defRPr sz="3166"/>
            </a:lvl6pPr>
            <a:lvl7pPr marL="9313119" indent="0">
              <a:buNone/>
              <a:defRPr sz="3166"/>
            </a:lvl7pPr>
            <a:lvl8pPr marL="10865313" indent="0">
              <a:buNone/>
              <a:defRPr sz="3166"/>
            </a:lvl8pPr>
            <a:lvl9pPr marL="1241748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541"/>
      </p:ext>
    </p:extLst>
  </p:cSld>
  <p:clrMapOvr>
    <a:masterClrMapping/>
  </p:clrMapOvr>
  <p:transition/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5069" indent="0">
              <a:buNone/>
              <a:defRPr sz="7499" b="1"/>
            </a:lvl2pPr>
            <a:lvl3pPr marL="3390157" indent="0">
              <a:buNone/>
              <a:defRPr sz="6914" b="1"/>
            </a:lvl3pPr>
            <a:lvl4pPr marL="5085226" indent="0">
              <a:buNone/>
              <a:defRPr sz="6082" b="1"/>
            </a:lvl4pPr>
            <a:lvl5pPr marL="6780305" indent="0">
              <a:buNone/>
              <a:defRPr sz="6082" b="1"/>
            </a:lvl5pPr>
            <a:lvl6pPr marL="8475376" indent="0">
              <a:buNone/>
              <a:defRPr sz="6082" b="1"/>
            </a:lvl6pPr>
            <a:lvl7pPr marL="10170470" indent="0">
              <a:buNone/>
              <a:defRPr sz="6082" b="1"/>
            </a:lvl7pPr>
            <a:lvl8pPr marL="11865532" indent="0">
              <a:buNone/>
              <a:defRPr sz="6082" b="1"/>
            </a:lvl8pPr>
            <a:lvl9pPr marL="1356060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1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5069" indent="0">
              <a:buNone/>
              <a:defRPr sz="7499" b="1"/>
            </a:lvl2pPr>
            <a:lvl3pPr marL="3390157" indent="0">
              <a:buNone/>
              <a:defRPr sz="6914" b="1"/>
            </a:lvl3pPr>
            <a:lvl4pPr marL="5085226" indent="0">
              <a:buNone/>
              <a:defRPr sz="6082" b="1"/>
            </a:lvl4pPr>
            <a:lvl5pPr marL="6780305" indent="0">
              <a:buNone/>
              <a:defRPr sz="6082" b="1"/>
            </a:lvl5pPr>
            <a:lvl6pPr marL="8475376" indent="0">
              <a:buNone/>
              <a:defRPr sz="6082" b="1"/>
            </a:lvl6pPr>
            <a:lvl7pPr marL="10170470" indent="0">
              <a:buNone/>
              <a:defRPr sz="6082" b="1"/>
            </a:lvl7pPr>
            <a:lvl8pPr marL="11865532" indent="0">
              <a:buNone/>
              <a:defRPr sz="6082" b="1"/>
            </a:lvl8pPr>
            <a:lvl9pPr marL="1356060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1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9569"/>
      </p:ext>
    </p:extLst>
  </p:cSld>
  <p:clrMapOvr>
    <a:masterClrMapping/>
  </p:clrMapOvr>
  <p:transition/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1457"/>
      </p:ext>
    </p:extLst>
  </p:cSld>
  <p:clrMapOvr>
    <a:masterClrMapping/>
  </p:clrMapOvr>
  <p:transition/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736"/>
      </p:ext>
    </p:extLst>
  </p:cSld>
  <p:clrMapOvr>
    <a:masterClrMapping/>
  </p:clrMapOvr>
  <p:transition/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3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5069" indent="0">
              <a:buNone/>
              <a:defRPr sz="4583"/>
            </a:lvl2pPr>
            <a:lvl3pPr marL="3390157" indent="0">
              <a:buNone/>
              <a:defRPr sz="3747"/>
            </a:lvl3pPr>
            <a:lvl4pPr marL="5085226" indent="0">
              <a:buNone/>
              <a:defRPr sz="3333"/>
            </a:lvl4pPr>
            <a:lvl5pPr marL="6780305" indent="0">
              <a:buNone/>
              <a:defRPr sz="3333"/>
            </a:lvl5pPr>
            <a:lvl6pPr marL="8475376" indent="0">
              <a:buNone/>
              <a:defRPr sz="3333"/>
            </a:lvl6pPr>
            <a:lvl7pPr marL="10170470" indent="0">
              <a:buNone/>
              <a:defRPr sz="3333"/>
            </a:lvl7pPr>
            <a:lvl8pPr marL="11865532" indent="0">
              <a:buNone/>
              <a:defRPr sz="3333"/>
            </a:lvl8pPr>
            <a:lvl9pPr marL="1356060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4311"/>
      </p:ext>
    </p:extLst>
  </p:cSld>
  <p:clrMapOvr>
    <a:masterClrMapping/>
  </p:clrMapOvr>
  <p:transition/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5069" indent="0">
              <a:buNone/>
              <a:defRPr sz="10415"/>
            </a:lvl2pPr>
            <a:lvl3pPr marL="3390157" indent="0">
              <a:buNone/>
              <a:defRPr sz="8997"/>
            </a:lvl3pPr>
            <a:lvl4pPr marL="5085226" indent="0">
              <a:buNone/>
              <a:defRPr sz="7499"/>
            </a:lvl4pPr>
            <a:lvl5pPr marL="6780305" indent="0">
              <a:buNone/>
              <a:defRPr sz="7499"/>
            </a:lvl5pPr>
            <a:lvl6pPr marL="8475376" indent="0">
              <a:buNone/>
              <a:defRPr sz="7499"/>
            </a:lvl6pPr>
            <a:lvl7pPr marL="10170470" indent="0">
              <a:buNone/>
              <a:defRPr sz="7499"/>
            </a:lvl7pPr>
            <a:lvl8pPr marL="11865532" indent="0">
              <a:buNone/>
              <a:defRPr sz="7499"/>
            </a:lvl8pPr>
            <a:lvl9pPr marL="1356060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5069" indent="0">
              <a:buNone/>
              <a:defRPr sz="4583"/>
            </a:lvl2pPr>
            <a:lvl3pPr marL="3390157" indent="0">
              <a:buNone/>
              <a:defRPr sz="3747"/>
            </a:lvl3pPr>
            <a:lvl4pPr marL="5085226" indent="0">
              <a:buNone/>
              <a:defRPr sz="3333"/>
            </a:lvl4pPr>
            <a:lvl5pPr marL="6780305" indent="0">
              <a:buNone/>
              <a:defRPr sz="3333"/>
            </a:lvl5pPr>
            <a:lvl6pPr marL="8475376" indent="0">
              <a:buNone/>
              <a:defRPr sz="3333"/>
            </a:lvl6pPr>
            <a:lvl7pPr marL="10170470" indent="0">
              <a:buNone/>
              <a:defRPr sz="3333"/>
            </a:lvl7pPr>
            <a:lvl8pPr marL="11865532" indent="0">
              <a:buNone/>
              <a:defRPr sz="3333"/>
            </a:lvl8pPr>
            <a:lvl9pPr marL="1356060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735"/>
      </p:ext>
    </p:extLst>
  </p:cSld>
  <p:clrMapOvr>
    <a:masterClrMapping/>
  </p:clrMapOvr>
  <p:transition/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6631"/>
      </p:ext>
    </p:extLst>
  </p:cSld>
  <p:clrMapOvr>
    <a:masterClrMapping/>
  </p:clrMapOvr>
  <p:transition/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545"/>
      </p:ext>
    </p:extLst>
  </p:cSld>
  <p:clrMapOvr>
    <a:masterClrMapping/>
  </p:clrMapOvr>
  <p:transition/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978" tIns="169536" rIns="338978" bIns="16953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9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4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4607" indent="0">
              <a:buNone/>
              <a:defRPr sz="6914"/>
            </a:lvl2pPr>
            <a:lvl3pPr marL="3389224" indent="0">
              <a:buNone/>
              <a:defRPr sz="6082"/>
            </a:lvl3pPr>
            <a:lvl4pPr marL="5083829" indent="0">
              <a:buNone/>
              <a:defRPr sz="5249"/>
            </a:lvl4pPr>
            <a:lvl5pPr marL="6778436" indent="0">
              <a:buNone/>
              <a:defRPr sz="5249"/>
            </a:lvl5pPr>
            <a:lvl6pPr marL="8473043" indent="0">
              <a:buNone/>
              <a:defRPr sz="5249"/>
            </a:lvl6pPr>
            <a:lvl7pPr marL="10167672" indent="0">
              <a:buNone/>
              <a:defRPr sz="5249"/>
            </a:lvl7pPr>
            <a:lvl8pPr marL="11862264" indent="0">
              <a:buNone/>
              <a:defRPr sz="5249"/>
            </a:lvl8pPr>
            <a:lvl9pPr marL="1355687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349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1334"/>
      </p:ext>
    </p:extLst>
  </p:cSld>
  <p:clrMapOvr>
    <a:masterClrMapping/>
  </p:clrMapOvr>
  <p:transition/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2113"/>
      </p:ext>
    </p:extLst>
  </p:cSld>
  <p:clrMapOvr>
    <a:masterClrMapping/>
  </p:clrMapOvr>
  <p:transition/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4607" indent="0">
              <a:buNone/>
              <a:defRPr sz="7499" b="1"/>
            </a:lvl2pPr>
            <a:lvl3pPr marL="3389224" indent="0">
              <a:buNone/>
              <a:defRPr sz="6914" b="1"/>
            </a:lvl3pPr>
            <a:lvl4pPr marL="5083829" indent="0">
              <a:buNone/>
              <a:defRPr sz="6082" b="1"/>
            </a:lvl4pPr>
            <a:lvl5pPr marL="6778436" indent="0">
              <a:buNone/>
              <a:defRPr sz="6082" b="1"/>
            </a:lvl5pPr>
            <a:lvl6pPr marL="8473043" indent="0">
              <a:buNone/>
              <a:defRPr sz="6082" b="1"/>
            </a:lvl6pPr>
            <a:lvl7pPr marL="10167672" indent="0">
              <a:buNone/>
              <a:defRPr sz="6082" b="1"/>
            </a:lvl7pPr>
            <a:lvl8pPr marL="11862264" indent="0">
              <a:buNone/>
              <a:defRPr sz="6082" b="1"/>
            </a:lvl8pPr>
            <a:lvl9pPr marL="1355687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2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4607" indent="0">
              <a:buNone/>
              <a:defRPr sz="7499" b="1"/>
            </a:lvl2pPr>
            <a:lvl3pPr marL="3389224" indent="0">
              <a:buNone/>
              <a:defRPr sz="6914" b="1"/>
            </a:lvl3pPr>
            <a:lvl4pPr marL="5083829" indent="0">
              <a:buNone/>
              <a:defRPr sz="6082" b="1"/>
            </a:lvl4pPr>
            <a:lvl5pPr marL="6778436" indent="0">
              <a:buNone/>
              <a:defRPr sz="6082" b="1"/>
            </a:lvl5pPr>
            <a:lvl6pPr marL="8473043" indent="0">
              <a:buNone/>
              <a:defRPr sz="6082" b="1"/>
            </a:lvl6pPr>
            <a:lvl7pPr marL="10167672" indent="0">
              <a:buNone/>
              <a:defRPr sz="6082" b="1"/>
            </a:lvl7pPr>
            <a:lvl8pPr marL="11862264" indent="0">
              <a:buNone/>
              <a:defRPr sz="6082" b="1"/>
            </a:lvl8pPr>
            <a:lvl9pPr marL="1355687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2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8551"/>
      </p:ext>
    </p:extLst>
  </p:cSld>
  <p:clrMapOvr>
    <a:masterClrMapping/>
  </p:clrMapOvr>
  <p:transition/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2371"/>
      </p:ext>
    </p:extLst>
  </p:cSld>
  <p:clrMapOvr>
    <a:masterClrMapping/>
  </p:clrMapOvr>
  <p:transition/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7200"/>
      </p:ext>
    </p:extLst>
  </p:cSld>
  <p:clrMapOvr>
    <a:masterClrMapping/>
  </p:clrMapOvr>
  <p:transition/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4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4607" indent="0">
              <a:buNone/>
              <a:defRPr sz="4583"/>
            </a:lvl2pPr>
            <a:lvl3pPr marL="3389224" indent="0">
              <a:buNone/>
              <a:defRPr sz="3747"/>
            </a:lvl3pPr>
            <a:lvl4pPr marL="5083829" indent="0">
              <a:buNone/>
              <a:defRPr sz="3333"/>
            </a:lvl4pPr>
            <a:lvl5pPr marL="6778436" indent="0">
              <a:buNone/>
              <a:defRPr sz="3333"/>
            </a:lvl5pPr>
            <a:lvl6pPr marL="8473043" indent="0">
              <a:buNone/>
              <a:defRPr sz="3333"/>
            </a:lvl6pPr>
            <a:lvl7pPr marL="10167672" indent="0">
              <a:buNone/>
              <a:defRPr sz="3333"/>
            </a:lvl7pPr>
            <a:lvl8pPr marL="11862264" indent="0">
              <a:buNone/>
              <a:defRPr sz="3333"/>
            </a:lvl8pPr>
            <a:lvl9pPr marL="1355687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2684"/>
      </p:ext>
    </p:extLst>
  </p:cSld>
  <p:clrMapOvr>
    <a:masterClrMapping/>
  </p:clrMapOvr>
  <p:transition/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4607" indent="0">
              <a:buNone/>
              <a:defRPr sz="10415"/>
            </a:lvl2pPr>
            <a:lvl3pPr marL="3389224" indent="0">
              <a:buNone/>
              <a:defRPr sz="8997"/>
            </a:lvl3pPr>
            <a:lvl4pPr marL="5083829" indent="0">
              <a:buNone/>
              <a:defRPr sz="7499"/>
            </a:lvl4pPr>
            <a:lvl5pPr marL="6778436" indent="0">
              <a:buNone/>
              <a:defRPr sz="7499"/>
            </a:lvl5pPr>
            <a:lvl6pPr marL="8473043" indent="0">
              <a:buNone/>
              <a:defRPr sz="7499"/>
            </a:lvl6pPr>
            <a:lvl7pPr marL="10167672" indent="0">
              <a:buNone/>
              <a:defRPr sz="7499"/>
            </a:lvl7pPr>
            <a:lvl8pPr marL="11862264" indent="0">
              <a:buNone/>
              <a:defRPr sz="7499"/>
            </a:lvl8pPr>
            <a:lvl9pPr marL="1355687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4607" indent="0">
              <a:buNone/>
              <a:defRPr sz="4583"/>
            </a:lvl2pPr>
            <a:lvl3pPr marL="3389224" indent="0">
              <a:buNone/>
              <a:defRPr sz="3747"/>
            </a:lvl3pPr>
            <a:lvl4pPr marL="5083829" indent="0">
              <a:buNone/>
              <a:defRPr sz="3333"/>
            </a:lvl4pPr>
            <a:lvl5pPr marL="6778436" indent="0">
              <a:buNone/>
              <a:defRPr sz="3333"/>
            </a:lvl5pPr>
            <a:lvl6pPr marL="8473043" indent="0">
              <a:buNone/>
              <a:defRPr sz="3333"/>
            </a:lvl6pPr>
            <a:lvl7pPr marL="10167672" indent="0">
              <a:buNone/>
              <a:defRPr sz="3333"/>
            </a:lvl7pPr>
            <a:lvl8pPr marL="11862264" indent="0">
              <a:buNone/>
              <a:defRPr sz="3333"/>
            </a:lvl8pPr>
            <a:lvl9pPr marL="1355687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529"/>
      </p:ext>
    </p:extLst>
  </p:cSld>
  <p:clrMapOvr>
    <a:masterClrMapping/>
  </p:clrMapOvr>
  <p:transition/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1036"/>
      </p:ext>
    </p:extLst>
  </p:cSld>
  <p:clrMapOvr>
    <a:masterClrMapping/>
  </p:clrMapOvr>
  <p:transition/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48"/>
      </p:ext>
    </p:extLst>
  </p:cSld>
  <p:clrMapOvr>
    <a:masterClrMapping/>
  </p:clrMapOvr>
  <p:transition/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884" tIns="169490" rIns="338884" bIns="16949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884" tIns="169490" rIns="338884" bIns="16949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884" tIns="169490" rIns="338884" bIns="16949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78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4130"/>
      </p:ext>
    </p:extLst>
  </p:cSld>
  <p:clrMapOvr>
    <a:masterClrMapping/>
  </p:clrMapOvr>
  <p:transition/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9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4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4139" indent="0">
              <a:buNone/>
              <a:defRPr sz="6914"/>
            </a:lvl2pPr>
            <a:lvl3pPr marL="3388291" indent="0">
              <a:buNone/>
              <a:defRPr sz="6082"/>
            </a:lvl3pPr>
            <a:lvl4pPr marL="5082431" indent="0">
              <a:buNone/>
              <a:defRPr sz="5249"/>
            </a:lvl4pPr>
            <a:lvl5pPr marL="6776573" indent="0">
              <a:buNone/>
              <a:defRPr sz="5249"/>
            </a:lvl5pPr>
            <a:lvl6pPr marL="8470713" indent="0">
              <a:buNone/>
              <a:defRPr sz="5249"/>
            </a:lvl6pPr>
            <a:lvl7pPr marL="10164875" indent="0">
              <a:buNone/>
              <a:defRPr sz="5249"/>
            </a:lvl7pPr>
            <a:lvl8pPr marL="11859005" indent="0">
              <a:buNone/>
              <a:defRPr sz="5249"/>
            </a:lvl8pPr>
            <a:lvl9pPr marL="1355314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997"/>
      </p:ext>
    </p:extLst>
  </p:cSld>
  <p:clrMapOvr>
    <a:masterClrMapping/>
  </p:clrMapOvr>
  <p:transition/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500"/>
      </p:ext>
    </p:extLst>
  </p:cSld>
  <p:clrMapOvr>
    <a:masterClrMapping/>
  </p:clrMapOvr>
  <p:transition/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4139" indent="0">
              <a:buNone/>
              <a:defRPr sz="7499" b="1"/>
            </a:lvl2pPr>
            <a:lvl3pPr marL="3388291" indent="0">
              <a:buNone/>
              <a:defRPr sz="6914" b="1"/>
            </a:lvl3pPr>
            <a:lvl4pPr marL="5082431" indent="0">
              <a:buNone/>
              <a:defRPr sz="6082" b="1"/>
            </a:lvl4pPr>
            <a:lvl5pPr marL="6776573" indent="0">
              <a:buNone/>
              <a:defRPr sz="6082" b="1"/>
            </a:lvl5pPr>
            <a:lvl6pPr marL="8470713" indent="0">
              <a:buNone/>
              <a:defRPr sz="6082" b="1"/>
            </a:lvl6pPr>
            <a:lvl7pPr marL="10164875" indent="0">
              <a:buNone/>
              <a:defRPr sz="6082" b="1"/>
            </a:lvl7pPr>
            <a:lvl8pPr marL="11859005" indent="0">
              <a:buNone/>
              <a:defRPr sz="6082" b="1"/>
            </a:lvl8pPr>
            <a:lvl9pPr marL="1355314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3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4139" indent="0">
              <a:buNone/>
              <a:defRPr sz="7499" b="1"/>
            </a:lvl2pPr>
            <a:lvl3pPr marL="3388291" indent="0">
              <a:buNone/>
              <a:defRPr sz="6914" b="1"/>
            </a:lvl3pPr>
            <a:lvl4pPr marL="5082431" indent="0">
              <a:buNone/>
              <a:defRPr sz="6082" b="1"/>
            </a:lvl4pPr>
            <a:lvl5pPr marL="6776573" indent="0">
              <a:buNone/>
              <a:defRPr sz="6082" b="1"/>
            </a:lvl5pPr>
            <a:lvl6pPr marL="8470713" indent="0">
              <a:buNone/>
              <a:defRPr sz="6082" b="1"/>
            </a:lvl6pPr>
            <a:lvl7pPr marL="10164875" indent="0">
              <a:buNone/>
              <a:defRPr sz="6082" b="1"/>
            </a:lvl7pPr>
            <a:lvl8pPr marL="11859005" indent="0">
              <a:buNone/>
              <a:defRPr sz="6082" b="1"/>
            </a:lvl8pPr>
            <a:lvl9pPr marL="1355314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3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3931"/>
      </p:ext>
    </p:extLst>
  </p:cSld>
  <p:clrMapOvr>
    <a:masterClrMapping/>
  </p:clrMapOvr>
  <p:transition/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5857"/>
      </p:ext>
    </p:extLst>
  </p:cSld>
  <p:clrMapOvr>
    <a:masterClrMapping/>
  </p:clrMapOvr>
  <p:transition/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2894"/>
      </p:ext>
    </p:extLst>
  </p:cSld>
  <p:clrMapOvr>
    <a:masterClrMapping/>
  </p:clrMapOvr>
  <p:transition/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5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4139" indent="0">
              <a:buNone/>
              <a:defRPr sz="4583"/>
            </a:lvl2pPr>
            <a:lvl3pPr marL="3388291" indent="0">
              <a:buNone/>
              <a:defRPr sz="3747"/>
            </a:lvl3pPr>
            <a:lvl4pPr marL="5082431" indent="0">
              <a:buNone/>
              <a:defRPr sz="3333"/>
            </a:lvl4pPr>
            <a:lvl5pPr marL="6776573" indent="0">
              <a:buNone/>
              <a:defRPr sz="3333"/>
            </a:lvl5pPr>
            <a:lvl6pPr marL="8470713" indent="0">
              <a:buNone/>
              <a:defRPr sz="3333"/>
            </a:lvl6pPr>
            <a:lvl7pPr marL="10164875" indent="0">
              <a:buNone/>
              <a:defRPr sz="3333"/>
            </a:lvl7pPr>
            <a:lvl8pPr marL="11859005" indent="0">
              <a:buNone/>
              <a:defRPr sz="3333"/>
            </a:lvl8pPr>
            <a:lvl9pPr marL="1355314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8912"/>
      </p:ext>
    </p:extLst>
  </p:cSld>
  <p:clrMapOvr>
    <a:masterClrMapping/>
  </p:clrMapOvr>
  <p:transition/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4139" indent="0">
              <a:buNone/>
              <a:defRPr sz="10415"/>
            </a:lvl2pPr>
            <a:lvl3pPr marL="3388291" indent="0">
              <a:buNone/>
              <a:defRPr sz="8997"/>
            </a:lvl3pPr>
            <a:lvl4pPr marL="5082431" indent="0">
              <a:buNone/>
              <a:defRPr sz="7499"/>
            </a:lvl4pPr>
            <a:lvl5pPr marL="6776573" indent="0">
              <a:buNone/>
              <a:defRPr sz="7499"/>
            </a:lvl5pPr>
            <a:lvl6pPr marL="8470713" indent="0">
              <a:buNone/>
              <a:defRPr sz="7499"/>
            </a:lvl6pPr>
            <a:lvl7pPr marL="10164875" indent="0">
              <a:buNone/>
              <a:defRPr sz="7499"/>
            </a:lvl7pPr>
            <a:lvl8pPr marL="11859005" indent="0">
              <a:buNone/>
              <a:defRPr sz="7499"/>
            </a:lvl8pPr>
            <a:lvl9pPr marL="1355314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4139" indent="0">
              <a:buNone/>
              <a:defRPr sz="4583"/>
            </a:lvl2pPr>
            <a:lvl3pPr marL="3388291" indent="0">
              <a:buNone/>
              <a:defRPr sz="3747"/>
            </a:lvl3pPr>
            <a:lvl4pPr marL="5082431" indent="0">
              <a:buNone/>
              <a:defRPr sz="3333"/>
            </a:lvl4pPr>
            <a:lvl5pPr marL="6776573" indent="0">
              <a:buNone/>
              <a:defRPr sz="3333"/>
            </a:lvl5pPr>
            <a:lvl6pPr marL="8470713" indent="0">
              <a:buNone/>
              <a:defRPr sz="3333"/>
            </a:lvl6pPr>
            <a:lvl7pPr marL="10164875" indent="0">
              <a:buNone/>
              <a:defRPr sz="3333"/>
            </a:lvl7pPr>
            <a:lvl8pPr marL="11859005" indent="0">
              <a:buNone/>
              <a:defRPr sz="3333"/>
            </a:lvl8pPr>
            <a:lvl9pPr marL="1355314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20"/>
      </p:ext>
    </p:extLst>
  </p:cSld>
  <p:clrMapOvr>
    <a:masterClrMapping/>
  </p:clrMapOvr>
  <p:transition/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7107"/>
      </p:ext>
    </p:extLst>
  </p:cSld>
  <p:clrMapOvr>
    <a:masterClrMapping/>
  </p:clrMapOvr>
  <p:transition/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3713"/>
      </p:ext>
    </p:extLst>
  </p:cSld>
  <p:clrMapOvr>
    <a:masterClrMapping/>
  </p:clrMapOvr>
  <p:transition/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603" tIns="203363" rIns="406603" bIns="203363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44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428" tIns="155196" rIns="310428" bIns="15519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4732"/>
      </p:ext>
    </p:extLst>
  </p:cSld>
  <p:clrMapOvr>
    <a:masterClrMapping/>
  </p:clrMapOvr>
  <p:transition/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0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5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3675" indent="0">
              <a:buNone/>
              <a:defRPr sz="6914"/>
            </a:lvl2pPr>
            <a:lvl3pPr marL="3387356" indent="0">
              <a:buNone/>
              <a:defRPr sz="6082"/>
            </a:lvl3pPr>
            <a:lvl4pPr marL="5081034" indent="0">
              <a:buNone/>
              <a:defRPr sz="5249"/>
            </a:lvl4pPr>
            <a:lvl5pPr marL="6774711" indent="0">
              <a:buNone/>
              <a:defRPr sz="5249"/>
            </a:lvl5pPr>
            <a:lvl6pPr marL="8468383" indent="0">
              <a:buNone/>
              <a:defRPr sz="5249"/>
            </a:lvl6pPr>
            <a:lvl7pPr marL="10162081" indent="0">
              <a:buNone/>
              <a:defRPr sz="5249"/>
            </a:lvl7pPr>
            <a:lvl8pPr marL="11855742" indent="0">
              <a:buNone/>
              <a:defRPr sz="5249"/>
            </a:lvl8pPr>
            <a:lvl9pPr marL="1354942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6683"/>
      </p:ext>
    </p:extLst>
  </p:cSld>
  <p:clrMapOvr>
    <a:masterClrMapping/>
  </p:clrMapOvr>
  <p:transition/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09"/>
      </p:ext>
    </p:extLst>
  </p:cSld>
  <p:clrMapOvr>
    <a:masterClrMapping/>
  </p:clrMapOvr>
  <p:transition/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3675" indent="0">
              <a:buNone/>
              <a:defRPr sz="7499" b="1"/>
            </a:lvl2pPr>
            <a:lvl3pPr marL="3387356" indent="0">
              <a:buNone/>
              <a:defRPr sz="6914" b="1"/>
            </a:lvl3pPr>
            <a:lvl4pPr marL="5081034" indent="0">
              <a:buNone/>
              <a:defRPr sz="6082" b="1"/>
            </a:lvl4pPr>
            <a:lvl5pPr marL="6774711" indent="0">
              <a:buNone/>
              <a:defRPr sz="6082" b="1"/>
            </a:lvl5pPr>
            <a:lvl6pPr marL="8468383" indent="0">
              <a:buNone/>
              <a:defRPr sz="6082" b="1"/>
            </a:lvl6pPr>
            <a:lvl7pPr marL="10162081" indent="0">
              <a:buNone/>
              <a:defRPr sz="6082" b="1"/>
            </a:lvl7pPr>
            <a:lvl8pPr marL="11855742" indent="0">
              <a:buNone/>
              <a:defRPr sz="6082" b="1"/>
            </a:lvl8pPr>
            <a:lvl9pPr marL="135494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3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3675" indent="0">
              <a:buNone/>
              <a:defRPr sz="7499" b="1"/>
            </a:lvl2pPr>
            <a:lvl3pPr marL="3387356" indent="0">
              <a:buNone/>
              <a:defRPr sz="6914" b="1"/>
            </a:lvl3pPr>
            <a:lvl4pPr marL="5081034" indent="0">
              <a:buNone/>
              <a:defRPr sz="6082" b="1"/>
            </a:lvl4pPr>
            <a:lvl5pPr marL="6774711" indent="0">
              <a:buNone/>
              <a:defRPr sz="6082" b="1"/>
            </a:lvl5pPr>
            <a:lvl6pPr marL="8468383" indent="0">
              <a:buNone/>
              <a:defRPr sz="6082" b="1"/>
            </a:lvl6pPr>
            <a:lvl7pPr marL="10162081" indent="0">
              <a:buNone/>
              <a:defRPr sz="6082" b="1"/>
            </a:lvl7pPr>
            <a:lvl8pPr marL="11855742" indent="0">
              <a:buNone/>
              <a:defRPr sz="6082" b="1"/>
            </a:lvl8pPr>
            <a:lvl9pPr marL="135494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3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293"/>
      </p:ext>
    </p:extLst>
  </p:cSld>
  <p:clrMapOvr>
    <a:masterClrMapping/>
  </p:clrMapOvr>
  <p:transition/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002"/>
      </p:ext>
    </p:extLst>
  </p:cSld>
  <p:clrMapOvr>
    <a:masterClrMapping/>
  </p:clrMapOvr>
  <p:transition/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8520"/>
      </p:ext>
    </p:extLst>
  </p:cSld>
  <p:clrMapOvr>
    <a:masterClrMapping/>
  </p:clrMapOvr>
  <p:transition/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7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3675" indent="0">
              <a:buNone/>
              <a:defRPr sz="4583"/>
            </a:lvl2pPr>
            <a:lvl3pPr marL="3387356" indent="0">
              <a:buNone/>
              <a:defRPr sz="3747"/>
            </a:lvl3pPr>
            <a:lvl4pPr marL="5081034" indent="0">
              <a:buNone/>
              <a:defRPr sz="3333"/>
            </a:lvl4pPr>
            <a:lvl5pPr marL="6774711" indent="0">
              <a:buNone/>
              <a:defRPr sz="3333"/>
            </a:lvl5pPr>
            <a:lvl6pPr marL="8468383" indent="0">
              <a:buNone/>
              <a:defRPr sz="3333"/>
            </a:lvl6pPr>
            <a:lvl7pPr marL="10162081" indent="0">
              <a:buNone/>
              <a:defRPr sz="3333"/>
            </a:lvl7pPr>
            <a:lvl8pPr marL="11855742" indent="0">
              <a:buNone/>
              <a:defRPr sz="3333"/>
            </a:lvl8pPr>
            <a:lvl9pPr marL="135494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494"/>
      </p:ext>
    </p:extLst>
  </p:cSld>
  <p:clrMapOvr>
    <a:masterClrMapping/>
  </p:clrMapOvr>
  <p:transition/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3675" indent="0">
              <a:buNone/>
              <a:defRPr sz="10415"/>
            </a:lvl2pPr>
            <a:lvl3pPr marL="3387356" indent="0">
              <a:buNone/>
              <a:defRPr sz="8997"/>
            </a:lvl3pPr>
            <a:lvl4pPr marL="5081034" indent="0">
              <a:buNone/>
              <a:defRPr sz="7499"/>
            </a:lvl4pPr>
            <a:lvl5pPr marL="6774711" indent="0">
              <a:buNone/>
              <a:defRPr sz="7499"/>
            </a:lvl5pPr>
            <a:lvl6pPr marL="8468383" indent="0">
              <a:buNone/>
              <a:defRPr sz="7499"/>
            </a:lvl6pPr>
            <a:lvl7pPr marL="10162081" indent="0">
              <a:buNone/>
              <a:defRPr sz="7499"/>
            </a:lvl7pPr>
            <a:lvl8pPr marL="11855742" indent="0">
              <a:buNone/>
              <a:defRPr sz="7499"/>
            </a:lvl8pPr>
            <a:lvl9pPr marL="1354942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3675" indent="0">
              <a:buNone/>
              <a:defRPr sz="4583"/>
            </a:lvl2pPr>
            <a:lvl3pPr marL="3387356" indent="0">
              <a:buNone/>
              <a:defRPr sz="3747"/>
            </a:lvl3pPr>
            <a:lvl4pPr marL="5081034" indent="0">
              <a:buNone/>
              <a:defRPr sz="3333"/>
            </a:lvl4pPr>
            <a:lvl5pPr marL="6774711" indent="0">
              <a:buNone/>
              <a:defRPr sz="3333"/>
            </a:lvl5pPr>
            <a:lvl6pPr marL="8468383" indent="0">
              <a:buNone/>
              <a:defRPr sz="3333"/>
            </a:lvl6pPr>
            <a:lvl7pPr marL="10162081" indent="0">
              <a:buNone/>
              <a:defRPr sz="3333"/>
            </a:lvl7pPr>
            <a:lvl8pPr marL="11855742" indent="0">
              <a:buNone/>
              <a:defRPr sz="3333"/>
            </a:lvl8pPr>
            <a:lvl9pPr marL="135494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1885"/>
      </p:ext>
    </p:extLst>
  </p:cSld>
  <p:clrMapOvr>
    <a:masterClrMapping/>
  </p:clrMapOvr>
  <p:transition/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6"/>
      </p:ext>
    </p:extLst>
  </p:cSld>
  <p:clrMapOvr>
    <a:masterClrMapping/>
  </p:clrMapOvr>
  <p:transition/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38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399"/>
      </p:ext>
    </p:extLst>
  </p:cSld>
  <p:clrMapOvr>
    <a:masterClrMapping/>
  </p:clrMapOvr>
  <p:transition/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36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7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7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66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59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5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45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43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3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25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65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321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8642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7963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7284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6605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5928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5248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4569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87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08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08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3210" indent="0">
              <a:buNone/>
              <a:defRPr sz="7499" b="1"/>
            </a:lvl2pPr>
            <a:lvl3pPr marL="3386423" indent="0">
              <a:buNone/>
              <a:defRPr sz="6914" b="1"/>
            </a:lvl3pPr>
            <a:lvl4pPr marL="5079632" indent="0">
              <a:buNone/>
              <a:defRPr sz="6082" b="1"/>
            </a:lvl4pPr>
            <a:lvl5pPr marL="6772848" indent="0">
              <a:buNone/>
              <a:defRPr sz="6082" b="1"/>
            </a:lvl5pPr>
            <a:lvl6pPr marL="8466054" indent="0">
              <a:buNone/>
              <a:defRPr sz="6082" b="1"/>
            </a:lvl6pPr>
            <a:lvl7pPr marL="10159284" indent="0">
              <a:buNone/>
              <a:defRPr sz="6082" b="1"/>
            </a:lvl7pPr>
            <a:lvl8pPr marL="11852481" indent="0">
              <a:buNone/>
              <a:defRPr sz="6082" b="1"/>
            </a:lvl8pPr>
            <a:lvl9pPr marL="1354569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4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3210" indent="0">
              <a:buNone/>
              <a:defRPr sz="7499" b="1"/>
            </a:lvl2pPr>
            <a:lvl3pPr marL="3386423" indent="0">
              <a:buNone/>
              <a:defRPr sz="6914" b="1"/>
            </a:lvl3pPr>
            <a:lvl4pPr marL="5079632" indent="0">
              <a:buNone/>
              <a:defRPr sz="6082" b="1"/>
            </a:lvl4pPr>
            <a:lvl5pPr marL="6772848" indent="0">
              <a:buNone/>
              <a:defRPr sz="6082" b="1"/>
            </a:lvl5pPr>
            <a:lvl6pPr marL="8466054" indent="0">
              <a:buNone/>
              <a:defRPr sz="6082" b="1"/>
            </a:lvl6pPr>
            <a:lvl7pPr marL="10159284" indent="0">
              <a:buNone/>
              <a:defRPr sz="6082" b="1"/>
            </a:lvl7pPr>
            <a:lvl8pPr marL="11852481" indent="0">
              <a:buNone/>
              <a:defRPr sz="6082" b="1"/>
            </a:lvl8pPr>
            <a:lvl9pPr marL="1354569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4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35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8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7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3210" indent="0">
              <a:buNone/>
              <a:defRPr sz="4583"/>
            </a:lvl2pPr>
            <a:lvl3pPr marL="3386423" indent="0">
              <a:buNone/>
              <a:defRPr sz="3747"/>
            </a:lvl3pPr>
            <a:lvl4pPr marL="5079632" indent="0">
              <a:buNone/>
              <a:defRPr sz="3333"/>
            </a:lvl4pPr>
            <a:lvl5pPr marL="6772848" indent="0">
              <a:buNone/>
              <a:defRPr sz="3333"/>
            </a:lvl5pPr>
            <a:lvl6pPr marL="8466054" indent="0">
              <a:buNone/>
              <a:defRPr sz="3333"/>
            </a:lvl6pPr>
            <a:lvl7pPr marL="10159284" indent="0">
              <a:buNone/>
              <a:defRPr sz="3333"/>
            </a:lvl7pPr>
            <a:lvl8pPr marL="11852481" indent="0">
              <a:buNone/>
              <a:defRPr sz="3333"/>
            </a:lvl8pPr>
            <a:lvl9pPr marL="1354569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3210" indent="0">
              <a:buNone/>
              <a:defRPr sz="10415"/>
            </a:lvl2pPr>
            <a:lvl3pPr marL="3386423" indent="0">
              <a:buNone/>
              <a:defRPr sz="8997"/>
            </a:lvl3pPr>
            <a:lvl4pPr marL="5079632" indent="0">
              <a:buNone/>
              <a:defRPr sz="7499"/>
            </a:lvl4pPr>
            <a:lvl5pPr marL="6772848" indent="0">
              <a:buNone/>
              <a:defRPr sz="7499"/>
            </a:lvl5pPr>
            <a:lvl6pPr marL="8466054" indent="0">
              <a:buNone/>
              <a:defRPr sz="7499"/>
            </a:lvl6pPr>
            <a:lvl7pPr marL="10159284" indent="0">
              <a:buNone/>
              <a:defRPr sz="7499"/>
            </a:lvl7pPr>
            <a:lvl8pPr marL="11852481" indent="0">
              <a:buNone/>
              <a:defRPr sz="7499"/>
            </a:lvl8pPr>
            <a:lvl9pPr marL="13545696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3210" indent="0">
              <a:buNone/>
              <a:defRPr sz="4583"/>
            </a:lvl2pPr>
            <a:lvl3pPr marL="3386423" indent="0">
              <a:buNone/>
              <a:defRPr sz="3747"/>
            </a:lvl3pPr>
            <a:lvl4pPr marL="5079632" indent="0">
              <a:buNone/>
              <a:defRPr sz="3333"/>
            </a:lvl4pPr>
            <a:lvl5pPr marL="6772848" indent="0">
              <a:buNone/>
              <a:defRPr sz="3333"/>
            </a:lvl5pPr>
            <a:lvl6pPr marL="8466054" indent="0">
              <a:buNone/>
              <a:defRPr sz="3333"/>
            </a:lvl6pPr>
            <a:lvl7pPr marL="10159284" indent="0">
              <a:buNone/>
              <a:defRPr sz="3333"/>
            </a:lvl7pPr>
            <a:lvl8pPr marL="11852481" indent="0">
              <a:buNone/>
              <a:defRPr sz="3333"/>
            </a:lvl8pPr>
            <a:lvl9pPr marL="1354569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3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6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1835" indent="0">
              <a:buNone/>
              <a:defRPr sz="6082"/>
            </a:lvl2pPr>
            <a:lvl3pPr marL="3103647" indent="0">
              <a:buNone/>
              <a:defRPr sz="5249"/>
            </a:lvl3pPr>
            <a:lvl4pPr marL="4655475" indent="0">
              <a:buNone/>
              <a:defRPr sz="4833"/>
            </a:lvl4pPr>
            <a:lvl5pPr marL="6207302" indent="0">
              <a:buNone/>
              <a:defRPr sz="4833"/>
            </a:lvl5pPr>
            <a:lvl6pPr marL="7759125" indent="0">
              <a:buNone/>
              <a:defRPr sz="4833"/>
            </a:lvl6pPr>
            <a:lvl7pPr marL="9310946" indent="0">
              <a:buNone/>
              <a:defRPr sz="4833"/>
            </a:lvl7pPr>
            <a:lvl8pPr marL="10862777" indent="0">
              <a:buNone/>
              <a:defRPr sz="4833"/>
            </a:lvl8pPr>
            <a:lvl9pPr marL="1241459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960"/>
      </p:ext>
    </p:extLst>
  </p:cSld>
  <p:clrMapOvr>
    <a:masterClrMapping/>
  </p:clrMapOvr>
  <p:transition/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32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11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11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53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7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7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6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56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4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4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4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30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65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2746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85494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7823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70983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6372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5649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4922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4197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12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12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5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2746" indent="0">
              <a:buNone/>
              <a:defRPr sz="7499" b="1"/>
            </a:lvl2pPr>
            <a:lvl3pPr marL="3385494" indent="0">
              <a:buNone/>
              <a:defRPr sz="6914" b="1"/>
            </a:lvl3pPr>
            <a:lvl4pPr marL="5078236" indent="0">
              <a:buNone/>
              <a:defRPr sz="6082" b="1"/>
            </a:lvl4pPr>
            <a:lvl5pPr marL="6770983" indent="0">
              <a:buNone/>
              <a:defRPr sz="6082" b="1"/>
            </a:lvl5pPr>
            <a:lvl6pPr marL="8463727" indent="0">
              <a:buNone/>
              <a:defRPr sz="6082" b="1"/>
            </a:lvl6pPr>
            <a:lvl7pPr marL="10156491" indent="0">
              <a:buNone/>
              <a:defRPr sz="6082" b="1"/>
            </a:lvl7pPr>
            <a:lvl8pPr marL="11849221" indent="0">
              <a:buNone/>
              <a:defRPr sz="6082" b="1"/>
            </a:lvl8pPr>
            <a:lvl9pPr marL="1354197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5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2746" indent="0">
              <a:buNone/>
              <a:defRPr sz="7499" b="1"/>
            </a:lvl2pPr>
            <a:lvl3pPr marL="3385494" indent="0">
              <a:buNone/>
              <a:defRPr sz="6914" b="1"/>
            </a:lvl3pPr>
            <a:lvl4pPr marL="5078236" indent="0">
              <a:buNone/>
              <a:defRPr sz="6082" b="1"/>
            </a:lvl4pPr>
            <a:lvl5pPr marL="6770983" indent="0">
              <a:buNone/>
              <a:defRPr sz="6082" b="1"/>
            </a:lvl5pPr>
            <a:lvl6pPr marL="8463727" indent="0">
              <a:buNone/>
              <a:defRPr sz="6082" b="1"/>
            </a:lvl6pPr>
            <a:lvl7pPr marL="10156491" indent="0">
              <a:buNone/>
              <a:defRPr sz="6082" b="1"/>
            </a:lvl7pPr>
            <a:lvl8pPr marL="11849221" indent="0">
              <a:buNone/>
              <a:defRPr sz="6082" b="1"/>
            </a:lvl8pPr>
            <a:lvl9pPr marL="1354197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5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5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3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2746" indent="0">
              <a:buNone/>
              <a:defRPr sz="4583"/>
            </a:lvl2pPr>
            <a:lvl3pPr marL="3385494" indent="0">
              <a:buNone/>
              <a:defRPr sz="3747"/>
            </a:lvl3pPr>
            <a:lvl4pPr marL="5078236" indent="0">
              <a:buNone/>
              <a:defRPr sz="3333"/>
            </a:lvl4pPr>
            <a:lvl5pPr marL="6770983" indent="0">
              <a:buNone/>
              <a:defRPr sz="3333"/>
            </a:lvl5pPr>
            <a:lvl6pPr marL="8463727" indent="0">
              <a:buNone/>
              <a:defRPr sz="3333"/>
            </a:lvl6pPr>
            <a:lvl7pPr marL="10156491" indent="0">
              <a:buNone/>
              <a:defRPr sz="3333"/>
            </a:lvl7pPr>
            <a:lvl8pPr marL="11849221" indent="0">
              <a:buNone/>
              <a:defRPr sz="3333"/>
            </a:lvl8pPr>
            <a:lvl9pPr marL="1354197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84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5540"/>
      </p:ext>
    </p:extLst>
  </p:cSld>
  <p:clrMapOvr>
    <a:masterClrMapping/>
  </p:clrMapOvr>
  <p:transition/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2746" indent="0">
              <a:buNone/>
              <a:defRPr sz="10415"/>
            </a:lvl2pPr>
            <a:lvl3pPr marL="3385494" indent="0">
              <a:buNone/>
              <a:defRPr sz="8997"/>
            </a:lvl3pPr>
            <a:lvl4pPr marL="5078236" indent="0">
              <a:buNone/>
              <a:defRPr sz="7499"/>
            </a:lvl4pPr>
            <a:lvl5pPr marL="6770983" indent="0">
              <a:buNone/>
              <a:defRPr sz="7499"/>
            </a:lvl5pPr>
            <a:lvl6pPr marL="8463727" indent="0">
              <a:buNone/>
              <a:defRPr sz="7499"/>
            </a:lvl6pPr>
            <a:lvl7pPr marL="10156491" indent="0">
              <a:buNone/>
              <a:defRPr sz="7499"/>
            </a:lvl7pPr>
            <a:lvl8pPr marL="11849221" indent="0">
              <a:buNone/>
              <a:defRPr sz="7499"/>
            </a:lvl8pPr>
            <a:lvl9pPr marL="13541970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2746" indent="0">
              <a:buNone/>
              <a:defRPr sz="4583"/>
            </a:lvl2pPr>
            <a:lvl3pPr marL="3385494" indent="0">
              <a:buNone/>
              <a:defRPr sz="3747"/>
            </a:lvl3pPr>
            <a:lvl4pPr marL="5078236" indent="0">
              <a:buNone/>
              <a:defRPr sz="3333"/>
            </a:lvl4pPr>
            <a:lvl5pPr marL="6770983" indent="0">
              <a:buNone/>
              <a:defRPr sz="3333"/>
            </a:lvl5pPr>
            <a:lvl6pPr marL="8463727" indent="0">
              <a:buNone/>
              <a:defRPr sz="3333"/>
            </a:lvl6pPr>
            <a:lvl7pPr marL="10156491" indent="0">
              <a:buNone/>
              <a:defRPr sz="3333"/>
            </a:lvl7pPr>
            <a:lvl8pPr marL="11849221" indent="0">
              <a:buNone/>
              <a:defRPr sz="3333"/>
            </a:lvl8pPr>
            <a:lvl9pPr marL="1354197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6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40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27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2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20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3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509" tIns="169311" rIns="338509" bIns="16931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509" tIns="169311" rIns="338509" bIns="1693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509" tIns="169311" rIns="338509" bIns="1693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265" tIns="203200" rIns="406265" bIns="20320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4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7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2281" indent="0">
              <a:buNone/>
              <a:defRPr sz="6914"/>
            </a:lvl2pPr>
            <a:lvl3pPr marL="3384563" indent="0">
              <a:buNone/>
              <a:defRPr sz="6082"/>
            </a:lvl3pPr>
            <a:lvl4pPr marL="5076839" indent="0">
              <a:buNone/>
              <a:defRPr sz="5249"/>
            </a:lvl4pPr>
            <a:lvl5pPr marL="6769121" indent="0">
              <a:buNone/>
              <a:defRPr sz="5249"/>
            </a:lvl5pPr>
            <a:lvl6pPr marL="8461399" indent="0">
              <a:buNone/>
              <a:defRPr sz="5249"/>
            </a:lvl6pPr>
            <a:lvl7pPr marL="10153697" indent="0">
              <a:buNone/>
              <a:defRPr sz="5249"/>
            </a:lvl7pPr>
            <a:lvl8pPr marL="11845962" indent="0">
              <a:buNone/>
              <a:defRPr sz="5249"/>
            </a:lvl8pPr>
            <a:lvl9pPr marL="1353824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5011"/>
      </p:ext>
    </p:extLst>
  </p:cSld>
  <p:clrMapOvr>
    <a:masterClrMapping/>
  </p:clrMapOvr>
  <p:transition/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455"/>
      </p:ext>
    </p:extLst>
  </p:cSld>
  <p:clrMapOvr>
    <a:masterClrMapping/>
  </p:clrMapOvr>
  <p:transition/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2281" indent="0">
              <a:buNone/>
              <a:defRPr sz="7499" b="1"/>
            </a:lvl2pPr>
            <a:lvl3pPr marL="3384563" indent="0">
              <a:buNone/>
              <a:defRPr sz="6914" b="1"/>
            </a:lvl3pPr>
            <a:lvl4pPr marL="5076839" indent="0">
              <a:buNone/>
              <a:defRPr sz="6082" b="1"/>
            </a:lvl4pPr>
            <a:lvl5pPr marL="6769121" indent="0">
              <a:buNone/>
              <a:defRPr sz="6082" b="1"/>
            </a:lvl5pPr>
            <a:lvl6pPr marL="8461399" indent="0">
              <a:buNone/>
              <a:defRPr sz="6082" b="1"/>
            </a:lvl6pPr>
            <a:lvl7pPr marL="10153697" indent="0">
              <a:buNone/>
              <a:defRPr sz="6082" b="1"/>
            </a:lvl7pPr>
            <a:lvl8pPr marL="11845962" indent="0">
              <a:buNone/>
              <a:defRPr sz="6082" b="1"/>
            </a:lvl8pPr>
            <a:lvl9pPr marL="1353824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5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2281" indent="0">
              <a:buNone/>
              <a:defRPr sz="7499" b="1"/>
            </a:lvl2pPr>
            <a:lvl3pPr marL="3384563" indent="0">
              <a:buNone/>
              <a:defRPr sz="6914" b="1"/>
            </a:lvl3pPr>
            <a:lvl4pPr marL="5076839" indent="0">
              <a:buNone/>
              <a:defRPr sz="6082" b="1"/>
            </a:lvl4pPr>
            <a:lvl5pPr marL="6769121" indent="0">
              <a:buNone/>
              <a:defRPr sz="6082" b="1"/>
            </a:lvl5pPr>
            <a:lvl6pPr marL="8461399" indent="0">
              <a:buNone/>
              <a:defRPr sz="6082" b="1"/>
            </a:lvl6pPr>
            <a:lvl7pPr marL="10153697" indent="0">
              <a:buNone/>
              <a:defRPr sz="6082" b="1"/>
            </a:lvl7pPr>
            <a:lvl8pPr marL="11845962" indent="0">
              <a:buNone/>
              <a:defRPr sz="6082" b="1"/>
            </a:lvl8pPr>
            <a:lvl9pPr marL="1353824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5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727"/>
      </p:ext>
    </p:extLst>
  </p:cSld>
  <p:clrMapOvr>
    <a:masterClrMapping/>
  </p:clrMapOvr>
  <p:transition/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00"/>
      </p:ext>
    </p:extLst>
  </p:cSld>
  <p:clrMapOvr>
    <a:masterClrMapping/>
  </p:clrMapOvr>
  <p:transition/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5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625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835" indent="0">
              <a:buNone/>
              <a:defRPr sz="6914" b="1"/>
            </a:lvl2pPr>
            <a:lvl3pPr marL="3103647" indent="0">
              <a:buNone/>
              <a:defRPr sz="6082" b="1"/>
            </a:lvl3pPr>
            <a:lvl4pPr marL="4655475" indent="0">
              <a:buNone/>
              <a:defRPr sz="5249" b="1"/>
            </a:lvl4pPr>
            <a:lvl5pPr marL="6207302" indent="0">
              <a:buNone/>
              <a:defRPr sz="5249" b="1"/>
            </a:lvl5pPr>
            <a:lvl6pPr marL="7759125" indent="0">
              <a:buNone/>
              <a:defRPr sz="5249" b="1"/>
            </a:lvl6pPr>
            <a:lvl7pPr marL="9310946" indent="0">
              <a:buNone/>
              <a:defRPr sz="5249" b="1"/>
            </a:lvl7pPr>
            <a:lvl8pPr marL="10862777" indent="0">
              <a:buNone/>
              <a:defRPr sz="5249" b="1"/>
            </a:lvl8pPr>
            <a:lvl9pPr marL="1241459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835" indent="0">
              <a:buNone/>
              <a:defRPr sz="6914" b="1"/>
            </a:lvl2pPr>
            <a:lvl3pPr marL="3103647" indent="0">
              <a:buNone/>
              <a:defRPr sz="6082" b="1"/>
            </a:lvl3pPr>
            <a:lvl4pPr marL="4655475" indent="0">
              <a:buNone/>
              <a:defRPr sz="5249" b="1"/>
            </a:lvl4pPr>
            <a:lvl5pPr marL="6207302" indent="0">
              <a:buNone/>
              <a:defRPr sz="5249" b="1"/>
            </a:lvl5pPr>
            <a:lvl6pPr marL="7759125" indent="0">
              <a:buNone/>
              <a:defRPr sz="5249" b="1"/>
            </a:lvl6pPr>
            <a:lvl7pPr marL="9310946" indent="0">
              <a:buNone/>
              <a:defRPr sz="5249" b="1"/>
            </a:lvl7pPr>
            <a:lvl8pPr marL="10862777" indent="0">
              <a:buNone/>
              <a:defRPr sz="5249" b="1"/>
            </a:lvl8pPr>
            <a:lvl9pPr marL="1241459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19"/>
      </p:ext>
    </p:extLst>
  </p:cSld>
  <p:clrMapOvr>
    <a:masterClrMapping/>
  </p:clrMapOvr>
  <p:transition/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2281" indent="0">
              <a:buNone/>
              <a:defRPr sz="4583"/>
            </a:lvl2pPr>
            <a:lvl3pPr marL="3384563" indent="0">
              <a:buNone/>
              <a:defRPr sz="3747"/>
            </a:lvl3pPr>
            <a:lvl4pPr marL="5076839" indent="0">
              <a:buNone/>
              <a:defRPr sz="3333"/>
            </a:lvl4pPr>
            <a:lvl5pPr marL="6769121" indent="0">
              <a:buNone/>
              <a:defRPr sz="3333"/>
            </a:lvl5pPr>
            <a:lvl6pPr marL="8461399" indent="0">
              <a:buNone/>
              <a:defRPr sz="3333"/>
            </a:lvl6pPr>
            <a:lvl7pPr marL="10153697" indent="0">
              <a:buNone/>
              <a:defRPr sz="3333"/>
            </a:lvl7pPr>
            <a:lvl8pPr marL="11845962" indent="0">
              <a:buNone/>
              <a:defRPr sz="3333"/>
            </a:lvl8pPr>
            <a:lvl9pPr marL="1353824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1362"/>
      </p:ext>
    </p:extLst>
  </p:cSld>
  <p:clrMapOvr>
    <a:masterClrMapping/>
  </p:clrMapOvr>
  <p:transition/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2281" indent="0">
              <a:buNone/>
              <a:defRPr sz="10415"/>
            </a:lvl2pPr>
            <a:lvl3pPr marL="3384563" indent="0">
              <a:buNone/>
              <a:defRPr sz="8997"/>
            </a:lvl3pPr>
            <a:lvl4pPr marL="5076839" indent="0">
              <a:buNone/>
              <a:defRPr sz="7499"/>
            </a:lvl4pPr>
            <a:lvl5pPr marL="6769121" indent="0">
              <a:buNone/>
              <a:defRPr sz="7499"/>
            </a:lvl5pPr>
            <a:lvl6pPr marL="8461399" indent="0">
              <a:buNone/>
              <a:defRPr sz="7499"/>
            </a:lvl6pPr>
            <a:lvl7pPr marL="10153697" indent="0">
              <a:buNone/>
              <a:defRPr sz="7499"/>
            </a:lvl7pPr>
            <a:lvl8pPr marL="11845962" indent="0">
              <a:buNone/>
              <a:defRPr sz="7499"/>
            </a:lvl8pPr>
            <a:lvl9pPr marL="1353824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2281" indent="0">
              <a:buNone/>
              <a:defRPr sz="4583"/>
            </a:lvl2pPr>
            <a:lvl3pPr marL="3384563" indent="0">
              <a:buNone/>
              <a:defRPr sz="3747"/>
            </a:lvl3pPr>
            <a:lvl4pPr marL="5076839" indent="0">
              <a:buNone/>
              <a:defRPr sz="3333"/>
            </a:lvl4pPr>
            <a:lvl5pPr marL="6769121" indent="0">
              <a:buNone/>
              <a:defRPr sz="3333"/>
            </a:lvl5pPr>
            <a:lvl6pPr marL="8461399" indent="0">
              <a:buNone/>
              <a:defRPr sz="3333"/>
            </a:lvl6pPr>
            <a:lvl7pPr marL="10153697" indent="0">
              <a:buNone/>
              <a:defRPr sz="3333"/>
            </a:lvl7pPr>
            <a:lvl8pPr marL="11845962" indent="0">
              <a:buNone/>
              <a:defRPr sz="3333"/>
            </a:lvl8pPr>
            <a:lvl9pPr marL="1353824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71"/>
      </p:ext>
    </p:extLst>
  </p:cSld>
  <p:clrMapOvr>
    <a:masterClrMapping/>
  </p:clrMapOvr>
  <p:transition/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943"/>
      </p:ext>
    </p:extLst>
  </p:cSld>
  <p:clrMapOvr>
    <a:masterClrMapping/>
  </p:clrMapOvr>
  <p:transition/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533"/>
      </p:ext>
    </p:extLst>
  </p:cSld>
  <p:clrMapOvr>
    <a:masterClrMapping/>
  </p:clrMapOvr>
  <p:transition/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82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7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6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5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5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4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3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56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78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1816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83634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7543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6726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5907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5090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4270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3452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2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2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1816" indent="0">
              <a:buNone/>
              <a:defRPr sz="7499" b="1"/>
            </a:lvl2pPr>
            <a:lvl3pPr marL="3383634" indent="0">
              <a:buNone/>
              <a:defRPr sz="6914" b="1"/>
            </a:lvl3pPr>
            <a:lvl4pPr marL="5075439" indent="0">
              <a:buNone/>
              <a:defRPr sz="6082" b="1"/>
            </a:lvl4pPr>
            <a:lvl5pPr marL="6767260" indent="0">
              <a:buNone/>
              <a:defRPr sz="6082" b="1"/>
            </a:lvl5pPr>
            <a:lvl6pPr marL="8459071" indent="0">
              <a:buNone/>
              <a:defRPr sz="6082" b="1"/>
            </a:lvl6pPr>
            <a:lvl7pPr marL="10150904" indent="0">
              <a:buNone/>
              <a:defRPr sz="6082" b="1"/>
            </a:lvl7pPr>
            <a:lvl8pPr marL="11842707" indent="0">
              <a:buNone/>
              <a:defRPr sz="6082" b="1"/>
            </a:lvl8pPr>
            <a:lvl9pPr marL="1353452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6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1816" indent="0">
              <a:buNone/>
              <a:defRPr sz="7499" b="1"/>
            </a:lvl2pPr>
            <a:lvl3pPr marL="3383634" indent="0">
              <a:buNone/>
              <a:defRPr sz="6914" b="1"/>
            </a:lvl3pPr>
            <a:lvl4pPr marL="5075439" indent="0">
              <a:buNone/>
              <a:defRPr sz="6082" b="1"/>
            </a:lvl4pPr>
            <a:lvl5pPr marL="6767260" indent="0">
              <a:buNone/>
              <a:defRPr sz="6082" b="1"/>
            </a:lvl5pPr>
            <a:lvl6pPr marL="8459071" indent="0">
              <a:buNone/>
              <a:defRPr sz="6082" b="1"/>
            </a:lvl6pPr>
            <a:lvl7pPr marL="10150904" indent="0">
              <a:buNone/>
              <a:defRPr sz="6082" b="1"/>
            </a:lvl7pPr>
            <a:lvl8pPr marL="11842707" indent="0">
              <a:buNone/>
              <a:defRPr sz="6082" b="1"/>
            </a:lvl8pPr>
            <a:lvl9pPr marL="1353452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6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9826"/>
      </p:ext>
    </p:extLst>
  </p:cSld>
  <p:clrMapOvr>
    <a:masterClrMapping/>
  </p:clrMapOvr>
  <p:transition/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1816" indent="0">
              <a:buNone/>
              <a:defRPr sz="4583"/>
            </a:lvl2pPr>
            <a:lvl3pPr marL="3383634" indent="0">
              <a:buNone/>
              <a:defRPr sz="3747"/>
            </a:lvl3pPr>
            <a:lvl4pPr marL="5075439" indent="0">
              <a:buNone/>
              <a:defRPr sz="3333"/>
            </a:lvl4pPr>
            <a:lvl5pPr marL="6767260" indent="0">
              <a:buNone/>
              <a:defRPr sz="3333"/>
            </a:lvl5pPr>
            <a:lvl6pPr marL="8459071" indent="0">
              <a:buNone/>
              <a:defRPr sz="3333"/>
            </a:lvl6pPr>
            <a:lvl7pPr marL="10150904" indent="0">
              <a:buNone/>
              <a:defRPr sz="3333"/>
            </a:lvl7pPr>
            <a:lvl8pPr marL="11842707" indent="0">
              <a:buNone/>
              <a:defRPr sz="3333"/>
            </a:lvl8pPr>
            <a:lvl9pPr marL="1353452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1816" indent="0">
              <a:buNone/>
              <a:defRPr sz="10415"/>
            </a:lvl2pPr>
            <a:lvl3pPr marL="3383634" indent="0">
              <a:buNone/>
              <a:defRPr sz="8997"/>
            </a:lvl3pPr>
            <a:lvl4pPr marL="5075439" indent="0">
              <a:buNone/>
              <a:defRPr sz="7499"/>
            </a:lvl4pPr>
            <a:lvl5pPr marL="6767260" indent="0">
              <a:buNone/>
              <a:defRPr sz="7499"/>
            </a:lvl5pPr>
            <a:lvl6pPr marL="8459071" indent="0">
              <a:buNone/>
              <a:defRPr sz="7499"/>
            </a:lvl6pPr>
            <a:lvl7pPr marL="10150904" indent="0">
              <a:buNone/>
              <a:defRPr sz="7499"/>
            </a:lvl7pPr>
            <a:lvl8pPr marL="11842707" indent="0">
              <a:buNone/>
              <a:defRPr sz="7499"/>
            </a:lvl8pPr>
            <a:lvl9pPr marL="13534522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1816" indent="0">
              <a:buNone/>
              <a:defRPr sz="4583"/>
            </a:lvl2pPr>
            <a:lvl3pPr marL="3383634" indent="0">
              <a:buNone/>
              <a:defRPr sz="3747"/>
            </a:lvl3pPr>
            <a:lvl4pPr marL="5075439" indent="0">
              <a:buNone/>
              <a:defRPr sz="3333"/>
            </a:lvl4pPr>
            <a:lvl5pPr marL="6767260" indent="0">
              <a:buNone/>
              <a:defRPr sz="3333"/>
            </a:lvl5pPr>
            <a:lvl6pPr marL="8459071" indent="0">
              <a:buNone/>
              <a:defRPr sz="3333"/>
            </a:lvl6pPr>
            <a:lvl7pPr marL="10150904" indent="0">
              <a:buNone/>
              <a:defRPr sz="3333"/>
            </a:lvl7pPr>
            <a:lvl8pPr marL="11842707" indent="0">
              <a:buNone/>
              <a:defRPr sz="3333"/>
            </a:lvl8pPr>
            <a:lvl9pPr marL="1353452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42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42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112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/>
            </a:lvl1pPr>
            <a:lvl2pPr marL="845684" indent="0" algn="ctr">
              <a:buNone/>
              <a:defRPr/>
            </a:lvl2pPr>
            <a:lvl3pPr marL="1691351" indent="0" algn="ctr">
              <a:buNone/>
              <a:defRPr/>
            </a:lvl3pPr>
            <a:lvl4pPr marL="2537031" indent="0" algn="ctr">
              <a:buNone/>
              <a:defRPr/>
            </a:lvl4pPr>
            <a:lvl5pPr marL="3382704" indent="0" algn="ctr">
              <a:buNone/>
              <a:defRPr/>
            </a:lvl5pPr>
            <a:lvl6pPr marL="4228367" indent="0" algn="ctr">
              <a:buNone/>
              <a:defRPr/>
            </a:lvl6pPr>
            <a:lvl7pPr marL="5074045" indent="0" algn="ctr">
              <a:buNone/>
              <a:defRPr/>
            </a:lvl7pPr>
            <a:lvl8pPr marL="5919722" indent="0" algn="ctr">
              <a:buNone/>
              <a:defRPr/>
            </a:lvl8pPr>
            <a:lvl9pPr marL="6765400" indent="0" algn="ctr">
              <a:buNone/>
              <a:defRPr/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6729"/>
      </p:ext>
    </p:extLst>
  </p:cSld>
  <p:clrMapOvr>
    <a:masterClrMapping/>
  </p:clrMapOvr>
  <p:transition/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785"/>
      </p:ext>
    </p:extLst>
  </p:cSld>
  <p:clrMapOvr>
    <a:masterClrMapping/>
  </p:clrMapOvr>
  <p:transition/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78"/>
            <a:ext cx="24483061" cy="7149947"/>
          </a:xfrm>
        </p:spPr>
        <p:txBody>
          <a:bodyPr/>
          <a:lstStyle>
            <a:lvl1pPr algn="l">
              <a:defRPr sz="749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22"/>
            <a:ext cx="24483061" cy="7874947"/>
          </a:xfrm>
        </p:spPr>
        <p:txBody>
          <a:bodyPr anchor="b"/>
          <a:lstStyle>
            <a:lvl1pPr marL="0" indent="0">
              <a:buNone/>
              <a:defRPr sz="3747"/>
            </a:lvl1pPr>
            <a:lvl2pPr marL="845684" indent="0">
              <a:buNone/>
              <a:defRPr sz="3333"/>
            </a:lvl2pPr>
            <a:lvl3pPr marL="1691351" indent="0">
              <a:buNone/>
              <a:defRPr sz="3166"/>
            </a:lvl3pPr>
            <a:lvl4pPr marL="2537031" indent="0">
              <a:buNone/>
              <a:defRPr sz="2750"/>
            </a:lvl4pPr>
            <a:lvl5pPr marL="3382704" indent="0">
              <a:buNone/>
              <a:defRPr sz="2750"/>
            </a:lvl5pPr>
            <a:lvl6pPr marL="4228367" indent="0">
              <a:buNone/>
              <a:defRPr sz="2750"/>
            </a:lvl6pPr>
            <a:lvl7pPr marL="5074045" indent="0">
              <a:buNone/>
              <a:defRPr sz="2750"/>
            </a:lvl7pPr>
            <a:lvl8pPr marL="5919722" indent="0">
              <a:buNone/>
              <a:defRPr sz="2750"/>
            </a:lvl8pPr>
            <a:lvl9pPr marL="6765400" indent="0">
              <a:buNone/>
              <a:defRPr sz="275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5148"/>
      </p:ext>
    </p:extLst>
  </p:cSld>
  <p:clrMapOvr>
    <a:masterClrMapping/>
  </p:clrMapOvr>
  <p:transition/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72" y="5499965"/>
            <a:ext cx="12601575" cy="27166469"/>
          </a:xfrm>
        </p:spPr>
        <p:txBody>
          <a:bodyPr/>
          <a:lstStyle>
            <a:lvl1pPr>
              <a:defRPr sz="5249"/>
            </a:lvl1pPr>
            <a:lvl2pPr>
              <a:defRPr sz="4583"/>
            </a:lvl2pPr>
            <a:lvl3pPr>
              <a:defRPr sz="3747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61779" y="5499965"/>
            <a:ext cx="12601575" cy="27166469"/>
          </a:xfrm>
        </p:spPr>
        <p:txBody>
          <a:bodyPr/>
          <a:lstStyle>
            <a:lvl1pPr>
              <a:defRPr sz="5249"/>
            </a:lvl1pPr>
            <a:lvl2pPr>
              <a:defRPr sz="4583"/>
            </a:lvl2pPr>
            <a:lvl3pPr>
              <a:defRPr sz="3747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581"/>
      </p:ext>
    </p:extLst>
  </p:cSld>
  <p:clrMapOvr>
    <a:masterClrMapping/>
  </p:clrMapOvr>
  <p:transition/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0"/>
            <a:ext cx="12726591" cy="3358312"/>
          </a:xfrm>
        </p:spPr>
        <p:txBody>
          <a:bodyPr anchor="b"/>
          <a:lstStyle>
            <a:lvl1pPr marL="0" indent="0">
              <a:buNone/>
              <a:defRPr sz="4583" b="1"/>
            </a:lvl1pPr>
            <a:lvl2pPr marL="845684" indent="0">
              <a:buNone/>
              <a:defRPr sz="3747" b="1"/>
            </a:lvl2pPr>
            <a:lvl3pPr marL="1691351" indent="0">
              <a:buNone/>
              <a:defRPr sz="3333" b="1"/>
            </a:lvl3pPr>
            <a:lvl4pPr marL="2537031" indent="0">
              <a:buNone/>
              <a:defRPr sz="3166" b="1"/>
            </a:lvl4pPr>
            <a:lvl5pPr marL="3382704" indent="0">
              <a:buNone/>
              <a:defRPr sz="3166" b="1"/>
            </a:lvl5pPr>
            <a:lvl6pPr marL="4228367" indent="0">
              <a:buNone/>
              <a:defRPr sz="3166" b="1"/>
            </a:lvl6pPr>
            <a:lvl7pPr marL="5074045" indent="0">
              <a:buNone/>
              <a:defRPr sz="3166" b="1"/>
            </a:lvl7pPr>
            <a:lvl8pPr marL="5919722" indent="0">
              <a:buNone/>
              <a:defRPr sz="3166" b="1"/>
            </a:lvl8pPr>
            <a:lvl9pPr marL="6765400" indent="0">
              <a:buNone/>
              <a:defRPr sz="3166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4583"/>
            </a:lvl1pPr>
            <a:lvl2pPr>
              <a:defRPr sz="3747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78" y="8058280"/>
            <a:ext cx="12731591" cy="3358312"/>
          </a:xfrm>
        </p:spPr>
        <p:txBody>
          <a:bodyPr anchor="b"/>
          <a:lstStyle>
            <a:lvl1pPr marL="0" indent="0">
              <a:buNone/>
              <a:defRPr sz="4583" b="1"/>
            </a:lvl1pPr>
            <a:lvl2pPr marL="845684" indent="0">
              <a:buNone/>
              <a:defRPr sz="3747" b="1"/>
            </a:lvl2pPr>
            <a:lvl3pPr marL="1691351" indent="0">
              <a:buNone/>
              <a:defRPr sz="3333" b="1"/>
            </a:lvl3pPr>
            <a:lvl4pPr marL="2537031" indent="0">
              <a:buNone/>
              <a:defRPr sz="3166" b="1"/>
            </a:lvl4pPr>
            <a:lvl5pPr marL="3382704" indent="0">
              <a:buNone/>
              <a:defRPr sz="3166" b="1"/>
            </a:lvl5pPr>
            <a:lvl6pPr marL="4228367" indent="0">
              <a:buNone/>
              <a:defRPr sz="3166" b="1"/>
            </a:lvl6pPr>
            <a:lvl7pPr marL="5074045" indent="0">
              <a:buNone/>
              <a:defRPr sz="3166" b="1"/>
            </a:lvl7pPr>
            <a:lvl8pPr marL="5919722" indent="0">
              <a:buNone/>
              <a:defRPr sz="3166" b="1"/>
            </a:lvl8pPr>
            <a:lvl9pPr marL="6765400" indent="0">
              <a:buNone/>
              <a:defRPr sz="3166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78" y="11416582"/>
            <a:ext cx="12731591" cy="20741520"/>
          </a:xfrm>
        </p:spPr>
        <p:txBody>
          <a:bodyPr/>
          <a:lstStyle>
            <a:lvl1pPr>
              <a:defRPr sz="4583"/>
            </a:lvl1pPr>
            <a:lvl2pPr>
              <a:defRPr sz="3747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156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024"/>
      </p:ext>
    </p:extLst>
  </p:cSld>
  <p:clrMapOvr>
    <a:masterClrMapping/>
  </p:clrMapOvr>
  <p:transition/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601"/>
      </p:ext>
    </p:extLst>
  </p:cSld>
  <p:clrMapOvr>
    <a:masterClrMapping/>
  </p:clrMapOvr>
  <p:transition/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79725"/>
      </p:ext>
    </p:extLst>
  </p:cSld>
  <p:clrMapOvr>
    <a:masterClrMapping/>
  </p:clrMapOvr>
  <p:transition/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0" y="1433327"/>
            <a:ext cx="9476185" cy="6099955"/>
          </a:xfrm>
        </p:spPr>
        <p:txBody>
          <a:bodyPr anchor="b"/>
          <a:lstStyle>
            <a:lvl1pPr algn="l">
              <a:defRPr sz="3747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4"/>
            <a:ext cx="16102013" cy="30724779"/>
          </a:xfrm>
        </p:spPr>
        <p:txBody>
          <a:bodyPr/>
          <a:lstStyle>
            <a:lvl1pPr>
              <a:defRPr sz="6082"/>
            </a:lvl1pPr>
            <a:lvl2pPr>
              <a:defRPr sz="5249"/>
            </a:lvl2pPr>
            <a:lvl3pPr>
              <a:defRPr sz="4583"/>
            </a:lvl3pPr>
            <a:lvl4pPr>
              <a:defRPr sz="3747"/>
            </a:lvl4pPr>
            <a:lvl5pPr>
              <a:defRPr sz="3747"/>
            </a:lvl5pPr>
            <a:lvl6pPr>
              <a:defRPr sz="3747"/>
            </a:lvl6pPr>
            <a:lvl7pPr>
              <a:defRPr sz="3747"/>
            </a:lvl7pPr>
            <a:lvl8pPr>
              <a:defRPr sz="3747"/>
            </a:lvl8pPr>
            <a:lvl9pPr>
              <a:defRPr sz="3747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0" y="7533309"/>
            <a:ext cx="9476185" cy="24624823"/>
          </a:xfrm>
        </p:spPr>
        <p:txBody>
          <a:bodyPr/>
          <a:lstStyle>
            <a:lvl1pPr marL="0" indent="0">
              <a:buNone/>
              <a:defRPr sz="2750"/>
            </a:lvl1pPr>
            <a:lvl2pPr marL="845684" indent="0">
              <a:buNone/>
              <a:defRPr sz="2333"/>
            </a:lvl2pPr>
            <a:lvl3pPr marL="1691351" indent="0">
              <a:buNone/>
              <a:defRPr sz="1916"/>
            </a:lvl3pPr>
            <a:lvl4pPr marL="2537031" indent="0">
              <a:buNone/>
              <a:defRPr sz="1916"/>
            </a:lvl4pPr>
            <a:lvl5pPr marL="3382704" indent="0">
              <a:buNone/>
              <a:defRPr sz="1916"/>
            </a:lvl5pPr>
            <a:lvl6pPr marL="4228367" indent="0">
              <a:buNone/>
              <a:defRPr sz="1916"/>
            </a:lvl6pPr>
            <a:lvl7pPr marL="5074045" indent="0">
              <a:buNone/>
              <a:defRPr sz="1916"/>
            </a:lvl7pPr>
            <a:lvl8pPr marL="5919722" indent="0">
              <a:buNone/>
              <a:defRPr sz="1916"/>
            </a:lvl8pPr>
            <a:lvl9pPr marL="6765400" indent="0">
              <a:buNone/>
              <a:defRPr sz="1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71475"/>
      </p:ext>
    </p:extLst>
  </p:cSld>
  <p:clrMapOvr>
    <a:masterClrMapping/>
  </p:clrMapOvr>
  <p:transition/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3747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6082"/>
            </a:lvl1pPr>
            <a:lvl2pPr marL="845684" indent="0">
              <a:buNone/>
              <a:defRPr sz="5249"/>
            </a:lvl2pPr>
            <a:lvl3pPr marL="1691351" indent="0">
              <a:buNone/>
              <a:defRPr sz="4583"/>
            </a:lvl3pPr>
            <a:lvl4pPr marL="2537031" indent="0">
              <a:buNone/>
              <a:defRPr sz="3747"/>
            </a:lvl4pPr>
            <a:lvl5pPr marL="3382704" indent="0">
              <a:buNone/>
              <a:defRPr sz="3747"/>
            </a:lvl5pPr>
            <a:lvl6pPr marL="4228367" indent="0">
              <a:buNone/>
              <a:defRPr sz="3747"/>
            </a:lvl6pPr>
            <a:lvl7pPr marL="5074045" indent="0">
              <a:buNone/>
              <a:defRPr sz="3747"/>
            </a:lvl7pPr>
            <a:lvl8pPr marL="5919722" indent="0">
              <a:buNone/>
              <a:defRPr sz="3747"/>
            </a:lvl8pPr>
            <a:lvl9pPr marL="6765400" indent="0">
              <a:buNone/>
              <a:defRPr sz="3747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5661"/>
            <a:ext cx="17282160" cy="4224972"/>
          </a:xfrm>
        </p:spPr>
        <p:txBody>
          <a:bodyPr/>
          <a:lstStyle>
            <a:lvl1pPr marL="0" indent="0">
              <a:buNone/>
              <a:defRPr sz="2750"/>
            </a:lvl1pPr>
            <a:lvl2pPr marL="845684" indent="0">
              <a:buNone/>
              <a:defRPr sz="2333"/>
            </a:lvl2pPr>
            <a:lvl3pPr marL="1691351" indent="0">
              <a:buNone/>
              <a:defRPr sz="1916"/>
            </a:lvl3pPr>
            <a:lvl4pPr marL="2537031" indent="0">
              <a:buNone/>
              <a:defRPr sz="1916"/>
            </a:lvl4pPr>
            <a:lvl5pPr marL="3382704" indent="0">
              <a:buNone/>
              <a:defRPr sz="1916"/>
            </a:lvl5pPr>
            <a:lvl6pPr marL="4228367" indent="0">
              <a:buNone/>
              <a:defRPr sz="1916"/>
            </a:lvl6pPr>
            <a:lvl7pPr marL="5074045" indent="0">
              <a:buNone/>
              <a:defRPr sz="1916"/>
            </a:lvl7pPr>
            <a:lvl8pPr marL="5919722" indent="0">
              <a:buNone/>
              <a:defRPr sz="1916"/>
            </a:lvl8pPr>
            <a:lvl9pPr marL="6765400" indent="0">
              <a:buNone/>
              <a:defRPr sz="1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28413"/>
      </p:ext>
    </p:extLst>
  </p:cSld>
  <p:clrMapOvr>
    <a:masterClrMapping/>
  </p:clrMapOvr>
  <p:transition/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352"/>
      </p:ext>
    </p:extLst>
  </p:cSld>
  <p:clrMapOvr>
    <a:masterClrMapping/>
  </p:clrMapOvr>
  <p:transition/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402551" y="1033328"/>
            <a:ext cx="6360794" cy="31633104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7" y="1033328"/>
            <a:ext cx="18842354" cy="31633104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796"/>
      </p:ext>
    </p:extLst>
  </p:cSld>
  <p:clrMapOvr>
    <a:masterClrMapping/>
  </p:clrMapOvr>
  <p:transition/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229" tIns="169176" rIns="338229" bIns="16917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7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8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0887" indent="0">
              <a:buNone/>
              <a:defRPr sz="6914"/>
            </a:lvl2pPr>
            <a:lvl3pPr marL="3381776" indent="0">
              <a:buNone/>
              <a:defRPr sz="6082"/>
            </a:lvl3pPr>
            <a:lvl4pPr marL="5072652" indent="0">
              <a:buNone/>
              <a:defRPr sz="5249"/>
            </a:lvl4pPr>
            <a:lvl5pPr marL="6763535" indent="0">
              <a:buNone/>
              <a:defRPr sz="5249"/>
            </a:lvl5pPr>
            <a:lvl6pPr marL="8454416" indent="0">
              <a:buNone/>
              <a:defRPr sz="5249"/>
            </a:lvl6pPr>
            <a:lvl7pPr marL="10145319" indent="0">
              <a:buNone/>
              <a:defRPr sz="5249"/>
            </a:lvl7pPr>
            <a:lvl8pPr marL="11836189" indent="0">
              <a:buNone/>
              <a:defRPr sz="5249"/>
            </a:lvl8pPr>
            <a:lvl9pPr marL="1352707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2"/>
      </p:ext>
    </p:extLst>
  </p:cSld>
  <p:clrMapOvr>
    <a:masterClrMapping/>
  </p:clrMapOvr>
  <p:transition/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74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2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1835" indent="0">
              <a:buNone/>
              <a:defRPr sz="4164"/>
            </a:lvl2pPr>
            <a:lvl3pPr marL="3103647" indent="0">
              <a:buNone/>
              <a:defRPr sz="3333"/>
            </a:lvl3pPr>
            <a:lvl4pPr marL="4655475" indent="0">
              <a:buNone/>
              <a:defRPr sz="3166"/>
            </a:lvl4pPr>
            <a:lvl5pPr marL="6207302" indent="0">
              <a:buNone/>
              <a:defRPr sz="3166"/>
            </a:lvl5pPr>
            <a:lvl6pPr marL="7759125" indent="0">
              <a:buNone/>
              <a:defRPr sz="3166"/>
            </a:lvl6pPr>
            <a:lvl7pPr marL="9310946" indent="0">
              <a:buNone/>
              <a:defRPr sz="3166"/>
            </a:lvl7pPr>
            <a:lvl8pPr marL="10862777" indent="0">
              <a:buNone/>
              <a:defRPr sz="3166"/>
            </a:lvl8pPr>
            <a:lvl9pPr marL="1241459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5603"/>
      </p:ext>
    </p:extLst>
  </p:cSld>
  <p:clrMapOvr>
    <a:masterClrMapping/>
  </p:clrMapOvr>
  <p:transition/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0887" indent="0">
              <a:buNone/>
              <a:defRPr sz="7499" b="1"/>
            </a:lvl2pPr>
            <a:lvl3pPr marL="3381776" indent="0">
              <a:buNone/>
              <a:defRPr sz="6914" b="1"/>
            </a:lvl3pPr>
            <a:lvl4pPr marL="5072652" indent="0">
              <a:buNone/>
              <a:defRPr sz="6082" b="1"/>
            </a:lvl4pPr>
            <a:lvl5pPr marL="6763535" indent="0">
              <a:buNone/>
              <a:defRPr sz="6082" b="1"/>
            </a:lvl5pPr>
            <a:lvl6pPr marL="8454416" indent="0">
              <a:buNone/>
              <a:defRPr sz="6082" b="1"/>
            </a:lvl6pPr>
            <a:lvl7pPr marL="10145319" indent="0">
              <a:buNone/>
              <a:defRPr sz="6082" b="1"/>
            </a:lvl7pPr>
            <a:lvl8pPr marL="11836189" indent="0">
              <a:buNone/>
              <a:defRPr sz="6082" b="1"/>
            </a:lvl8pPr>
            <a:lvl9pPr marL="1352707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7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0887" indent="0">
              <a:buNone/>
              <a:defRPr sz="7499" b="1"/>
            </a:lvl2pPr>
            <a:lvl3pPr marL="3381776" indent="0">
              <a:buNone/>
              <a:defRPr sz="6914" b="1"/>
            </a:lvl3pPr>
            <a:lvl4pPr marL="5072652" indent="0">
              <a:buNone/>
              <a:defRPr sz="6082" b="1"/>
            </a:lvl4pPr>
            <a:lvl5pPr marL="6763535" indent="0">
              <a:buNone/>
              <a:defRPr sz="6082" b="1"/>
            </a:lvl5pPr>
            <a:lvl6pPr marL="8454416" indent="0">
              <a:buNone/>
              <a:defRPr sz="6082" b="1"/>
            </a:lvl6pPr>
            <a:lvl7pPr marL="10145319" indent="0">
              <a:buNone/>
              <a:defRPr sz="6082" b="1"/>
            </a:lvl7pPr>
            <a:lvl8pPr marL="11836189" indent="0">
              <a:buNone/>
              <a:defRPr sz="6082" b="1"/>
            </a:lvl8pPr>
            <a:lvl9pPr marL="1352707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7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247"/>
      </p:ext>
    </p:extLst>
  </p:cSld>
  <p:clrMapOvr>
    <a:masterClrMapping/>
  </p:clrMapOvr>
  <p:transition/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3755"/>
      </p:ext>
    </p:extLst>
  </p:cSld>
  <p:clrMapOvr>
    <a:masterClrMapping/>
  </p:clrMapOvr>
  <p:transition/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0151"/>
      </p:ext>
    </p:extLst>
  </p:cSld>
  <p:clrMapOvr>
    <a:masterClrMapping/>
  </p:clrMapOvr>
  <p:transition/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0887" indent="0">
              <a:buNone/>
              <a:defRPr sz="4583"/>
            </a:lvl2pPr>
            <a:lvl3pPr marL="3381776" indent="0">
              <a:buNone/>
              <a:defRPr sz="3747"/>
            </a:lvl3pPr>
            <a:lvl4pPr marL="5072652" indent="0">
              <a:buNone/>
              <a:defRPr sz="3333"/>
            </a:lvl4pPr>
            <a:lvl5pPr marL="6763535" indent="0">
              <a:buNone/>
              <a:defRPr sz="3333"/>
            </a:lvl5pPr>
            <a:lvl6pPr marL="8454416" indent="0">
              <a:buNone/>
              <a:defRPr sz="3333"/>
            </a:lvl6pPr>
            <a:lvl7pPr marL="10145319" indent="0">
              <a:buNone/>
              <a:defRPr sz="3333"/>
            </a:lvl7pPr>
            <a:lvl8pPr marL="11836189" indent="0">
              <a:buNone/>
              <a:defRPr sz="3333"/>
            </a:lvl8pPr>
            <a:lvl9pPr marL="1352707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424"/>
      </p:ext>
    </p:extLst>
  </p:cSld>
  <p:clrMapOvr>
    <a:masterClrMapping/>
  </p:clrMapOvr>
  <p:transition/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0887" indent="0">
              <a:buNone/>
              <a:defRPr sz="10415"/>
            </a:lvl2pPr>
            <a:lvl3pPr marL="3381776" indent="0">
              <a:buNone/>
              <a:defRPr sz="8997"/>
            </a:lvl3pPr>
            <a:lvl4pPr marL="5072652" indent="0">
              <a:buNone/>
              <a:defRPr sz="7499"/>
            </a:lvl4pPr>
            <a:lvl5pPr marL="6763535" indent="0">
              <a:buNone/>
              <a:defRPr sz="7499"/>
            </a:lvl5pPr>
            <a:lvl6pPr marL="8454416" indent="0">
              <a:buNone/>
              <a:defRPr sz="7499"/>
            </a:lvl6pPr>
            <a:lvl7pPr marL="10145319" indent="0">
              <a:buNone/>
              <a:defRPr sz="7499"/>
            </a:lvl7pPr>
            <a:lvl8pPr marL="11836189" indent="0">
              <a:buNone/>
              <a:defRPr sz="7499"/>
            </a:lvl8pPr>
            <a:lvl9pPr marL="1352707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0887" indent="0">
              <a:buNone/>
              <a:defRPr sz="4583"/>
            </a:lvl2pPr>
            <a:lvl3pPr marL="3381776" indent="0">
              <a:buNone/>
              <a:defRPr sz="3747"/>
            </a:lvl3pPr>
            <a:lvl4pPr marL="5072652" indent="0">
              <a:buNone/>
              <a:defRPr sz="3333"/>
            </a:lvl4pPr>
            <a:lvl5pPr marL="6763535" indent="0">
              <a:buNone/>
              <a:defRPr sz="3333"/>
            </a:lvl5pPr>
            <a:lvl6pPr marL="8454416" indent="0">
              <a:buNone/>
              <a:defRPr sz="3333"/>
            </a:lvl6pPr>
            <a:lvl7pPr marL="10145319" indent="0">
              <a:buNone/>
              <a:defRPr sz="3333"/>
            </a:lvl7pPr>
            <a:lvl8pPr marL="11836189" indent="0">
              <a:buNone/>
              <a:defRPr sz="3333"/>
            </a:lvl8pPr>
            <a:lvl9pPr marL="1352707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2345"/>
      </p:ext>
    </p:extLst>
  </p:cSld>
  <p:clrMapOvr>
    <a:masterClrMapping/>
  </p:clrMapOvr>
  <p:transition/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51197"/>
      </p:ext>
    </p:extLst>
  </p:cSld>
  <p:clrMapOvr>
    <a:masterClrMapping/>
  </p:clrMapOvr>
  <p:transition/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232"/>
      </p:ext>
    </p:extLst>
  </p:cSld>
  <p:clrMapOvr>
    <a:masterClrMapping/>
  </p:clrMapOvr>
  <p:transition/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134" tIns="169132" rIns="338134" bIns="16913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8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49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0421" indent="0">
              <a:buNone/>
              <a:defRPr sz="6914"/>
            </a:lvl2pPr>
            <a:lvl3pPr marL="3380847" indent="0">
              <a:buNone/>
              <a:defRPr sz="6082"/>
            </a:lvl3pPr>
            <a:lvl4pPr marL="5071255" indent="0">
              <a:buNone/>
              <a:defRPr sz="5249"/>
            </a:lvl4pPr>
            <a:lvl5pPr marL="6761678" indent="0">
              <a:buNone/>
              <a:defRPr sz="5249"/>
            </a:lvl5pPr>
            <a:lvl6pPr marL="8452092" indent="0">
              <a:buNone/>
              <a:defRPr sz="5249"/>
            </a:lvl6pPr>
            <a:lvl7pPr marL="10142531" indent="0">
              <a:buNone/>
              <a:defRPr sz="5249"/>
            </a:lvl7pPr>
            <a:lvl8pPr marL="11832937" indent="0">
              <a:buNone/>
              <a:defRPr sz="5249"/>
            </a:lvl8pPr>
            <a:lvl9pPr marL="1352335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393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1835" indent="0">
              <a:buNone/>
              <a:defRPr sz="9413"/>
            </a:lvl2pPr>
            <a:lvl3pPr marL="3103647" indent="0">
              <a:buNone/>
              <a:defRPr sz="8332"/>
            </a:lvl3pPr>
            <a:lvl4pPr marL="4655475" indent="0">
              <a:buNone/>
              <a:defRPr sz="6914"/>
            </a:lvl4pPr>
            <a:lvl5pPr marL="6207302" indent="0">
              <a:buNone/>
              <a:defRPr sz="6914"/>
            </a:lvl5pPr>
            <a:lvl6pPr marL="7759125" indent="0">
              <a:buNone/>
              <a:defRPr sz="6914"/>
            </a:lvl6pPr>
            <a:lvl7pPr marL="9310946" indent="0">
              <a:buNone/>
              <a:defRPr sz="6914"/>
            </a:lvl7pPr>
            <a:lvl8pPr marL="10862777" indent="0">
              <a:buNone/>
              <a:defRPr sz="6914"/>
            </a:lvl8pPr>
            <a:lvl9pPr marL="12414594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1835" indent="0">
              <a:buNone/>
              <a:defRPr sz="4164"/>
            </a:lvl2pPr>
            <a:lvl3pPr marL="3103647" indent="0">
              <a:buNone/>
              <a:defRPr sz="3333"/>
            </a:lvl3pPr>
            <a:lvl4pPr marL="4655475" indent="0">
              <a:buNone/>
              <a:defRPr sz="3166"/>
            </a:lvl4pPr>
            <a:lvl5pPr marL="6207302" indent="0">
              <a:buNone/>
              <a:defRPr sz="3166"/>
            </a:lvl5pPr>
            <a:lvl6pPr marL="7759125" indent="0">
              <a:buNone/>
              <a:defRPr sz="3166"/>
            </a:lvl6pPr>
            <a:lvl7pPr marL="9310946" indent="0">
              <a:buNone/>
              <a:defRPr sz="3166"/>
            </a:lvl7pPr>
            <a:lvl8pPr marL="10862777" indent="0">
              <a:buNone/>
              <a:defRPr sz="3166"/>
            </a:lvl8pPr>
            <a:lvl9pPr marL="1241459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3808"/>
      </p:ext>
    </p:extLst>
  </p:cSld>
  <p:clrMapOvr>
    <a:masterClrMapping/>
  </p:clrMapOvr>
  <p:transition/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4288"/>
      </p:ext>
    </p:extLst>
  </p:cSld>
  <p:clrMapOvr>
    <a:masterClrMapping/>
  </p:clrMapOvr>
  <p:transition/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0421" indent="0">
              <a:buNone/>
              <a:defRPr sz="7499" b="1"/>
            </a:lvl2pPr>
            <a:lvl3pPr marL="3380847" indent="0">
              <a:buNone/>
              <a:defRPr sz="6914" b="1"/>
            </a:lvl3pPr>
            <a:lvl4pPr marL="5071255" indent="0">
              <a:buNone/>
              <a:defRPr sz="6082" b="1"/>
            </a:lvl4pPr>
            <a:lvl5pPr marL="6761678" indent="0">
              <a:buNone/>
              <a:defRPr sz="6082" b="1"/>
            </a:lvl5pPr>
            <a:lvl6pPr marL="8452092" indent="0">
              <a:buNone/>
              <a:defRPr sz="6082" b="1"/>
            </a:lvl6pPr>
            <a:lvl7pPr marL="10142531" indent="0">
              <a:buNone/>
              <a:defRPr sz="6082" b="1"/>
            </a:lvl7pPr>
            <a:lvl8pPr marL="11832937" indent="0">
              <a:buNone/>
              <a:defRPr sz="6082" b="1"/>
            </a:lvl8pPr>
            <a:lvl9pPr marL="1352335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8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90421" indent="0">
              <a:buNone/>
              <a:defRPr sz="7499" b="1"/>
            </a:lvl2pPr>
            <a:lvl3pPr marL="3380847" indent="0">
              <a:buNone/>
              <a:defRPr sz="6914" b="1"/>
            </a:lvl3pPr>
            <a:lvl4pPr marL="5071255" indent="0">
              <a:buNone/>
              <a:defRPr sz="6082" b="1"/>
            </a:lvl4pPr>
            <a:lvl5pPr marL="6761678" indent="0">
              <a:buNone/>
              <a:defRPr sz="6082" b="1"/>
            </a:lvl5pPr>
            <a:lvl6pPr marL="8452092" indent="0">
              <a:buNone/>
              <a:defRPr sz="6082" b="1"/>
            </a:lvl6pPr>
            <a:lvl7pPr marL="10142531" indent="0">
              <a:buNone/>
              <a:defRPr sz="6082" b="1"/>
            </a:lvl7pPr>
            <a:lvl8pPr marL="11832937" indent="0">
              <a:buNone/>
              <a:defRPr sz="6082" b="1"/>
            </a:lvl8pPr>
            <a:lvl9pPr marL="1352335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8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83"/>
      </p:ext>
    </p:extLst>
  </p:cSld>
  <p:clrMapOvr>
    <a:masterClrMapping/>
  </p:clrMapOvr>
  <p:transition/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6460"/>
      </p:ext>
    </p:extLst>
  </p:cSld>
  <p:clrMapOvr>
    <a:masterClrMapping/>
  </p:clrMapOvr>
  <p:transition/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880"/>
      </p:ext>
    </p:extLst>
  </p:cSld>
  <p:clrMapOvr>
    <a:masterClrMapping/>
  </p:clrMapOvr>
  <p:transition/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0421" indent="0">
              <a:buNone/>
              <a:defRPr sz="4583"/>
            </a:lvl2pPr>
            <a:lvl3pPr marL="3380847" indent="0">
              <a:buNone/>
              <a:defRPr sz="3747"/>
            </a:lvl3pPr>
            <a:lvl4pPr marL="5071255" indent="0">
              <a:buNone/>
              <a:defRPr sz="3333"/>
            </a:lvl4pPr>
            <a:lvl5pPr marL="6761678" indent="0">
              <a:buNone/>
              <a:defRPr sz="3333"/>
            </a:lvl5pPr>
            <a:lvl6pPr marL="8452092" indent="0">
              <a:buNone/>
              <a:defRPr sz="3333"/>
            </a:lvl6pPr>
            <a:lvl7pPr marL="10142531" indent="0">
              <a:buNone/>
              <a:defRPr sz="3333"/>
            </a:lvl7pPr>
            <a:lvl8pPr marL="11832937" indent="0">
              <a:buNone/>
              <a:defRPr sz="3333"/>
            </a:lvl8pPr>
            <a:lvl9pPr marL="1352335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4628"/>
      </p:ext>
    </p:extLst>
  </p:cSld>
  <p:clrMapOvr>
    <a:masterClrMapping/>
  </p:clrMapOvr>
  <p:transition/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90421" indent="0">
              <a:buNone/>
              <a:defRPr sz="10415"/>
            </a:lvl2pPr>
            <a:lvl3pPr marL="3380847" indent="0">
              <a:buNone/>
              <a:defRPr sz="8997"/>
            </a:lvl3pPr>
            <a:lvl4pPr marL="5071255" indent="0">
              <a:buNone/>
              <a:defRPr sz="7499"/>
            </a:lvl4pPr>
            <a:lvl5pPr marL="6761678" indent="0">
              <a:buNone/>
              <a:defRPr sz="7499"/>
            </a:lvl5pPr>
            <a:lvl6pPr marL="8452092" indent="0">
              <a:buNone/>
              <a:defRPr sz="7499"/>
            </a:lvl6pPr>
            <a:lvl7pPr marL="10142531" indent="0">
              <a:buNone/>
              <a:defRPr sz="7499"/>
            </a:lvl7pPr>
            <a:lvl8pPr marL="11832937" indent="0">
              <a:buNone/>
              <a:defRPr sz="7499"/>
            </a:lvl8pPr>
            <a:lvl9pPr marL="1352335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0421" indent="0">
              <a:buNone/>
              <a:defRPr sz="4583"/>
            </a:lvl2pPr>
            <a:lvl3pPr marL="3380847" indent="0">
              <a:buNone/>
              <a:defRPr sz="3747"/>
            </a:lvl3pPr>
            <a:lvl4pPr marL="5071255" indent="0">
              <a:buNone/>
              <a:defRPr sz="3333"/>
            </a:lvl4pPr>
            <a:lvl5pPr marL="6761678" indent="0">
              <a:buNone/>
              <a:defRPr sz="3333"/>
            </a:lvl5pPr>
            <a:lvl6pPr marL="8452092" indent="0">
              <a:buNone/>
              <a:defRPr sz="3333"/>
            </a:lvl6pPr>
            <a:lvl7pPr marL="10142531" indent="0">
              <a:buNone/>
              <a:defRPr sz="3333"/>
            </a:lvl7pPr>
            <a:lvl8pPr marL="11832937" indent="0">
              <a:buNone/>
              <a:defRPr sz="3333"/>
            </a:lvl8pPr>
            <a:lvl9pPr marL="1352335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5620"/>
      </p:ext>
    </p:extLst>
  </p:cSld>
  <p:clrMapOvr>
    <a:masterClrMapping/>
  </p:clrMapOvr>
  <p:transition/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67"/>
      </p:ext>
    </p:extLst>
  </p:cSld>
  <p:clrMapOvr>
    <a:masterClrMapping/>
  </p:clrMapOvr>
  <p:transition/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075"/>
      </p:ext>
    </p:extLst>
  </p:cSld>
  <p:clrMapOvr>
    <a:masterClrMapping/>
  </p:clrMapOvr>
  <p:transition/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041" tIns="169086" rIns="338041" bIns="16908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041" tIns="169086" rIns="338041" bIns="1690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041" tIns="169086" rIns="338041" bIns="1690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703" tIns="202930" rIns="405703" bIns="20293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7648"/>
      </p:ext>
    </p:extLst>
  </p:cSld>
  <p:clrMapOvr>
    <a:masterClrMapping/>
  </p:clrMapOvr>
  <p:transition/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95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0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9955" indent="0">
              <a:buNone/>
              <a:defRPr sz="6914"/>
            </a:lvl2pPr>
            <a:lvl3pPr marL="3379917" indent="0">
              <a:buNone/>
              <a:defRPr sz="6082"/>
            </a:lvl3pPr>
            <a:lvl4pPr marL="5069861" indent="0">
              <a:buNone/>
              <a:defRPr sz="5249"/>
            </a:lvl4pPr>
            <a:lvl5pPr marL="6759819" indent="0">
              <a:buNone/>
              <a:defRPr sz="5249"/>
            </a:lvl5pPr>
            <a:lvl6pPr marL="8449767" indent="0">
              <a:buNone/>
              <a:defRPr sz="5249"/>
            </a:lvl6pPr>
            <a:lvl7pPr marL="10139741" indent="0">
              <a:buNone/>
              <a:defRPr sz="5249"/>
            </a:lvl7pPr>
            <a:lvl8pPr marL="11829683" indent="0">
              <a:buNone/>
              <a:defRPr sz="5249"/>
            </a:lvl8pPr>
            <a:lvl9pPr marL="1351963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667"/>
      </p:ext>
    </p:extLst>
  </p:cSld>
  <p:clrMapOvr>
    <a:masterClrMapping/>
  </p:clrMapOvr>
  <p:transition/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122"/>
      </p:ext>
    </p:extLst>
  </p:cSld>
  <p:clrMapOvr>
    <a:masterClrMapping/>
  </p:clrMapOvr>
  <p:transition/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955" indent="0">
              <a:buNone/>
              <a:defRPr sz="7499" b="1"/>
            </a:lvl2pPr>
            <a:lvl3pPr marL="3379917" indent="0">
              <a:buNone/>
              <a:defRPr sz="6914" b="1"/>
            </a:lvl3pPr>
            <a:lvl4pPr marL="5069861" indent="0">
              <a:buNone/>
              <a:defRPr sz="6082" b="1"/>
            </a:lvl4pPr>
            <a:lvl5pPr marL="6759819" indent="0">
              <a:buNone/>
              <a:defRPr sz="6082" b="1"/>
            </a:lvl5pPr>
            <a:lvl6pPr marL="8449767" indent="0">
              <a:buNone/>
              <a:defRPr sz="6082" b="1"/>
            </a:lvl6pPr>
            <a:lvl7pPr marL="10139741" indent="0">
              <a:buNone/>
              <a:defRPr sz="6082" b="1"/>
            </a:lvl7pPr>
            <a:lvl8pPr marL="11829683" indent="0">
              <a:buNone/>
              <a:defRPr sz="6082" b="1"/>
            </a:lvl8pPr>
            <a:lvl9pPr marL="1351963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8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955" indent="0">
              <a:buNone/>
              <a:defRPr sz="7499" b="1"/>
            </a:lvl2pPr>
            <a:lvl3pPr marL="3379917" indent="0">
              <a:buNone/>
              <a:defRPr sz="6914" b="1"/>
            </a:lvl3pPr>
            <a:lvl4pPr marL="5069861" indent="0">
              <a:buNone/>
              <a:defRPr sz="6082" b="1"/>
            </a:lvl4pPr>
            <a:lvl5pPr marL="6759819" indent="0">
              <a:buNone/>
              <a:defRPr sz="6082" b="1"/>
            </a:lvl5pPr>
            <a:lvl6pPr marL="8449767" indent="0">
              <a:buNone/>
              <a:defRPr sz="6082" b="1"/>
            </a:lvl6pPr>
            <a:lvl7pPr marL="10139741" indent="0">
              <a:buNone/>
              <a:defRPr sz="6082" b="1"/>
            </a:lvl7pPr>
            <a:lvl8pPr marL="11829683" indent="0">
              <a:buNone/>
              <a:defRPr sz="6082" b="1"/>
            </a:lvl8pPr>
            <a:lvl9pPr marL="1351963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8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1578"/>
      </p:ext>
    </p:extLst>
  </p:cSld>
  <p:clrMapOvr>
    <a:masterClrMapping/>
  </p:clrMapOvr>
  <p:transition/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7598"/>
      </p:ext>
    </p:extLst>
  </p:cSld>
  <p:clrMapOvr>
    <a:masterClrMapping/>
  </p:clrMapOvr>
  <p:transition/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800"/>
      </p:ext>
    </p:extLst>
  </p:cSld>
  <p:clrMapOvr>
    <a:masterClrMapping/>
  </p:clrMapOvr>
  <p:transition/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0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4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0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9955" indent="0">
              <a:buNone/>
              <a:defRPr sz="4583"/>
            </a:lvl2pPr>
            <a:lvl3pPr marL="3379917" indent="0">
              <a:buNone/>
              <a:defRPr sz="3747"/>
            </a:lvl3pPr>
            <a:lvl4pPr marL="5069861" indent="0">
              <a:buNone/>
              <a:defRPr sz="3333"/>
            </a:lvl4pPr>
            <a:lvl5pPr marL="6759819" indent="0">
              <a:buNone/>
              <a:defRPr sz="3333"/>
            </a:lvl5pPr>
            <a:lvl6pPr marL="8449767" indent="0">
              <a:buNone/>
              <a:defRPr sz="3333"/>
            </a:lvl6pPr>
            <a:lvl7pPr marL="10139741" indent="0">
              <a:buNone/>
              <a:defRPr sz="3333"/>
            </a:lvl7pPr>
            <a:lvl8pPr marL="11829683" indent="0">
              <a:buNone/>
              <a:defRPr sz="3333"/>
            </a:lvl8pPr>
            <a:lvl9pPr marL="1351963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0482"/>
      </p:ext>
    </p:extLst>
  </p:cSld>
  <p:clrMapOvr>
    <a:masterClrMapping/>
  </p:clrMapOvr>
  <p:transition/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9955" indent="0">
              <a:buNone/>
              <a:defRPr sz="10415"/>
            </a:lvl2pPr>
            <a:lvl3pPr marL="3379917" indent="0">
              <a:buNone/>
              <a:defRPr sz="8997"/>
            </a:lvl3pPr>
            <a:lvl4pPr marL="5069861" indent="0">
              <a:buNone/>
              <a:defRPr sz="7499"/>
            </a:lvl4pPr>
            <a:lvl5pPr marL="6759819" indent="0">
              <a:buNone/>
              <a:defRPr sz="7499"/>
            </a:lvl5pPr>
            <a:lvl6pPr marL="8449767" indent="0">
              <a:buNone/>
              <a:defRPr sz="7499"/>
            </a:lvl6pPr>
            <a:lvl7pPr marL="10139741" indent="0">
              <a:buNone/>
              <a:defRPr sz="7499"/>
            </a:lvl7pPr>
            <a:lvl8pPr marL="11829683" indent="0">
              <a:buNone/>
              <a:defRPr sz="7499"/>
            </a:lvl8pPr>
            <a:lvl9pPr marL="1351963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9955" indent="0">
              <a:buNone/>
              <a:defRPr sz="4583"/>
            </a:lvl2pPr>
            <a:lvl3pPr marL="3379917" indent="0">
              <a:buNone/>
              <a:defRPr sz="3747"/>
            </a:lvl3pPr>
            <a:lvl4pPr marL="5069861" indent="0">
              <a:buNone/>
              <a:defRPr sz="3333"/>
            </a:lvl4pPr>
            <a:lvl5pPr marL="6759819" indent="0">
              <a:buNone/>
              <a:defRPr sz="3333"/>
            </a:lvl5pPr>
            <a:lvl6pPr marL="8449767" indent="0">
              <a:buNone/>
              <a:defRPr sz="3333"/>
            </a:lvl6pPr>
            <a:lvl7pPr marL="10139741" indent="0">
              <a:buNone/>
              <a:defRPr sz="3333"/>
            </a:lvl7pPr>
            <a:lvl8pPr marL="11829683" indent="0">
              <a:buNone/>
              <a:defRPr sz="3333"/>
            </a:lvl8pPr>
            <a:lvl9pPr marL="1351963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692"/>
      </p:ext>
    </p:extLst>
  </p:cSld>
  <p:clrMapOvr>
    <a:masterClrMapping/>
  </p:clrMapOvr>
  <p:transition/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8268"/>
      </p:ext>
    </p:extLst>
  </p:cSld>
  <p:clrMapOvr>
    <a:masterClrMapping/>
  </p:clrMapOvr>
  <p:transition/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7827"/>
      </p:ext>
    </p:extLst>
  </p:cSld>
  <p:clrMapOvr>
    <a:masterClrMapping/>
  </p:clrMapOvr>
  <p:transition/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1440187" y="5899964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37947" tIns="169040" rIns="337947" bIns="169040"/>
          <a:lstStyle/>
          <a:p>
            <a:pPr defTabSz="1689490"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1385183" y="10658265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37947" tIns="169040" rIns="337947" bIns="169040"/>
          <a:lstStyle/>
          <a:p>
            <a:pPr defTabSz="1689490" fontAlgn="base">
              <a:spcBef>
                <a:spcPct val="0"/>
              </a:spcBef>
              <a:spcAft>
                <a:spcPct val="0"/>
              </a:spcAft>
            </a:pPr>
            <a:endParaRPr lang="en-US" sz="6914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6841902"/>
            <a:ext cx="24483061" cy="7716611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17900860"/>
            <a:ext cx="20162521" cy="116995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68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8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47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3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2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1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0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4243"/>
      </p:ext>
    </p:extLst>
  </p:cSld>
  <p:clrMapOvr>
    <a:masterClrMapping/>
  </p:clrMapOvr>
  <p:transition/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0187" y="6825590"/>
            <a:ext cx="25923241" cy="8331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7441927"/>
            <a:ext cx="25923241" cy="2471648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73289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05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03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949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78988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846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795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47443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3695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2643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1591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02897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53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53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27967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490" indent="0">
              <a:buNone/>
              <a:defRPr sz="7499" b="1"/>
            </a:lvl2pPr>
            <a:lvl3pPr marL="3378988" indent="0">
              <a:buNone/>
              <a:defRPr sz="6914" b="1"/>
            </a:lvl3pPr>
            <a:lvl4pPr marL="5068468" indent="0">
              <a:buNone/>
              <a:defRPr sz="6082" b="1"/>
            </a:lvl4pPr>
            <a:lvl5pPr marL="6757958" indent="0">
              <a:buNone/>
              <a:defRPr sz="6082" b="1"/>
            </a:lvl5pPr>
            <a:lvl6pPr marL="8447443" indent="0">
              <a:buNone/>
              <a:defRPr sz="6082" b="1"/>
            </a:lvl6pPr>
            <a:lvl7pPr marL="10136952" indent="0">
              <a:buNone/>
              <a:defRPr sz="6082" b="1"/>
            </a:lvl7pPr>
            <a:lvl8pPr marL="11826430" indent="0">
              <a:buNone/>
              <a:defRPr sz="6082" b="1"/>
            </a:lvl8pPr>
            <a:lvl9pPr marL="1351591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9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490" indent="0">
              <a:buNone/>
              <a:defRPr sz="7499" b="1"/>
            </a:lvl2pPr>
            <a:lvl3pPr marL="3378988" indent="0">
              <a:buNone/>
              <a:defRPr sz="6914" b="1"/>
            </a:lvl3pPr>
            <a:lvl4pPr marL="5068468" indent="0">
              <a:buNone/>
              <a:defRPr sz="6082" b="1"/>
            </a:lvl4pPr>
            <a:lvl5pPr marL="6757958" indent="0">
              <a:buNone/>
              <a:defRPr sz="6082" b="1"/>
            </a:lvl5pPr>
            <a:lvl6pPr marL="8447443" indent="0">
              <a:buNone/>
              <a:defRPr sz="6082" b="1"/>
            </a:lvl6pPr>
            <a:lvl7pPr marL="10136952" indent="0">
              <a:buNone/>
              <a:defRPr sz="6082" b="1"/>
            </a:lvl7pPr>
            <a:lvl8pPr marL="11826430" indent="0">
              <a:buNone/>
              <a:defRPr sz="6082" b="1"/>
            </a:lvl8pPr>
            <a:lvl9pPr marL="1351591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9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5417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50626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365577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6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9490" indent="0">
              <a:buNone/>
              <a:defRPr sz="4583"/>
            </a:lvl2pPr>
            <a:lvl3pPr marL="3378988" indent="0">
              <a:buNone/>
              <a:defRPr sz="3747"/>
            </a:lvl3pPr>
            <a:lvl4pPr marL="5068468" indent="0">
              <a:buNone/>
              <a:defRPr sz="3333"/>
            </a:lvl4pPr>
            <a:lvl5pPr marL="6757958" indent="0">
              <a:buNone/>
              <a:defRPr sz="3333"/>
            </a:lvl5pPr>
            <a:lvl6pPr marL="8447443" indent="0">
              <a:buNone/>
              <a:defRPr sz="3333"/>
            </a:lvl6pPr>
            <a:lvl7pPr marL="10136952" indent="0">
              <a:buNone/>
              <a:defRPr sz="3333"/>
            </a:lvl7pPr>
            <a:lvl8pPr marL="11826430" indent="0">
              <a:buNone/>
              <a:defRPr sz="3333"/>
            </a:lvl8pPr>
            <a:lvl9pPr marL="1351591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2681"/>
      </p:ext>
    </p:extLst>
  </p:cSld>
  <p:clrMapOvr>
    <a:masterClrMapping/>
  </p:clrMapOvr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 rtlCol="0">
            <a:normAutofit/>
          </a:bodyPr>
          <a:lstStyle>
            <a:lvl1pPr marL="0" indent="0">
              <a:buNone/>
              <a:defRPr sz="12079"/>
            </a:lvl1pPr>
            <a:lvl2pPr marL="1689490" indent="0">
              <a:buNone/>
              <a:defRPr sz="10415"/>
            </a:lvl2pPr>
            <a:lvl3pPr marL="3378988" indent="0">
              <a:buNone/>
              <a:defRPr sz="8997"/>
            </a:lvl3pPr>
            <a:lvl4pPr marL="5068468" indent="0">
              <a:buNone/>
              <a:defRPr sz="7499"/>
            </a:lvl4pPr>
            <a:lvl5pPr marL="6757958" indent="0">
              <a:buNone/>
              <a:defRPr sz="7499"/>
            </a:lvl5pPr>
            <a:lvl6pPr marL="8447443" indent="0">
              <a:buNone/>
              <a:defRPr sz="7499"/>
            </a:lvl6pPr>
            <a:lvl7pPr marL="10136952" indent="0">
              <a:buNone/>
              <a:defRPr sz="7499"/>
            </a:lvl7pPr>
            <a:lvl8pPr marL="11826430" indent="0">
              <a:buNone/>
              <a:defRPr sz="7499"/>
            </a:lvl8pPr>
            <a:lvl9pPr marL="1351591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9490" indent="0">
              <a:buNone/>
              <a:defRPr sz="4583"/>
            </a:lvl2pPr>
            <a:lvl3pPr marL="3378988" indent="0">
              <a:buNone/>
              <a:defRPr sz="3747"/>
            </a:lvl3pPr>
            <a:lvl4pPr marL="5068468" indent="0">
              <a:buNone/>
              <a:defRPr sz="3333"/>
            </a:lvl4pPr>
            <a:lvl5pPr marL="6757958" indent="0">
              <a:buNone/>
              <a:defRPr sz="3333"/>
            </a:lvl5pPr>
            <a:lvl6pPr marL="8447443" indent="0">
              <a:buNone/>
              <a:defRPr sz="3333"/>
            </a:lvl6pPr>
            <a:lvl7pPr marL="10136952" indent="0">
              <a:buNone/>
              <a:defRPr sz="3333"/>
            </a:lvl7pPr>
            <a:lvl8pPr marL="11826430" indent="0">
              <a:buNone/>
              <a:defRPr sz="3333"/>
            </a:lvl8pPr>
            <a:lvl9pPr marL="1351591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708633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67572"/>
      </p:ext>
    </p:extLst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04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0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867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357" tIns="155159" rIns="310357" bIns="15515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854" tIns="168997" rIns="337854" bIns="16899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854" tIns="168997" rIns="337854" bIns="1689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854" tIns="168997" rIns="337854" bIns="1689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478" tIns="202823" rIns="405478" bIns="20282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2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0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9027" indent="0">
              <a:buNone/>
              <a:defRPr sz="6914"/>
            </a:lvl2pPr>
            <a:lvl3pPr marL="3378057" indent="0">
              <a:buNone/>
              <a:defRPr sz="6082"/>
            </a:lvl3pPr>
            <a:lvl4pPr marL="5067071" indent="0">
              <a:buNone/>
              <a:defRPr sz="5249"/>
            </a:lvl4pPr>
            <a:lvl5pPr marL="6756099" indent="0">
              <a:buNone/>
              <a:defRPr sz="5249"/>
            </a:lvl5pPr>
            <a:lvl6pPr marL="8445119" indent="0">
              <a:buNone/>
              <a:defRPr sz="5249"/>
            </a:lvl6pPr>
            <a:lvl7pPr marL="10134163" indent="0">
              <a:buNone/>
              <a:defRPr sz="5249"/>
            </a:lvl7pPr>
            <a:lvl8pPr marL="11823175" indent="0">
              <a:buNone/>
              <a:defRPr sz="5249"/>
            </a:lvl8pPr>
            <a:lvl9pPr marL="1351219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3729"/>
      </p:ext>
    </p:extLst>
  </p:cSld>
  <p:clrMapOvr>
    <a:masterClrMapping/>
  </p:clrMapOvr>
  <p:transition/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1412"/>
      </p:ext>
    </p:extLst>
  </p:cSld>
  <p:clrMapOvr>
    <a:masterClrMapping/>
  </p:clrMapOvr>
  <p:transition/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027" indent="0">
              <a:buNone/>
              <a:defRPr sz="7499" b="1"/>
            </a:lvl2pPr>
            <a:lvl3pPr marL="3378057" indent="0">
              <a:buNone/>
              <a:defRPr sz="6914" b="1"/>
            </a:lvl3pPr>
            <a:lvl4pPr marL="5067071" indent="0">
              <a:buNone/>
              <a:defRPr sz="6082" b="1"/>
            </a:lvl4pPr>
            <a:lvl5pPr marL="6756099" indent="0">
              <a:buNone/>
              <a:defRPr sz="6082" b="1"/>
            </a:lvl5pPr>
            <a:lvl6pPr marL="8445119" indent="0">
              <a:buNone/>
              <a:defRPr sz="6082" b="1"/>
            </a:lvl6pPr>
            <a:lvl7pPr marL="10134163" indent="0">
              <a:buNone/>
              <a:defRPr sz="6082" b="1"/>
            </a:lvl7pPr>
            <a:lvl8pPr marL="11823175" indent="0">
              <a:buNone/>
              <a:defRPr sz="6082" b="1"/>
            </a:lvl8pPr>
            <a:lvl9pPr marL="1351219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0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9027" indent="0">
              <a:buNone/>
              <a:defRPr sz="7499" b="1"/>
            </a:lvl2pPr>
            <a:lvl3pPr marL="3378057" indent="0">
              <a:buNone/>
              <a:defRPr sz="6914" b="1"/>
            </a:lvl3pPr>
            <a:lvl4pPr marL="5067071" indent="0">
              <a:buNone/>
              <a:defRPr sz="6082" b="1"/>
            </a:lvl4pPr>
            <a:lvl5pPr marL="6756099" indent="0">
              <a:buNone/>
              <a:defRPr sz="6082" b="1"/>
            </a:lvl5pPr>
            <a:lvl6pPr marL="8445119" indent="0">
              <a:buNone/>
              <a:defRPr sz="6082" b="1"/>
            </a:lvl6pPr>
            <a:lvl7pPr marL="10134163" indent="0">
              <a:buNone/>
              <a:defRPr sz="6082" b="1"/>
            </a:lvl7pPr>
            <a:lvl8pPr marL="11823175" indent="0">
              <a:buNone/>
              <a:defRPr sz="6082" b="1"/>
            </a:lvl8pPr>
            <a:lvl9pPr marL="1351219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0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7442"/>
      </p:ext>
    </p:extLst>
  </p:cSld>
  <p:clrMapOvr>
    <a:masterClrMapping/>
  </p:clrMapOvr>
  <p:transition/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009"/>
      </p:ext>
    </p:extLst>
  </p:cSld>
  <p:clrMapOvr>
    <a:masterClrMapping/>
  </p:clrMapOvr>
  <p:transition/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3903"/>
      </p:ext>
    </p:extLst>
  </p:cSld>
  <p:clrMapOvr>
    <a:masterClrMapping/>
  </p:clrMapOvr>
  <p:transition/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7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9027" indent="0">
              <a:buNone/>
              <a:defRPr sz="4583"/>
            </a:lvl2pPr>
            <a:lvl3pPr marL="3378057" indent="0">
              <a:buNone/>
              <a:defRPr sz="3747"/>
            </a:lvl3pPr>
            <a:lvl4pPr marL="5067071" indent="0">
              <a:buNone/>
              <a:defRPr sz="3333"/>
            </a:lvl4pPr>
            <a:lvl5pPr marL="6756099" indent="0">
              <a:buNone/>
              <a:defRPr sz="3333"/>
            </a:lvl5pPr>
            <a:lvl6pPr marL="8445119" indent="0">
              <a:buNone/>
              <a:defRPr sz="3333"/>
            </a:lvl6pPr>
            <a:lvl7pPr marL="10134163" indent="0">
              <a:buNone/>
              <a:defRPr sz="3333"/>
            </a:lvl7pPr>
            <a:lvl8pPr marL="11823175" indent="0">
              <a:buNone/>
              <a:defRPr sz="3333"/>
            </a:lvl8pPr>
            <a:lvl9pPr marL="1351219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8127"/>
      </p:ext>
    </p:extLst>
  </p:cSld>
  <p:clrMapOvr>
    <a:masterClrMapping/>
  </p:clrMapOvr>
  <p:transition/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9027" indent="0">
              <a:buNone/>
              <a:defRPr sz="10415"/>
            </a:lvl2pPr>
            <a:lvl3pPr marL="3378057" indent="0">
              <a:buNone/>
              <a:defRPr sz="8997"/>
            </a:lvl3pPr>
            <a:lvl4pPr marL="5067071" indent="0">
              <a:buNone/>
              <a:defRPr sz="7499"/>
            </a:lvl4pPr>
            <a:lvl5pPr marL="6756099" indent="0">
              <a:buNone/>
              <a:defRPr sz="7499"/>
            </a:lvl5pPr>
            <a:lvl6pPr marL="8445119" indent="0">
              <a:buNone/>
              <a:defRPr sz="7499"/>
            </a:lvl6pPr>
            <a:lvl7pPr marL="10134163" indent="0">
              <a:buNone/>
              <a:defRPr sz="7499"/>
            </a:lvl7pPr>
            <a:lvl8pPr marL="11823175" indent="0">
              <a:buNone/>
              <a:defRPr sz="7499"/>
            </a:lvl8pPr>
            <a:lvl9pPr marL="1351219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9027" indent="0">
              <a:buNone/>
              <a:defRPr sz="4583"/>
            </a:lvl2pPr>
            <a:lvl3pPr marL="3378057" indent="0">
              <a:buNone/>
              <a:defRPr sz="3747"/>
            </a:lvl3pPr>
            <a:lvl4pPr marL="5067071" indent="0">
              <a:buNone/>
              <a:defRPr sz="3333"/>
            </a:lvl4pPr>
            <a:lvl5pPr marL="6756099" indent="0">
              <a:buNone/>
              <a:defRPr sz="3333"/>
            </a:lvl5pPr>
            <a:lvl6pPr marL="8445119" indent="0">
              <a:buNone/>
              <a:defRPr sz="3333"/>
            </a:lvl6pPr>
            <a:lvl7pPr marL="10134163" indent="0">
              <a:buNone/>
              <a:defRPr sz="3333"/>
            </a:lvl7pPr>
            <a:lvl8pPr marL="11823175" indent="0">
              <a:buNone/>
              <a:defRPr sz="3333"/>
            </a:lvl8pPr>
            <a:lvl9pPr marL="1351219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47679"/>
      </p:ext>
    </p:extLst>
  </p:cSld>
  <p:clrMapOvr>
    <a:masterClrMapping/>
  </p:clrMapOvr>
  <p:transition/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336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0653"/>
      </p:ext>
    </p:extLst>
  </p:cSld>
  <p:clrMapOvr>
    <a:masterClrMapping/>
  </p:clrMapOvr>
  <p:transition/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191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4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3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19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0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6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9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25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13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8562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77127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567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424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4279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3137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1992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0847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6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6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8562" indent="0">
              <a:buNone/>
              <a:defRPr sz="7499" b="1"/>
            </a:lvl2pPr>
            <a:lvl3pPr marL="3377127" indent="0">
              <a:buNone/>
              <a:defRPr sz="6914" b="1"/>
            </a:lvl3pPr>
            <a:lvl4pPr marL="5065679" indent="0">
              <a:buNone/>
              <a:defRPr sz="6082" b="1"/>
            </a:lvl4pPr>
            <a:lvl5pPr marL="6754241" indent="0">
              <a:buNone/>
              <a:defRPr sz="6082" b="1"/>
            </a:lvl5pPr>
            <a:lvl6pPr marL="8442794" indent="0">
              <a:buNone/>
              <a:defRPr sz="6082" b="1"/>
            </a:lvl6pPr>
            <a:lvl7pPr marL="10131374" indent="0">
              <a:buNone/>
              <a:defRPr sz="6082" b="1"/>
            </a:lvl7pPr>
            <a:lvl8pPr marL="11819921" indent="0">
              <a:buNone/>
              <a:defRPr sz="6082" b="1"/>
            </a:lvl8pPr>
            <a:lvl9pPr marL="1350847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0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8562" indent="0">
              <a:buNone/>
              <a:defRPr sz="7499" b="1"/>
            </a:lvl2pPr>
            <a:lvl3pPr marL="3377127" indent="0">
              <a:buNone/>
              <a:defRPr sz="6914" b="1"/>
            </a:lvl3pPr>
            <a:lvl4pPr marL="5065679" indent="0">
              <a:buNone/>
              <a:defRPr sz="6082" b="1"/>
            </a:lvl4pPr>
            <a:lvl5pPr marL="6754241" indent="0">
              <a:buNone/>
              <a:defRPr sz="6082" b="1"/>
            </a:lvl5pPr>
            <a:lvl6pPr marL="8442794" indent="0">
              <a:buNone/>
              <a:defRPr sz="6082" b="1"/>
            </a:lvl6pPr>
            <a:lvl7pPr marL="10131374" indent="0">
              <a:buNone/>
              <a:defRPr sz="6082" b="1"/>
            </a:lvl7pPr>
            <a:lvl8pPr marL="11819921" indent="0">
              <a:buNone/>
              <a:defRPr sz="6082" b="1"/>
            </a:lvl8pPr>
            <a:lvl9pPr marL="1350847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0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65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8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8562" indent="0">
              <a:buNone/>
              <a:defRPr sz="4583"/>
            </a:lvl2pPr>
            <a:lvl3pPr marL="3377127" indent="0">
              <a:buNone/>
              <a:defRPr sz="3747"/>
            </a:lvl3pPr>
            <a:lvl4pPr marL="5065679" indent="0">
              <a:buNone/>
              <a:defRPr sz="3333"/>
            </a:lvl4pPr>
            <a:lvl5pPr marL="6754241" indent="0">
              <a:buNone/>
              <a:defRPr sz="3333"/>
            </a:lvl5pPr>
            <a:lvl6pPr marL="8442794" indent="0">
              <a:buNone/>
              <a:defRPr sz="3333"/>
            </a:lvl6pPr>
            <a:lvl7pPr marL="10131374" indent="0">
              <a:buNone/>
              <a:defRPr sz="3333"/>
            </a:lvl7pPr>
            <a:lvl8pPr marL="11819921" indent="0">
              <a:buNone/>
              <a:defRPr sz="3333"/>
            </a:lvl8pPr>
            <a:lvl9pPr marL="1350847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7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8562" indent="0">
              <a:buNone/>
              <a:defRPr sz="10415"/>
            </a:lvl2pPr>
            <a:lvl3pPr marL="3377127" indent="0">
              <a:buNone/>
              <a:defRPr sz="8997"/>
            </a:lvl3pPr>
            <a:lvl4pPr marL="5065679" indent="0">
              <a:buNone/>
              <a:defRPr sz="7499"/>
            </a:lvl4pPr>
            <a:lvl5pPr marL="6754241" indent="0">
              <a:buNone/>
              <a:defRPr sz="7499"/>
            </a:lvl5pPr>
            <a:lvl6pPr marL="8442794" indent="0">
              <a:buNone/>
              <a:defRPr sz="7499"/>
            </a:lvl6pPr>
            <a:lvl7pPr marL="10131374" indent="0">
              <a:buNone/>
              <a:defRPr sz="7499"/>
            </a:lvl7pPr>
            <a:lvl8pPr marL="11819921" indent="0">
              <a:buNone/>
              <a:defRPr sz="7499"/>
            </a:lvl8pPr>
            <a:lvl9pPr marL="13508479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8562" indent="0">
              <a:buNone/>
              <a:defRPr sz="4583"/>
            </a:lvl2pPr>
            <a:lvl3pPr marL="3377127" indent="0">
              <a:buNone/>
              <a:defRPr sz="3747"/>
            </a:lvl3pPr>
            <a:lvl4pPr marL="5065679" indent="0">
              <a:buNone/>
              <a:defRPr sz="3333"/>
            </a:lvl4pPr>
            <a:lvl5pPr marL="6754241" indent="0">
              <a:buNone/>
              <a:defRPr sz="3333"/>
            </a:lvl5pPr>
            <a:lvl6pPr marL="8442794" indent="0">
              <a:buNone/>
              <a:defRPr sz="3333"/>
            </a:lvl6pPr>
            <a:lvl7pPr marL="10131374" indent="0">
              <a:buNone/>
              <a:defRPr sz="3333"/>
            </a:lvl7pPr>
            <a:lvl8pPr marL="11819921" indent="0">
              <a:buNone/>
              <a:defRPr sz="3333"/>
            </a:lvl8pPr>
            <a:lvl9pPr marL="1350847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3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7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1471" indent="0">
              <a:buNone/>
              <a:defRPr sz="6082"/>
            </a:lvl2pPr>
            <a:lvl3pPr marL="3102923" indent="0">
              <a:buNone/>
              <a:defRPr sz="5249"/>
            </a:lvl3pPr>
            <a:lvl4pPr marL="4654388" indent="0">
              <a:buNone/>
              <a:defRPr sz="4833"/>
            </a:lvl4pPr>
            <a:lvl5pPr marL="6205856" indent="0">
              <a:buNone/>
              <a:defRPr sz="4833"/>
            </a:lvl5pPr>
            <a:lvl6pPr marL="7757316" indent="0">
              <a:buNone/>
              <a:defRPr sz="4833"/>
            </a:lvl6pPr>
            <a:lvl7pPr marL="9308777" indent="0">
              <a:buNone/>
              <a:defRPr sz="4833"/>
            </a:lvl7pPr>
            <a:lvl8pPr marL="10860246" indent="0">
              <a:buNone/>
              <a:defRPr sz="4833"/>
            </a:lvl8pPr>
            <a:lvl9pPr marL="1241170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792"/>
      </p:ext>
    </p:extLst>
  </p:cSld>
  <p:clrMapOvr>
    <a:masterClrMapping/>
  </p:clrMapOvr>
  <p:transition/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5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20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20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5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2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666" tIns="168907" rIns="337666" bIns="16890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666" tIns="168907" rIns="337666" bIns="1689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666" tIns="168907" rIns="337666" bIns="1689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253" tIns="202715" rIns="405253" bIns="20271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3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8098" indent="0">
              <a:buNone/>
              <a:defRPr sz="6914"/>
            </a:lvl2pPr>
            <a:lvl3pPr marL="3376197" indent="0">
              <a:buNone/>
              <a:defRPr sz="6082"/>
            </a:lvl3pPr>
            <a:lvl4pPr marL="5064284" indent="0">
              <a:buNone/>
              <a:defRPr sz="5249"/>
            </a:lvl4pPr>
            <a:lvl5pPr marL="6752380" indent="0">
              <a:buNone/>
              <a:defRPr sz="5249"/>
            </a:lvl5pPr>
            <a:lvl6pPr marL="8440470" indent="0">
              <a:buNone/>
              <a:defRPr sz="5249"/>
            </a:lvl6pPr>
            <a:lvl7pPr marL="10128590" indent="0">
              <a:buNone/>
              <a:defRPr sz="5249"/>
            </a:lvl7pPr>
            <a:lvl8pPr marL="11816671" indent="0">
              <a:buNone/>
              <a:defRPr sz="5249"/>
            </a:lvl8pPr>
            <a:lvl9pPr marL="1350476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61390"/>
      </p:ext>
    </p:extLst>
  </p:cSld>
  <p:clrMapOvr>
    <a:masterClrMapping/>
  </p:clrMapOvr>
  <p:transition/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932"/>
      </p:ext>
    </p:extLst>
  </p:cSld>
  <p:clrMapOvr>
    <a:masterClrMapping/>
  </p:clrMapOvr>
  <p:transition/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8098" indent="0">
              <a:buNone/>
              <a:defRPr sz="7499" b="1"/>
            </a:lvl2pPr>
            <a:lvl3pPr marL="3376197" indent="0">
              <a:buNone/>
              <a:defRPr sz="6914" b="1"/>
            </a:lvl3pPr>
            <a:lvl4pPr marL="5064284" indent="0">
              <a:buNone/>
              <a:defRPr sz="6082" b="1"/>
            </a:lvl4pPr>
            <a:lvl5pPr marL="6752380" indent="0">
              <a:buNone/>
              <a:defRPr sz="6082" b="1"/>
            </a:lvl5pPr>
            <a:lvl6pPr marL="8440470" indent="0">
              <a:buNone/>
              <a:defRPr sz="6082" b="1"/>
            </a:lvl6pPr>
            <a:lvl7pPr marL="10128590" indent="0">
              <a:buNone/>
              <a:defRPr sz="6082" b="1"/>
            </a:lvl7pPr>
            <a:lvl8pPr marL="11816671" indent="0">
              <a:buNone/>
              <a:defRPr sz="6082" b="1"/>
            </a:lvl8pPr>
            <a:lvl9pPr marL="1350476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1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8098" indent="0">
              <a:buNone/>
              <a:defRPr sz="7499" b="1"/>
            </a:lvl2pPr>
            <a:lvl3pPr marL="3376197" indent="0">
              <a:buNone/>
              <a:defRPr sz="6914" b="1"/>
            </a:lvl3pPr>
            <a:lvl4pPr marL="5064284" indent="0">
              <a:buNone/>
              <a:defRPr sz="6082" b="1"/>
            </a:lvl4pPr>
            <a:lvl5pPr marL="6752380" indent="0">
              <a:buNone/>
              <a:defRPr sz="6082" b="1"/>
            </a:lvl5pPr>
            <a:lvl6pPr marL="8440470" indent="0">
              <a:buNone/>
              <a:defRPr sz="6082" b="1"/>
            </a:lvl6pPr>
            <a:lvl7pPr marL="10128590" indent="0">
              <a:buNone/>
              <a:defRPr sz="6082" b="1"/>
            </a:lvl7pPr>
            <a:lvl8pPr marL="11816671" indent="0">
              <a:buNone/>
              <a:defRPr sz="6082" b="1"/>
            </a:lvl8pPr>
            <a:lvl9pPr marL="1350476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1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98"/>
      </p:ext>
    </p:extLst>
  </p:cSld>
  <p:clrMapOvr>
    <a:masterClrMapping/>
  </p:clrMapOvr>
  <p:transition/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649"/>
      </p:ext>
    </p:extLst>
  </p:cSld>
  <p:clrMapOvr>
    <a:masterClrMapping/>
  </p:clrMapOvr>
  <p:transition/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8406"/>
      </p:ext>
    </p:extLst>
  </p:cSld>
  <p:clrMapOvr>
    <a:masterClrMapping/>
  </p:clrMapOvr>
  <p:transition/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9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8098" indent="0">
              <a:buNone/>
              <a:defRPr sz="4583"/>
            </a:lvl2pPr>
            <a:lvl3pPr marL="3376197" indent="0">
              <a:buNone/>
              <a:defRPr sz="3747"/>
            </a:lvl3pPr>
            <a:lvl4pPr marL="5064284" indent="0">
              <a:buNone/>
              <a:defRPr sz="3333"/>
            </a:lvl4pPr>
            <a:lvl5pPr marL="6752380" indent="0">
              <a:buNone/>
              <a:defRPr sz="3333"/>
            </a:lvl5pPr>
            <a:lvl6pPr marL="8440470" indent="0">
              <a:buNone/>
              <a:defRPr sz="3333"/>
            </a:lvl6pPr>
            <a:lvl7pPr marL="10128590" indent="0">
              <a:buNone/>
              <a:defRPr sz="3333"/>
            </a:lvl7pPr>
            <a:lvl8pPr marL="11816671" indent="0">
              <a:buNone/>
              <a:defRPr sz="3333"/>
            </a:lvl8pPr>
            <a:lvl9pPr marL="1350476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7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0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5447" indent="0">
              <a:buNone/>
              <a:defRPr sz="6082"/>
            </a:lvl2pPr>
            <a:lvl3pPr marL="3110900" indent="0">
              <a:buNone/>
              <a:defRPr sz="5249"/>
            </a:lvl3pPr>
            <a:lvl4pPr marL="4666341" indent="0">
              <a:buNone/>
              <a:defRPr sz="4833"/>
            </a:lvl4pPr>
            <a:lvl5pPr marL="6221794" indent="0">
              <a:buNone/>
              <a:defRPr sz="4833"/>
            </a:lvl5pPr>
            <a:lvl6pPr marL="7777242" indent="0">
              <a:buNone/>
              <a:defRPr sz="4833"/>
            </a:lvl6pPr>
            <a:lvl7pPr marL="9332691" indent="0">
              <a:buNone/>
              <a:defRPr sz="4833"/>
            </a:lvl7pPr>
            <a:lvl8pPr marL="10888137" indent="0">
              <a:buNone/>
              <a:defRPr sz="4833"/>
            </a:lvl8pPr>
            <a:lvl9pPr marL="12443586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6979"/>
      </p:ext>
    </p:extLst>
  </p:cSld>
  <p:clrMapOvr>
    <a:masterClrMapping/>
  </p:clrMapOvr>
  <p:transition/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8098" indent="0">
              <a:buNone/>
              <a:defRPr sz="10415"/>
            </a:lvl2pPr>
            <a:lvl3pPr marL="3376197" indent="0">
              <a:buNone/>
              <a:defRPr sz="8997"/>
            </a:lvl3pPr>
            <a:lvl4pPr marL="5064284" indent="0">
              <a:buNone/>
              <a:defRPr sz="7499"/>
            </a:lvl4pPr>
            <a:lvl5pPr marL="6752380" indent="0">
              <a:buNone/>
              <a:defRPr sz="7499"/>
            </a:lvl5pPr>
            <a:lvl6pPr marL="8440470" indent="0">
              <a:buNone/>
              <a:defRPr sz="7499"/>
            </a:lvl6pPr>
            <a:lvl7pPr marL="10128590" indent="0">
              <a:buNone/>
              <a:defRPr sz="7499"/>
            </a:lvl7pPr>
            <a:lvl8pPr marL="11816671" indent="0">
              <a:buNone/>
              <a:defRPr sz="7499"/>
            </a:lvl8pPr>
            <a:lvl9pPr marL="1350476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8098" indent="0">
              <a:buNone/>
              <a:defRPr sz="4583"/>
            </a:lvl2pPr>
            <a:lvl3pPr marL="3376197" indent="0">
              <a:buNone/>
              <a:defRPr sz="3747"/>
            </a:lvl3pPr>
            <a:lvl4pPr marL="5064284" indent="0">
              <a:buNone/>
              <a:defRPr sz="3333"/>
            </a:lvl4pPr>
            <a:lvl5pPr marL="6752380" indent="0">
              <a:buNone/>
              <a:defRPr sz="3333"/>
            </a:lvl5pPr>
            <a:lvl6pPr marL="8440470" indent="0">
              <a:buNone/>
              <a:defRPr sz="3333"/>
            </a:lvl6pPr>
            <a:lvl7pPr marL="10128590" indent="0">
              <a:buNone/>
              <a:defRPr sz="3333"/>
            </a:lvl7pPr>
            <a:lvl8pPr marL="11816671" indent="0">
              <a:buNone/>
              <a:defRPr sz="3333"/>
            </a:lvl8pPr>
            <a:lvl9pPr marL="1350476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4197"/>
      </p:ext>
    </p:extLst>
  </p:cSld>
  <p:clrMapOvr>
    <a:masterClrMapping/>
  </p:clrMapOvr>
  <p:transition/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057"/>
      </p:ext>
    </p:extLst>
  </p:cSld>
  <p:clrMapOvr>
    <a:masterClrMapping/>
  </p:clrMapOvr>
  <p:transition/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119"/>
      </p:ext>
    </p:extLst>
  </p:cSld>
  <p:clrMapOvr>
    <a:masterClrMapping/>
  </p:clrMapOvr>
  <p:transition/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225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0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2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0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04895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1918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48"/>
            <a:ext cx="24483061" cy="7149947"/>
          </a:xfrm>
        </p:spPr>
        <p:txBody>
          <a:bodyPr anchor="t"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24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7633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2pPr>
            <a:lvl3pPr marL="3375268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289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052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3814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2580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1342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0105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192453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400271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400271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7633" indent="0">
              <a:buNone/>
              <a:defRPr sz="7499" b="1"/>
            </a:lvl2pPr>
            <a:lvl3pPr marL="3375268" indent="0">
              <a:buNone/>
              <a:defRPr sz="6914" b="1"/>
            </a:lvl3pPr>
            <a:lvl4pPr marL="5062892" indent="0">
              <a:buNone/>
              <a:defRPr sz="6082" b="1"/>
            </a:lvl4pPr>
            <a:lvl5pPr marL="6750525" indent="0">
              <a:buNone/>
              <a:defRPr sz="6082" b="1"/>
            </a:lvl5pPr>
            <a:lvl6pPr marL="8438149" indent="0">
              <a:buNone/>
              <a:defRPr sz="6082" b="1"/>
            </a:lvl6pPr>
            <a:lvl7pPr marL="10125806" indent="0">
              <a:buNone/>
              <a:defRPr sz="6082" b="1"/>
            </a:lvl7pPr>
            <a:lvl8pPr marL="11813422" indent="0">
              <a:buNone/>
              <a:defRPr sz="6082" b="1"/>
            </a:lvl8pPr>
            <a:lvl9pPr marL="1350105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1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7633" indent="0">
              <a:buNone/>
              <a:defRPr sz="7499" b="1"/>
            </a:lvl2pPr>
            <a:lvl3pPr marL="3375268" indent="0">
              <a:buNone/>
              <a:defRPr sz="6914" b="1"/>
            </a:lvl3pPr>
            <a:lvl4pPr marL="5062892" indent="0">
              <a:buNone/>
              <a:defRPr sz="6082" b="1"/>
            </a:lvl4pPr>
            <a:lvl5pPr marL="6750525" indent="0">
              <a:buNone/>
              <a:defRPr sz="6082" b="1"/>
            </a:lvl5pPr>
            <a:lvl6pPr marL="8438149" indent="0">
              <a:buNone/>
              <a:defRPr sz="6082" b="1"/>
            </a:lvl6pPr>
            <a:lvl7pPr marL="10125806" indent="0">
              <a:buNone/>
              <a:defRPr sz="6082" b="1"/>
            </a:lvl7pPr>
            <a:lvl8pPr marL="11813422" indent="0">
              <a:buNone/>
              <a:defRPr sz="6082" b="1"/>
            </a:lvl8pPr>
            <a:lvl9pPr marL="1350105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1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59666"/>
      </p:ext>
    </p:extLst>
  </p:cSld>
  <p:clrMapOvr>
    <a:masterClrMapping/>
  </p:clrMapOvr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8923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28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471" indent="0">
              <a:buNone/>
              <a:defRPr sz="6914" b="1"/>
            </a:lvl2pPr>
            <a:lvl3pPr marL="3102923" indent="0">
              <a:buNone/>
              <a:defRPr sz="6082" b="1"/>
            </a:lvl3pPr>
            <a:lvl4pPr marL="4654388" indent="0">
              <a:buNone/>
              <a:defRPr sz="5249" b="1"/>
            </a:lvl4pPr>
            <a:lvl5pPr marL="6205856" indent="0">
              <a:buNone/>
              <a:defRPr sz="5249" b="1"/>
            </a:lvl5pPr>
            <a:lvl6pPr marL="7757316" indent="0">
              <a:buNone/>
              <a:defRPr sz="5249" b="1"/>
            </a:lvl6pPr>
            <a:lvl7pPr marL="9308777" indent="0">
              <a:buNone/>
              <a:defRPr sz="5249" b="1"/>
            </a:lvl7pPr>
            <a:lvl8pPr marL="10860246" indent="0">
              <a:buNone/>
              <a:defRPr sz="5249" b="1"/>
            </a:lvl8pPr>
            <a:lvl9pPr marL="1241170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471" indent="0">
              <a:buNone/>
              <a:defRPr sz="6914" b="1"/>
            </a:lvl2pPr>
            <a:lvl3pPr marL="3102923" indent="0">
              <a:buNone/>
              <a:defRPr sz="6082" b="1"/>
            </a:lvl3pPr>
            <a:lvl4pPr marL="4654388" indent="0">
              <a:buNone/>
              <a:defRPr sz="5249" b="1"/>
            </a:lvl4pPr>
            <a:lvl5pPr marL="6205856" indent="0">
              <a:buNone/>
              <a:defRPr sz="5249" b="1"/>
            </a:lvl5pPr>
            <a:lvl6pPr marL="7757316" indent="0">
              <a:buNone/>
              <a:defRPr sz="5249" b="1"/>
            </a:lvl6pPr>
            <a:lvl7pPr marL="9308777" indent="0">
              <a:buNone/>
              <a:defRPr sz="5249" b="1"/>
            </a:lvl7pPr>
            <a:lvl8pPr marL="10860246" indent="0">
              <a:buNone/>
              <a:defRPr sz="5249" b="1"/>
            </a:lvl8pPr>
            <a:lvl9pPr marL="1241170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2535"/>
      </p:ext>
    </p:extLst>
  </p:cSld>
  <p:clrMapOvr>
    <a:masterClrMapping/>
  </p:clrMapOvr>
  <p:transition/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01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7633" indent="0">
              <a:buNone/>
              <a:defRPr sz="4583"/>
            </a:lvl2pPr>
            <a:lvl3pPr marL="3375268" indent="0">
              <a:buNone/>
              <a:defRPr sz="3747"/>
            </a:lvl3pPr>
            <a:lvl4pPr marL="5062892" indent="0">
              <a:buNone/>
              <a:defRPr sz="3333"/>
            </a:lvl4pPr>
            <a:lvl5pPr marL="6750525" indent="0">
              <a:buNone/>
              <a:defRPr sz="3333"/>
            </a:lvl5pPr>
            <a:lvl6pPr marL="8438149" indent="0">
              <a:buNone/>
              <a:defRPr sz="3333"/>
            </a:lvl6pPr>
            <a:lvl7pPr marL="10125806" indent="0">
              <a:buNone/>
              <a:defRPr sz="3333"/>
            </a:lvl7pPr>
            <a:lvl8pPr marL="11813422" indent="0">
              <a:buNone/>
              <a:defRPr sz="3333"/>
            </a:lvl8pPr>
            <a:lvl9pPr marL="1350105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2513"/>
      </p:ext>
    </p:extLst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7633" indent="0">
              <a:buNone/>
              <a:defRPr sz="10415"/>
            </a:lvl2pPr>
            <a:lvl3pPr marL="3375268" indent="0">
              <a:buNone/>
              <a:defRPr sz="8997"/>
            </a:lvl3pPr>
            <a:lvl4pPr marL="5062892" indent="0">
              <a:buNone/>
              <a:defRPr sz="7499"/>
            </a:lvl4pPr>
            <a:lvl5pPr marL="6750525" indent="0">
              <a:buNone/>
              <a:defRPr sz="7499"/>
            </a:lvl5pPr>
            <a:lvl6pPr marL="8438149" indent="0">
              <a:buNone/>
              <a:defRPr sz="7499"/>
            </a:lvl6pPr>
            <a:lvl7pPr marL="10125806" indent="0">
              <a:buNone/>
              <a:defRPr sz="7499"/>
            </a:lvl7pPr>
            <a:lvl8pPr marL="11813422" indent="0">
              <a:buNone/>
              <a:defRPr sz="7499"/>
            </a:lvl8pPr>
            <a:lvl9pPr marL="13501050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7633" indent="0">
              <a:buNone/>
              <a:defRPr sz="4583"/>
            </a:lvl2pPr>
            <a:lvl3pPr marL="3375268" indent="0">
              <a:buNone/>
              <a:defRPr sz="3747"/>
            </a:lvl3pPr>
            <a:lvl4pPr marL="5062892" indent="0">
              <a:buNone/>
              <a:defRPr sz="3333"/>
            </a:lvl4pPr>
            <a:lvl5pPr marL="6750525" indent="0">
              <a:buNone/>
              <a:defRPr sz="3333"/>
            </a:lvl5pPr>
            <a:lvl6pPr marL="8438149" indent="0">
              <a:buNone/>
              <a:defRPr sz="3333"/>
            </a:lvl6pPr>
            <a:lvl7pPr marL="10125806" indent="0">
              <a:buNone/>
              <a:defRPr sz="3333"/>
            </a:lvl7pPr>
            <a:lvl8pPr marL="11813422" indent="0">
              <a:buNone/>
              <a:defRPr sz="3333"/>
            </a:lvl8pPr>
            <a:lvl9pPr marL="1350105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96963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57818"/>
      </p:ext>
    </p:extLst>
  </p:cSld>
  <p:clrMapOvr>
    <a:masterClrMapping/>
  </p:clrMapOvr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37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3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48780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479" tIns="168818" rIns="337479" bIns="168818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5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3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7169" indent="0">
              <a:buNone/>
              <a:defRPr sz="6914"/>
            </a:lvl2pPr>
            <a:lvl3pPr marL="3374339" indent="0">
              <a:buNone/>
              <a:defRPr sz="6082"/>
            </a:lvl3pPr>
            <a:lvl4pPr marL="5061499" indent="0">
              <a:buNone/>
              <a:defRPr sz="5249"/>
            </a:lvl4pPr>
            <a:lvl5pPr marL="6748669" indent="0">
              <a:buNone/>
              <a:defRPr sz="5249"/>
            </a:lvl5pPr>
            <a:lvl6pPr marL="8435830" indent="0">
              <a:buNone/>
              <a:defRPr sz="5249"/>
            </a:lvl6pPr>
            <a:lvl7pPr marL="10123018" indent="0">
              <a:buNone/>
              <a:defRPr sz="5249"/>
            </a:lvl7pPr>
            <a:lvl8pPr marL="11810172" indent="0">
              <a:buNone/>
              <a:defRPr sz="5249"/>
            </a:lvl8pPr>
            <a:lvl9pPr marL="1349733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8518"/>
      </p:ext>
    </p:extLst>
  </p:cSld>
  <p:clrMapOvr>
    <a:masterClrMapping/>
  </p:clrMapOvr>
  <p:transition/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796"/>
      </p:ext>
    </p:extLst>
  </p:cSld>
  <p:clrMapOvr>
    <a:masterClrMapping/>
  </p:clrMapOvr>
  <p:transition/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7169" indent="0">
              <a:buNone/>
              <a:defRPr sz="7499" b="1"/>
            </a:lvl2pPr>
            <a:lvl3pPr marL="3374339" indent="0">
              <a:buNone/>
              <a:defRPr sz="6914" b="1"/>
            </a:lvl3pPr>
            <a:lvl4pPr marL="5061499" indent="0">
              <a:buNone/>
              <a:defRPr sz="6082" b="1"/>
            </a:lvl4pPr>
            <a:lvl5pPr marL="6748669" indent="0">
              <a:buNone/>
              <a:defRPr sz="6082" b="1"/>
            </a:lvl5pPr>
            <a:lvl6pPr marL="8435830" indent="0">
              <a:buNone/>
              <a:defRPr sz="6082" b="1"/>
            </a:lvl6pPr>
            <a:lvl7pPr marL="10123018" indent="0">
              <a:buNone/>
              <a:defRPr sz="6082" b="1"/>
            </a:lvl7pPr>
            <a:lvl8pPr marL="11810172" indent="0">
              <a:buNone/>
              <a:defRPr sz="6082" b="1"/>
            </a:lvl8pPr>
            <a:lvl9pPr marL="1349733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2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7169" indent="0">
              <a:buNone/>
              <a:defRPr sz="7499" b="1"/>
            </a:lvl2pPr>
            <a:lvl3pPr marL="3374339" indent="0">
              <a:buNone/>
              <a:defRPr sz="6914" b="1"/>
            </a:lvl3pPr>
            <a:lvl4pPr marL="5061499" indent="0">
              <a:buNone/>
              <a:defRPr sz="6082" b="1"/>
            </a:lvl4pPr>
            <a:lvl5pPr marL="6748669" indent="0">
              <a:buNone/>
              <a:defRPr sz="6082" b="1"/>
            </a:lvl5pPr>
            <a:lvl6pPr marL="8435830" indent="0">
              <a:buNone/>
              <a:defRPr sz="6082" b="1"/>
            </a:lvl6pPr>
            <a:lvl7pPr marL="10123018" indent="0">
              <a:buNone/>
              <a:defRPr sz="6082" b="1"/>
            </a:lvl7pPr>
            <a:lvl8pPr marL="11810172" indent="0">
              <a:buNone/>
              <a:defRPr sz="6082" b="1"/>
            </a:lvl8pPr>
            <a:lvl9pPr marL="1349733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2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097"/>
      </p:ext>
    </p:extLst>
  </p:cSld>
  <p:clrMapOvr>
    <a:masterClrMapping/>
  </p:clrMapOvr>
  <p:transition/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5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8228"/>
      </p:ext>
    </p:extLst>
  </p:cSld>
  <p:clrMapOvr>
    <a:masterClrMapping/>
  </p:clrMapOvr>
  <p:transition/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952"/>
      </p:ext>
    </p:extLst>
  </p:cSld>
  <p:clrMapOvr>
    <a:masterClrMapping/>
  </p:clrMapOvr>
  <p:transition/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1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7169" indent="0">
              <a:buNone/>
              <a:defRPr sz="4583"/>
            </a:lvl2pPr>
            <a:lvl3pPr marL="3374339" indent="0">
              <a:buNone/>
              <a:defRPr sz="3747"/>
            </a:lvl3pPr>
            <a:lvl4pPr marL="5061499" indent="0">
              <a:buNone/>
              <a:defRPr sz="3333"/>
            </a:lvl4pPr>
            <a:lvl5pPr marL="6748669" indent="0">
              <a:buNone/>
              <a:defRPr sz="3333"/>
            </a:lvl5pPr>
            <a:lvl6pPr marL="8435830" indent="0">
              <a:buNone/>
              <a:defRPr sz="3333"/>
            </a:lvl6pPr>
            <a:lvl7pPr marL="10123018" indent="0">
              <a:buNone/>
              <a:defRPr sz="3333"/>
            </a:lvl7pPr>
            <a:lvl8pPr marL="11810172" indent="0">
              <a:buNone/>
              <a:defRPr sz="3333"/>
            </a:lvl8pPr>
            <a:lvl9pPr marL="1349733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242"/>
      </p:ext>
    </p:extLst>
  </p:cSld>
  <p:clrMapOvr>
    <a:masterClrMapping/>
  </p:clrMapOvr>
  <p:transition/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7169" indent="0">
              <a:buNone/>
              <a:defRPr sz="10415"/>
            </a:lvl2pPr>
            <a:lvl3pPr marL="3374339" indent="0">
              <a:buNone/>
              <a:defRPr sz="8997"/>
            </a:lvl3pPr>
            <a:lvl4pPr marL="5061499" indent="0">
              <a:buNone/>
              <a:defRPr sz="7499"/>
            </a:lvl4pPr>
            <a:lvl5pPr marL="6748669" indent="0">
              <a:buNone/>
              <a:defRPr sz="7499"/>
            </a:lvl5pPr>
            <a:lvl6pPr marL="8435830" indent="0">
              <a:buNone/>
              <a:defRPr sz="7499"/>
            </a:lvl6pPr>
            <a:lvl7pPr marL="10123018" indent="0">
              <a:buNone/>
              <a:defRPr sz="7499"/>
            </a:lvl7pPr>
            <a:lvl8pPr marL="11810172" indent="0">
              <a:buNone/>
              <a:defRPr sz="7499"/>
            </a:lvl8pPr>
            <a:lvl9pPr marL="1349733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7169" indent="0">
              <a:buNone/>
              <a:defRPr sz="4583"/>
            </a:lvl2pPr>
            <a:lvl3pPr marL="3374339" indent="0">
              <a:buNone/>
              <a:defRPr sz="3747"/>
            </a:lvl3pPr>
            <a:lvl4pPr marL="5061499" indent="0">
              <a:buNone/>
              <a:defRPr sz="3333"/>
            </a:lvl4pPr>
            <a:lvl5pPr marL="6748669" indent="0">
              <a:buNone/>
              <a:defRPr sz="3333"/>
            </a:lvl5pPr>
            <a:lvl6pPr marL="8435830" indent="0">
              <a:buNone/>
              <a:defRPr sz="3333"/>
            </a:lvl6pPr>
            <a:lvl7pPr marL="10123018" indent="0">
              <a:buNone/>
              <a:defRPr sz="3333"/>
            </a:lvl7pPr>
            <a:lvl8pPr marL="11810172" indent="0">
              <a:buNone/>
              <a:defRPr sz="3333"/>
            </a:lvl8pPr>
            <a:lvl9pPr marL="1349733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127"/>
      </p:ext>
    </p:extLst>
  </p:cSld>
  <p:clrMapOvr>
    <a:masterClrMapping/>
  </p:clrMapOvr>
  <p:transition/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761"/>
      </p:ext>
    </p:extLst>
  </p:cSld>
  <p:clrMapOvr>
    <a:masterClrMapping/>
  </p:clrMapOvr>
  <p:transition/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6176"/>
      </p:ext>
    </p:extLst>
  </p:cSld>
  <p:clrMapOvr>
    <a:masterClrMapping/>
  </p:clrMapOvr>
  <p:transition/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385" tIns="168772" rIns="337385" bIns="16877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6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3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6702" indent="0">
              <a:buNone/>
              <a:defRPr sz="6914"/>
            </a:lvl2pPr>
            <a:lvl3pPr marL="3373410" indent="0">
              <a:buNone/>
              <a:defRPr sz="6082"/>
            </a:lvl3pPr>
            <a:lvl4pPr marL="5060107" indent="0">
              <a:buNone/>
              <a:defRPr sz="5249"/>
            </a:lvl4pPr>
            <a:lvl5pPr marL="6746814" indent="0">
              <a:buNone/>
              <a:defRPr sz="5249"/>
            </a:lvl5pPr>
            <a:lvl6pPr marL="8433509" indent="0">
              <a:buNone/>
              <a:defRPr sz="5249"/>
            </a:lvl6pPr>
            <a:lvl7pPr marL="10120234" indent="0">
              <a:buNone/>
              <a:defRPr sz="5249"/>
            </a:lvl7pPr>
            <a:lvl8pPr marL="11806921" indent="0">
              <a:buNone/>
              <a:defRPr sz="5249"/>
            </a:lvl8pPr>
            <a:lvl9pPr marL="1349362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49"/>
      </p:ext>
    </p:extLst>
  </p:cSld>
  <p:clrMapOvr>
    <a:masterClrMapping/>
  </p:clrMapOvr>
  <p:transition/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129"/>
      </p:ext>
    </p:extLst>
  </p:cSld>
  <p:clrMapOvr>
    <a:masterClrMapping/>
  </p:clrMapOvr>
  <p:transition/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6702" indent="0">
              <a:buNone/>
              <a:defRPr sz="7499" b="1"/>
            </a:lvl2pPr>
            <a:lvl3pPr marL="3373410" indent="0">
              <a:buNone/>
              <a:defRPr sz="6914" b="1"/>
            </a:lvl3pPr>
            <a:lvl4pPr marL="5060107" indent="0">
              <a:buNone/>
              <a:defRPr sz="6082" b="1"/>
            </a:lvl4pPr>
            <a:lvl5pPr marL="6746814" indent="0">
              <a:buNone/>
              <a:defRPr sz="6082" b="1"/>
            </a:lvl5pPr>
            <a:lvl6pPr marL="8433509" indent="0">
              <a:buNone/>
              <a:defRPr sz="6082" b="1"/>
            </a:lvl6pPr>
            <a:lvl7pPr marL="10120234" indent="0">
              <a:buNone/>
              <a:defRPr sz="6082" b="1"/>
            </a:lvl7pPr>
            <a:lvl8pPr marL="11806921" indent="0">
              <a:buNone/>
              <a:defRPr sz="6082" b="1"/>
            </a:lvl8pPr>
            <a:lvl9pPr marL="134936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3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6702" indent="0">
              <a:buNone/>
              <a:defRPr sz="7499" b="1"/>
            </a:lvl2pPr>
            <a:lvl3pPr marL="3373410" indent="0">
              <a:buNone/>
              <a:defRPr sz="6914" b="1"/>
            </a:lvl3pPr>
            <a:lvl4pPr marL="5060107" indent="0">
              <a:buNone/>
              <a:defRPr sz="6082" b="1"/>
            </a:lvl4pPr>
            <a:lvl5pPr marL="6746814" indent="0">
              <a:buNone/>
              <a:defRPr sz="6082" b="1"/>
            </a:lvl5pPr>
            <a:lvl6pPr marL="8433509" indent="0">
              <a:buNone/>
              <a:defRPr sz="6082" b="1"/>
            </a:lvl6pPr>
            <a:lvl7pPr marL="10120234" indent="0">
              <a:buNone/>
              <a:defRPr sz="6082" b="1"/>
            </a:lvl7pPr>
            <a:lvl8pPr marL="11806921" indent="0">
              <a:buNone/>
              <a:defRPr sz="6082" b="1"/>
            </a:lvl8pPr>
            <a:lvl9pPr marL="134936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3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930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688"/>
      </p:ext>
    </p:extLst>
  </p:cSld>
  <p:clrMapOvr>
    <a:masterClrMapping/>
  </p:clrMapOvr>
  <p:transition/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4662"/>
      </p:ext>
    </p:extLst>
  </p:cSld>
  <p:clrMapOvr>
    <a:masterClrMapping/>
  </p:clrMapOvr>
  <p:transition/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1530"/>
      </p:ext>
    </p:extLst>
  </p:cSld>
  <p:clrMapOvr>
    <a:masterClrMapping/>
  </p:clrMapOvr>
  <p:transition/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2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6702" indent="0">
              <a:buNone/>
              <a:defRPr sz="4583"/>
            </a:lvl2pPr>
            <a:lvl3pPr marL="3373410" indent="0">
              <a:buNone/>
              <a:defRPr sz="3747"/>
            </a:lvl3pPr>
            <a:lvl4pPr marL="5060107" indent="0">
              <a:buNone/>
              <a:defRPr sz="3333"/>
            </a:lvl4pPr>
            <a:lvl5pPr marL="6746814" indent="0">
              <a:buNone/>
              <a:defRPr sz="3333"/>
            </a:lvl5pPr>
            <a:lvl6pPr marL="8433509" indent="0">
              <a:buNone/>
              <a:defRPr sz="3333"/>
            </a:lvl6pPr>
            <a:lvl7pPr marL="10120234" indent="0">
              <a:buNone/>
              <a:defRPr sz="3333"/>
            </a:lvl7pPr>
            <a:lvl8pPr marL="11806921" indent="0">
              <a:buNone/>
              <a:defRPr sz="3333"/>
            </a:lvl8pPr>
            <a:lvl9pPr marL="134936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0657"/>
      </p:ext>
    </p:extLst>
  </p:cSld>
  <p:clrMapOvr>
    <a:masterClrMapping/>
  </p:clrMapOvr>
  <p:transition/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6702" indent="0">
              <a:buNone/>
              <a:defRPr sz="10415"/>
            </a:lvl2pPr>
            <a:lvl3pPr marL="3373410" indent="0">
              <a:buNone/>
              <a:defRPr sz="8997"/>
            </a:lvl3pPr>
            <a:lvl4pPr marL="5060107" indent="0">
              <a:buNone/>
              <a:defRPr sz="7499"/>
            </a:lvl4pPr>
            <a:lvl5pPr marL="6746814" indent="0">
              <a:buNone/>
              <a:defRPr sz="7499"/>
            </a:lvl5pPr>
            <a:lvl6pPr marL="8433509" indent="0">
              <a:buNone/>
              <a:defRPr sz="7499"/>
            </a:lvl6pPr>
            <a:lvl7pPr marL="10120234" indent="0">
              <a:buNone/>
              <a:defRPr sz="7499"/>
            </a:lvl7pPr>
            <a:lvl8pPr marL="11806921" indent="0">
              <a:buNone/>
              <a:defRPr sz="7499"/>
            </a:lvl8pPr>
            <a:lvl9pPr marL="1349362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6702" indent="0">
              <a:buNone/>
              <a:defRPr sz="4583"/>
            </a:lvl2pPr>
            <a:lvl3pPr marL="3373410" indent="0">
              <a:buNone/>
              <a:defRPr sz="3747"/>
            </a:lvl3pPr>
            <a:lvl4pPr marL="5060107" indent="0">
              <a:buNone/>
              <a:defRPr sz="3333"/>
            </a:lvl4pPr>
            <a:lvl5pPr marL="6746814" indent="0">
              <a:buNone/>
              <a:defRPr sz="3333"/>
            </a:lvl5pPr>
            <a:lvl6pPr marL="8433509" indent="0">
              <a:buNone/>
              <a:defRPr sz="3333"/>
            </a:lvl6pPr>
            <a:lvl7pPr marL="10120234" indent="0">
              <a:buNone/>
              <a:defRPr sz="3333"/>
            </a:lvl7pPr>
            <a:lvl8pPr marL="11806921" indent="0">
              <a:buNone/>
              <a:defRPr sz="3333"/>
            </a:lvl8pPr>
            <a:lvl9pPr marL="134936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542"/>
      </p:ext>
    </p:extLst>
  </p:cSld>
  <p:clrMapOvr>
    <a:masterClrMapping/>
  </p:clrMapOvr>
  <p:transition/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1407"/>
      </p:ext>
    </p:extLst>
  </p:cSld>
  <p:clrMapOvr>
    <a:masterClrMapping/>
  </p:clrMapOvr>
  <p:transition/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9322"/>
      </p:ext>
    </p:extLst>
  </p:cSld>
  <p:clrMapOvr>
    <a:masterClrMapping/>
  </p:clrMapOvr>
  <p:transition/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291" tIns="168726" rIns="337291" bIns="16872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8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3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6237" indent="0">
              <a:buNone/>
              <a:defRPr sz="6914"/>
            </a:lvl2pPr>
            <a:lvl3pPr marL="3372479" indent="0">
              <a:buNone/>
              <a:defRPr sz="6082"/>
            </a:lvl3pPr>
            <a:lvl4pPr marL="5058719" indent="0">
              <a:buNone/>
              <a:defRPr sz="5249"/>
            </a:lvl4pPr>
            <a:lvl5pPr marL="6744957" indent="0">
              <a:buNone/>
              <a:defRPr sz="5249"/>
            </a:lvl5pPr>
            <a:lvl6pPr marL="8431189" indent="0">
              <a:buNone/>
              <a:defRPr sz="5249"/>
            </a:lvl6pPr>
            <a:lvl7pPr marL="10117449" indent="0">
              <a:buNone/>
              <a:defRPr sz="5249"/>
            </a:lvl7pPr>
            <a:lvl8pPr marL="11803674" indent="0">
              <a:buNone/>
              <a:defRPr sz="5249"/>
            </a:lvl8pPr>
            <a:lvl9pPr marL="1348991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764"/>
      </p:ext>
    </p:extLst>
  </p:cSld>
  <p:clrMapOvr>
    <a:masterClrMapping/>
  </p:clrMapOvr>
  <p:transition/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1471" indent="0">
              <a:buNone/>
              <a:defRPr sz="4164"/>
            </a:lvl2pPr>
            <a:lvl3pPr marL="3102923" indent="0">
              <a:buNone/>
              <a:defRPr sz="3333"/>
            </a:lvl3pPr>
            <a:lvl4pPr marL="4654388" indent="0">
              <a:buNone/>
              <a:defRPr sz="3166"/>
            </a:lvl4pPr>
            <a:lvl5pPr marL="6205856" indent="0">
              <a:buNone/>
              <a:defRPr sz="3166"/>
            </a:lvl5pPr>
            <a:lvl6pPr marL="7757316" indent="0">
              <a:buNone/>
              <a:defRPr sz="3166"/>
            </a:lvl6pPr>
            <a:lvl7pPr marL="9308777" indent="0">
              <a:buNone/>
              <a:defRPr sz="3166"/>
            </a:lvl7pPr>
            <a:lvl8pPr marL="10860246" indent="0">
              <a:buNone/>
              <a:defRPr sz="3166"/>
            </a:lvl8pPr>
            <a:lvl9pPr marL="1241170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4145"/>
      </p:ext>
    </p:extLst>
  </p:cSld>
  <p:clrMapOvr>
    <a:masterClrMapping/>
  </p:clrMapOvr>
  <p:transition/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6237" indent="0">
              <a:buNone/>
              <a:defRPr sz="7499" b="1"/>
            </a:lvl2pPr>
            <a:lvl3pPr marL="3372479" indent="0">
              <a:buNone/>
              <a:defRPr sz="6914" b="1"/>
            </a:lvl3pPr>
            <a:lvl4pPr marL="5058719" indent="0">
              <a:buNone/>
              <a:defRPr sz="6082" b="1"/>
            </a:lvl4pPr>
            <a:lvl5pPr marL="6744957" indent="0">
              <a:buNone/>
              <a:defRPr sz="6082" b="1"/>
            </a:lvl5pPr>
            <a:lvl6pPr marL="8431189" indent="0">
              <a:buNone/>
              <a:defRPr sz="6082" b="1"/>
            </a:lvl6pPr>
            <a:lvl7pPr marL="10117449" indent="0">
              <a:buNone/>
              <a:defRPr sz="6082" b="1"/>
            </a:lvl7pPr>
            <a:lvl8pPr marL="11803674" indent="0">
              <a:buNone/>
              <a:defRPr sz="6082" b="1"/>
            </a:lvl8pPr>
            <a:lvl9pPr marL="1348991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3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6237" indent="0">
              <a:buNone/>
              <a:defRPr sz="7499" b="1"/>
            </a:lvl2pPr>
            <a:lvl3pPr marL="3372479" indent="0">
              <a:buNone/>
              <a:defRPr sz="6914" b="1"/>
            </a:lvl3pPr>
            <a:lvl4pPr marL="5058719" indent="0">
              <a:buNone/>
              <a:defRPr sz="6082" b="1"/>
            </a:lvl4pPr>
            <a:lvl5pPr marL="6744957" indent="0">
              <a:buNone/>
              <a:defRPr sz="6082" b="1"/>
            </a:lvl5pPr>
            <a:lvl6pPr marL="8431189" indent="0">
              <a:buNone/>
              <a:defRPr sz="6082" b="1"/>
            </a:lvl6pPr>
            <a:lvl7pPr marL="10117449" indent="0">
              <a:buNone/>
              <a:defRPr sz="6082" b="1"/>
            </a:lvl7pPr>
            <a:lvl8pPr marL="11803674" indent="0">
              <a:buNone/>
              <a:defRPr sz="6082" b="1"/>
            </a:lvl8pPr>
            <a:lvl9pPr marL="1348991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3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8948"/>
      </p:ext>
    </p:extLst>
  </p:cSld>
  <p:clrMapOvr>
    <a:masterClrMapping/>
  </p:clrMapOvr>
  <p:transition/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72"/>
      </p:ext>
    </p:extLst>
  </p:cSld>
  <p:clrMapOvr>
    <a:masterClrMapping/>
  </p:clrMapOvr>
  <p:transition/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1182"/>
      </p:ext>
    </p:extLst>
  </p:cSld>
  <p:clrMapOvr>
    <a:masterClrMapping/>
  </p:clrMapOvr>
  <p:transition/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3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6237" indent="0">
              <a:buNone/>
              <a:defRPr sz="4583"/>
            </a:lvl2pPr>
            <a:lvl3pPr marL="3372479" indent="0">
              <a:buNone/>
              <a:defRPr sz="3747"/>
            </a:lvl3pPr>
            <a:lvl4pPr marL="5058719" indent="0">
              <a:buNone/>
              <a:defRPr sz="3333"/>
            </a:lvl4pPr>
            <a:lvl5pPr marL="6744957" indent="0">
              <a:buNone/>
              <a:defRPr sz="3333"/>
            </a:lvl5pPr>
            <a:lvl6pPr marL="8431189" indent="0">
              <a:buNone/>
              <a:defRPr sz="3333"/>
            </a:lvl6pPr>
            <a:lvl7pPr marL="10117449" indent="0">
              <a:buNone/>
              <a:defRPr sz="3333"/>
            </a:lvl7pPr>
            <a:lvl8pPr marL="11803674" indent="0">
              <a:buNone/>
              <a:defRPr sz="3333"/>
            </a:lvl8pPr>
            <a:lvl9pPr marL="1348991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11190"/>
      </p:ext>
    </p:extLst>
  </p:cSld>
  <p:clrMapOvr>
    <a:masterClrMapping/>
  </p:clrMapOvr>
  <p:transition/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6237" indent="0">
              <a:buNone/>
              <a:defRPr sz="10415"/>
            </a:lvl2pPr>
            <a:lvl3pPr marL="3372479" indent="0">
              <a:buNone/>
              <a:defRPr sz="8997"/>
            </a:lvl3pPr>
            <a:lvl4pPr marL="5058719" indent="0">
              <a:buNone/>
              <a:defRPr sz="7499"/>
            </a:lvl4pPr>
            <a:lvl5pPr marL="6744957" indent="0">
              <a:buNone/>
              <a:defRPr sz="7499"/>
            </a:lvl5pPr>
            <a:lvl6pPr marL="8431189" indent="0">
              <a:buNone/>
              <a:defRPr sz="7499"/>
            </a:lvl6pPr>
            <a:lvl7pPr marL="10117449" indent="0">
              <a:buNone/>
              <a:defRPr sz="7499"/>
            </a:lvl7pPr>
            <a:lvl8pPr marL="11803674" indent="0">
              <a:buNone/>
              <a:defRPr sz="7499"/>
            </a:lvl8pPr>
            <a:lvl9pPr marL="1348991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6237" indent="0">
              <a:buNone/>
              <a:defRPr sz="4583"/>
            </a:lvl2pPr>
            <a:lvl3pPr marL="3372479" indent="0">
              <a:buNone/>
              <a:defRPr sz="3747"/>
            </a:lvl3pPr>
            <a:lvl4pPr marL="5058719" indent="0">
              <a:buNone/>
              <a:defRPr sz="3333"/>
            </a:lvl4pPr>
            <a:lvl5pPr marL="6744957" indent="0">
              <a:buNone/>
              <a:defRPr sz="3333"/>
            </a:lvl5pPr>
            <a:lvl6pPr marL="8431189" indent="0">
              <a:buNone/>
              <a:defRPr sz="3333"/>
            </a:lvl6pPr>
            <a:lvl7pPr marL="10117449" indent="0">
              <a:buNone/>
              <a:defRPr sz="3333"/>
            </a:lvl7pPr>
            <a:lvl8pPr marL="11803674" indent="0">
              <a:buNone/>
              <a:defRPr sz="3333"/>
            </a:lvl8pPr>
            <a:lvl9pPr marL="1348991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1239"/>
      </p:ext>
    </p:extLst>
  </p:cSld>
  <p:clrMapOvr>
    <a:masterClrMapping/>
  </p:clrMapOvr>
  <p:transition/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731"/>
      </p:ext>
    </p:extLst>
  </p:cSld>
  <p:clrMapOvr>
    <a:masterClrMapping/>
  </p:clrMapOvr>
  <p:transition/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9405"/>
      </p:ext>
    </p:extLst>
  </p:cSld>
  <p:clrMapOvr>
    <a:masterClrMapping/>
  </p:clrMapOvr>
  <p:transition/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197" tIns="168680" rIns="337197" bIns="16868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8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4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5773" indent="0">
              <a:buNone/>
              <a:defRPr sz="6914"/>
            </a:lvl2pPr>
            <a:lvl3pPr marL="3371555" indent="0">
              <a:buNone/>
              <a:defRPr sz="6082"/>
            </a:lvl3pPr>
            <a:lvl4pPr marL="5057328" indent="0">
              <a:buNone/>
              <a:defRPr sz="5249"/>
            </a:lvl4pPr>
            <a:lvl5pPr marL="6743102" indent="0">
              <a:buNone/>
              <a:defRPr sz="5249"/>
            </a:lvl5pPr>
            <a:lvl6pPr marL="8428869" indent="0">
              <a:buNone/>
              <a:defRPr sz="5249"/>
            </a:lvl6pPr>
            <a:lvl7pPr marL="10114668" indent="0">
              <a:buNone/>
              <a:defRPr sz="5249"/>
            </a:lvl7pPr>
            <a:lvl8pPr marL="11800428" indent="0">
              <a:buNone/>
              <a:defRPr sz="5249"/>
            </a:lvl8pPr>
            <a:lvl9pPr marL="1348620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73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1471" indent="0">
              <a:buNone/>
              <a:defRPr sz="9413"/>
            </a:lvl2pPr>
            <a:lvl3pPr marL="3102923" indent="0">
              <a:buNone/>
              <a:defRPr sz="8332"/>
            </a:lvl3pPr>
            <a:lvl4pPr marL="4654388" indent="0">
              <a:buNone/>
              <a:defRPr sz="6914"/>
            </a:lvl4pPr>
            <a:lvl5pPr marL="6205856" indent="0">
              <a:buNone/>
              <a:defRPr sz="6914"/>
            </a:lvl5pPr>
            <a:lvl6pPr marL="7757316" indent="0">
              <a:buNone/>
              <a:defRPr sz="6914"/>
            </a:lvl6pPr>
            <a:lvl7pPr marL="9308777" indent="0">
              <a:buNone/>
              <a:defRPr sz="6914"/>
            </a:lvl7pPr>
            <a:lvl8pPr marL="10860246" indent="0">
              <a:buNone/>
              <a:defRPr sz="6914"/>
            </a:lvl8pPr>
            <a:lvl9pPr marL="1241170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1471" indent="0">
              <a:buNone/>
              <a:defRPr sz="4164"/>
            </a:lvl2pPr>
            <a:lvl3pPr marL="3102923" indent="0">
              <a:buNone/>
              <a:defRPr sz="3333"/>
            </a:lvl3pPr>
            <a:lvl4pPr marL="4654388" indent="0">
              <a:buNone/>
              <a:defRPr sz="3166"/>
            </a:lvl4pPr>
            <a:lvl5pPr marL="6205856" indent="0">
              <a:buNone/>
              <a:defRPr sz="3166"/>
            </a:lvl5pPr>
            <a:lvl6pPr marL="7757316" indent="0">
              <a:buNone/>
              <a:defRPr sz="3166"/>
            </a:lvl6pPr>
            <a:lvl7pPr marL="9308777" indent="0">
              <a:buNone/>
              <a:defRPr sz="3166"/>
            </a:lvl7pPr>
            <a:lvl8pPr marL="10860246" indent="0">
              <a:buNone/>
              <a:defRPr sz="3166"/>
            </a:lvl8pPr>
            <a:lvl9pPr marL="1241170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3370"/>
      </p:ext>
    </p:extLst>
  </p:cSld>
  <p:clrMapOvr>
    <a:masterClrMapping/>
  </p:clrMapOvr>
  <p:transition/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938"/>
      </p:ext>
    </p:extLst>
  </p:cSld>
  <p:clrMapOvr>
    <a:masterClrMapping/>
  </p:clrMapOvr>
  <p:transition/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5773" indent="0">
              <a:buNone/>
              <a:defRPr sz="7499" b="1"/>
            </a:lvl2pPr>
            <a:lvl3pPr marL="3371555" indent="0">
              <a:buNone/>
              <a:defRPr sz="6914" b="1"/>
            </a:lvl3pPr>
            <a:lvl4pPr marL="5057328" indent="0">
              <a:buNone/>
              <a:defRPr sz="6082" b="1"/>
            </a:lvl4pPr>
            <a:lvl5pPr marL="6743102" indent="0">
              <a:buNone/>
              <a:defRPr sz="6082" b="1"/>
            </a:lvl5pPr>
            <a:lvl6pPr marL="8428869" indent="0">
              <a:buNone/>
              <a:defRPr sz="6082" b="1"/>
            </a:lvl6pPr>
            <a:lvl7pPr marL="10114668" indent="0">
              <a:buNone/>
              <a:defRPr sz="6082" b="1"/>
            </a:lvl7pPr>
            <a:lvl8pPr marL="11800428" indent="0">
              <a:buNone/>
              <a:defRPr sz="6082" b="1"/>
            </a:lvl8pPr>
            <a:lvl9pPr marL="1348620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4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5773" indent="0">
              <a:buNone/>
              <a:defRPr sz="7499" b="1"/>
            </a:lvl2pPr>
            <a:lvl3pPr marL="3371555" indent="0">
              <a:buNone/>
              <a:defRPr sz="6914" b="1"/>
            </a:lvl3pPr>
            <a:lvl4pPr marL="5057328" indent="0">
              <a:buNone/>
              <a:defRPr sz="6082" b="1"/>
            </a:lvl4pPr>
            <a:lvl5pPr marL="6743102" indent="0">
              <a:buNone/>
              <a:defRPr sz="6082" b="1"/>
            </a:lvl5pPr>
            <a:lvl6pPr marL="8428869" indent="0">
              <a:buNone/>
              <a:defRPr sz="6082" b="1"/>
            </a:lvl6pPr>
            <a:lvl7pPr marL="10114668" indent="0">
              <a:buNone/>
              <a:defRPr sz="6082" b="1"/>
            </a:lvl7pPr>
            <a:lvl8pPr marL="11800428" indent="0">
              <a:buNone/>
              <a:defRPr sz="6082" b="1"/>
            </a:lvl8pPr>
            <a:lvl9pPr marL="1348620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4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3100"/>
      </p:ext>
    </p:extLst>
  </p:cSld>
  <p:clrMapOvr>
    <a:masterClrMapping/>
  </p:clrMapOvr>
  <p:transition/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379"/>
      </p:ext>
    </p:extLst>
  </p:cSld>
  <p:clrMapOvr>
    <a:masterClrMapping/>
  </p:clrMapOvr>
  <p:transition/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2461"/>
      </p:ext>
    </p:extLst>
  </p:cSld>
  <p:clrMapOvr>
    <a:masterClrMapping/>
  </p:clrMapOvr>
  <p:transition/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4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5773" indent="0">
              <a:buNone/>
              <a:defRPr sz="4583"/>
            </a:lvl2pPr>
            <a:lvl3pPr marL="3371555" indent="0">
              <a:buNone/>
              <a:defRPr sz="3747"/>
            </a:lvl3pPr>
            <a:lvl4pPr marL="5057328" indent="0">
              <a:buNone/>
              <a:defRPr sz="3333"/>
            </a:lvl4pPr>
            <a:lvl5pPr marL="6743102" indent="0">
              <a:buNone/>
              <a:defRPr sz="3333"/>
            </a:lvl5pPr>
            <a:lvl6pPr marL="8428869" indent="0">
              <a:buNone/>
              <a:defRPr sz="3333"/>
            </a:lvl6pPr>
            <a:lvl7pPr marL="10114668" indent="0">
              <a:buNone/>
              <a:defRPr sz="3333"/>
            </a:lvl7pPr>
            <a:lvl8pPr marL="11800428" indent="0">
              <a:buNone/>
              <a:defRPr sz="3333"/>
            </a:lvl8pPr>
            <a:lvl9pPr marL="1348620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0257"/>
      </p:ext>
    </p:extLst>
  </p:cSld>
  <p:clrMapOvr>
    <a:masterClrMapping/>
  </p:clrMapOvr>
  <p:transition/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5773" indent="0">
              <a:buNone/>
              <a:defRPr sz="10415"/>
            </a:lvl2pPr>
            <a:lvl3pPr marL="3371555" indent="0">
              <a:buNone/>
              <a:defRPr sz="8997"/>
            </a:lvl3pPr>
            <a:lvl4pPr marL="5057328" indent="0">
              <a:buNone/>
              <a:defRPr sz="7499"/>
            </a:lvl4pPr>
            <a:lvl5pPr marL="6743102" indent="0">
              <a:buNone/>
              <a:defRPr sz="7499"/>
            </a:lvl5pPr>
            <a:lvl6pPr marL="8428869" indent="0">
              <a:buNone/>
              <a:defRPr sz="7499"/>
            </a:lvl6pPr>
            <a:lvl7pPr marL="10114668" indent="0">
              <a:buNone/>
              <a:defRPr sz="7499"/>
            </a:lvl7pPr>
            <a:lvl8pPr marL="11800428" indent="0">
              <a:buNone/>
              <a:defRPr sz="7499"/>
            </a:lvl8pPr>
            <a:lvl9pPr marL="1348620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5773" indent="0">
              <a:buNone/>
              <a:defRPr sz="4583"/>
            </a:lvl2pPr>
            <a:lvl3pPr marL="3371555" indent="0">
              <a:buNone/>
              <a:defRPr sz="3747"/>
            </a:lvl3pPr>
            <a:lvl4pPr marL="5057328" indent="0">
              <a:buNone/>
              <a:defRPr sz="3333"/>
            </a:lvl4pPr>
            <a:lvl5pPr marL="6743102" indent="0">
              <a:buNone/>
              <a:defRPr sz="3333"/>
            </a:lvl5pPr>
            <a:lvl6pPr marL="8428869" indent="0">
              <a:buNone/>
              <a:defRPr sz="3333"/>
            </a:lvl6pPr>
            <a:lvl7pPr marL="10114668" indent="0">
              <a:buNone/>
              <a:defRPr sz="3333"/>
            </a:lvl7pPr>
            <a:lvl8pPr marL="11800428" indent="0">
              <a:buNone/>
              <a:defRPr sz="3333"/>
            </a:lvl8pPr>
            <a:lvl9pPr marL="1348620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063"/>
      </p:ext>
    </p:extLst>
  </p:cSld>
  <p:clrMapOvr>
    <a:masterClrMapping/>
  </p:clrMapOvr>
  <p:transition/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42"/>
      </p:ext>
    </p:extLst>
  </p:cSld>
  <p:clrMapOvr>
    <a:masterClrMapping/>
  </p:clrMapOvr>
  <p:transition/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213"/>
      </p:ext>
    </p:extLst>
  </p:cSld>
  <p:clrMapOvr>
    <a:masterClrMapping/>
  </p:clrMapOvr>
  <p:transition/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104" tIns="168636" rIns="337104" bIns="16863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4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779"/>
      </p:ext>
    </p:extLst>
  </p:cSld>
  <p:clrMapOvr>
    <a:masterClrMapping/>
  </p:clrMapOvr>
  <p:transition/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9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4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5308" indent="0">
              <a:buNone/>
              <a:defRPr sz="6914"/>
            </a:lvl2pPr>
            <a:lvl3pPr marL="3370627" indent="0">
              <a:buNone/>
              <a:defRPr sz="6082"/>
            </a:lvl3pPr>
            <a:lvl4pPr marL="5055936" indent="0">
              <a:buNone/>
              <a:defRPr sz="5249"/>
            </a:lvl4pPr>
            <a:lvl5pPr marL="6741247" indent="0">
              <a:buNone/>
              <a:defRPr sz="5249"/>
            </a:lvl5pPr>
            <a:lvl6pPr marL="8426549" indent="0">
              <a:buNone/>
              <a:defRPr sz="5249"/>
            </a:lvl6pPr>
            <a:lvl7pPr marL="10111885" indent="0">
              <a:buNone/>
              <a:defRPr sz="5249"/>
            </a:lvl7pPr>
            <a:lvl8pPr marL="11797185" indent="0">
              <a:buNone/>
              <a:defRPr sz="5249"/>
            </a:lvl8pPr>
            <a:lvl9pPr marL="1348249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9587"/>
      </p:ext>
    </p:extLst>
  </p:cSld>
  <p:clrMapOvr>
    <a:masterClrMapping/>
  </p:clrMapOvr>
  <p:transition/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3891"/>
      </p:ext>
    </p:extLst>
  </p:cSld>
  <p:clrMapOvr>
    <a:masterClrMapping/>
  </p:clrMapOvr>
  <p:transition/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5308" indent="0">
              <a:buNone/>
              <a:defRPr sz="7499" b="1"/>
            </a:lvl2pPr>
            <a:lvl3pPr marL="3370627" indent="0">
              <a:buNone/>
              <a:defRPr sz="6914" b="1"/>
            </a:lvl3pPr>
            <a:lvl4pPr marL="5055936" indent="0">
              <a:buNone/>
              <a:defRPr sz="6082" b="1"/>
            </a:lvl4pPr>
            <a:lvl5pPr marL="6741247" indent="0">
              <a:buNone/>
              <a:defRPr sz="6082" b="1"/>
            </a:lvl5pPr>
            <a:lvl6pPr marL="8426549" indent="0">
              <a:buNone/>
              <a:defRPr sz="6082" b="1"/>
            </a:lvl6pPr>
            <a:lvl7pPr marL="10111885" indent="0">
              <a:buNone/>
              <a:defRPr sz="6082" b="1"/>
            </a:lvl7pPr>
            <a:lvl8pPr marL="11797185" indent="0">
              <a:buNone/>
              <a:defRPr sz="6082" b="1"/>
            </a:lvl8pPr>
            <a:lvl9pPr marL="1348249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5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5308" indent="0">
              <a:buNone/>
              <a:defRPr sz="7499" b="1"/>
            </a:lvl2pPr>
            <a:lvl3pPr marL="3370627" indent="0">
              <a:buNone/>
              <a:defRPr sz="6914" b="1"/>
            </a:lvl3pPr>
            <a:lvl4pPr marL="5055936" indent="0">
              <a:buNone/>
              <a:defRPr sz="6082" b="1"/>
            </a:lvl4pPr>
            <a:lvl5pPr marL="6741247" indent="0">
              <a:buNone/>
              <a:defRPr sz="6082" b="1"/>
            </a:lvl5pPr>
            <a:lvl6pPr marL="8426549" indent="0">
              <a:buNone/>
              <a:defRPr sz="6082" b="1"/>
            </a:lvl6pPr>
            <a:lvl7pPr marL="10111885" indent="0">
              <a:buNone/>
              <a:defRPr sz="6082" b="1"/>
            </a:lvl7pPr>
            <a:lvl8pPr marL="11797185" indent="0">
              <a:buNone/>
              <a:defRPr sz="6082" b="1"/>
            </a:lvl8pPr>
            <a:lvl9pPr marL="1348249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5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0167"/>
      </p:ext>
    </p:extLst>
  </p:cSld>
  <p:clrMapOvr>
    <a:masterClrMapping/>
  </p:clrMapOvr>
  <p:transition/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8866"/>
      </p:ext>
    </p:extLst>
  </p:cSld>
  <p:clrMapOvr>
    <a:masterClrMapping/>
  </p:clrMapOvr>
  <p:transition/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9286"/>
      </p:ext>
    </p:extLst>
  </p:cSld>
  <p:clrMapOvr>
    <a:masterClrMapping/>
  </p:clrMapOvr>
  <p:transition/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5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5308" indent="0">
              <a:buNone/>
              <a:defRPr sz="4583"/>
            </a:lvl2pPr>
            <a:lvl3pPr marL="3370627" indent="0">
              <a:buNone/>
              <a:defRPr sz="3747"/>
            </a:lvl3pPr>
            <a:lvl4pPr marL="5055936" indent="0">
              <a:buNone/>
              <a:defRPr sz="3333"/>
            </a:lvl4pPr>
            <a:lvl5pPr marL="6741247" indent="0">
              <a:buNone/>
              <a:defRPr sz="3333"/>
            </a:lvl5pPr>
            <a:lvl6pPr marL="8426549" indent="0">
              <a:buNone/>
              <a:defRPr sz="3333"/>
            </a:lvl6pPr>
            <a:lvl7pPr marL="10111885" indent="0">
              <a:buNone/>
              <a:defRPr sz="3333"/>
            </a:lvl7pPr>
            <a:lvl8pPr marL="11797185" indent="0">
              <a:buNone/>
              <a:defRPr sz="3333"/>
            </a:lvl8pPr>
            <a:lvl9pPr marL="1348249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4230"/>
      </p:ext>
    </p:extLst>
  </p:cSld>
  <p:clrMapOvr>
    <a:masterClrMapping/>
  </p:clrMapOvr>
  <p:transition/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5308" indent="0">
              <a:buNone/>
              <a:defRPr sz="10415"/>
            </a:lvl2pPr>
            <a:lvl3pPr marL="3370627" indent="0">
              <a:buNone/>
              <a:defRPr sz="8997"/>
            </a:lvl3pPr>
            <a:lvl4pPr marL="5055936" indent="0">
              <a:buNone/>
              <a:defRPr sz="7499"/>
            </a:lvl4pPr>
            <a:lvl5pPr marL="6741247" indent="0">
              <a:buNone/>
              <a:defRPr sz="7499"/>
            </a:lvl5pPr>
            <a:lvl6pPr marL="8426549" indent="0">
              <a:buNone/>
              <a:defRPr sz="7499"/>
            </a:lvl6pPr>
            <a:lvl7pPr marL="10111885" indent="0">
              <a:buNone/>
              <a:defRPr sz="7499"/>
            </a:lvl7pPr>
            <a:lvl8pPr marL="11797185" indent="0">
              <a:buNone/>
              <a:defRPr sz="7499"/>
            </a:lvl8pPr>
            <a:lvl9pPr marL="1348249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5308" indent="0">
              <a:buNone/>
              <a:defRPr sz="4583"/>
            </a:lvl2pPr>
            <a:lvl3pPr marL="3370627" indent="0">
              <a:buNone/>
              <a:defRPr sz="3747"/>
            </a:lvl3pPr>
            <a:lvl4pPr marL="5055936" indent="0">
              <a:buNone/>
              <a:defRPr sz="3333"/>
            </a:lvl4pPr>
            <a:lvl5pPr marL="6741247" indent="0">
              <a:buNone/>
              <a:defRPr sz="3333"/>
            </a:lvl5pPr>
            <a:lvl6pPr marL="8426549" indent="0">
              <a:buNone/>
              <a:defRPr sz="3333"/>
            </a:lvl6pPr>
            <a:lvl7pPr marL="10111885" indent="0">
              <a:buNone/>
              <a:defRPr sz="3333"/>
            </a:lvl7pPr>
            <a:lvl8pPr marL="11797185" indent="0">
              <a:buNone/>
              <a:defRPr sz="3333"/>
            </a:lvl8pPr>
            <a:lvl9pPr marL="1348249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4263"/>
      </p:ext>
    </p:extLst>
  </p:cSld>
  <p:clrMapOvr>
    <a:masterClrMapping/>
  </p:clrMapOvr>
  <p:transition/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319"/>
      </p:ext>
    </p:extLst>
  </p:cSld>
  <p:clrMapOvr>
    <a:masterClrMapping/>
  </p:clrMapOvr>
  <p:transition/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134"/>
      </p:ext>
    </p:extLst>
  </p:cSld>
  <p:clrMapOvr>
    <a:masterClrMapping/>
  </p:clrMapOvr>
  <p:transition/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010" tIns="168590" rIns="337010" bIns="16859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010" tIns="168590" rIns="337010" bIns="16859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010" tIns="168590" rIns="337010" bIns="16859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465" tIns="202335" rIns="404465" bIns="2023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1675"/>
      </p:ext>
    </p:extLst>
  </p:cSld>
  <p:clrMapOvr>
    <a:masterClrMapping/>
  </p:clrMapOvr>
  <p:transition/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1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5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4844" indent="0">
              <a:buNone/>
              <a:defRPr sz="6914"/>
            </a:lvl2pPr>
            <a:lvl3pPr marL="3369700" indent="0">
              <a:buNone/>
              <a:defRPr sz="6082"/>
            </a:lvl3pPr>
            <a:lvl4pPr marL="5054544" indent="0">
              <a:buNone/>
              <a:defRPr sz="5249"/>
            </a:lvl4pPr>
            <a:lvl5pPr marL="6739392" indent="0">
              <a:buNone/>
              <a:defRPr sz="5249"/>
            </a:lvl5pPr>
            <a:lvl6pPr marL="8424230" indent="0">
              <a:buNone/>
              <a:defRPr sz="5249"/>
            </a:lvl6pPr>
            <a:lvl7pPr marL="10109105" indent="0">
              <a:buNone/>
              <a:defRPr sz="5249"/>
            </a:lvl7pPr>
            <a:lvl8pPr marL="11793938" indent="0">
              <a:buNone/>
              <a:defRPr sz="5249"/>
            </a:lvl8pPr>
            <a:lvl9pPr marL="1347878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266"/>
      </p:ext>
    </p:extLst>
  </p:cSld>
  <p:clrMapOvr>
    <a:masterClrMapping/>
  </p:clrMapOvr>
  <p:transition/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5760"/>
      </p:ext>
    </p:extLst>
  </p:cSld>
  <p:clrMapOvr>
    <a:masterClrMapping/>
  </p:clrMapOvr>
  <p:transition/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4844" indent="0">
              <a:buNone/>
              <a:defRPr sz="7499" b="1"/>
            </a:lvl2pPr>
            <a:lvl3pPr marL="3369700" indent="0">
              <a:buNone/>
              <a:defRPr sz="6914" b="1"/>
            </a:lvl3pPr>
            <a:lvl4pPr marL="5054544" indent="0">
              <a:buNone/>
              <a:defRPr sz="6082" b="1"/>
            </a:lvl4pPr>
            <a:lvl5pPr marL="6739392" indent="0">
              <a:buNone/>
              <a:defRPr sz="6082" b="1"/>
            </a:lvl5pPr>
            <a:lvl6pPr marL="8424230" indent="0">
              <a:buNone/>
              <a:defRPr sz="6082" b="1"/>
            </a:lvl6pPr>
            <a:lvl7pPr marL="10109105" indent="0">
              <a:buNone/>
              <a:defRPr sz="6082" b="1"/>
            </a:lvl7pPr>
            <a:lvl8pPr marL="11793938" indent="0">
              <a:buNone/>
              <a:defRPr sz="6082" b="1"/>
            </a:lvl8pPr>
            <a:lvl9pPr marL="1347878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5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4844" indent="0">
              <a:buNone/>
              <a:defRPr sz="7499" b="1"/>
            </a:lvl2pPr>
            <a:lvl3pPr marL="3369700" indent="0">
              <a:buNone/>
              <a:defRPr sz="6914" b="1"/>
            </a:lvl3pPr>
            <a:lvl4pPr marL="5054544" indent="0">
              <a:buNone/>
              <a:defRPr sz="6082" b="1"/>
            </a:lvl4pPr>
            <a:lvl5pPr marL="6739392" indent="0">
              <a:buNone/>
              <a:defRPr sz="6082" b="1"/>
            </a:lvl5pPr>
            <a:lvl6pPr marL="8424230" indent="0">
              <a:buNone/>
              <a:defRPr sz="6082" b="1"/>
            </a:lvl6pPr>
            <a:lvl7pPr marL="10109105" indent="0">
              <a:buNone/>
              <a:defRPr sz="6082" b="1"/>
            </a:lvl7pPr>
            <a:lvl8pPr marL="11793938" indent="0">
              <a:buNone/>
              <a:defRPr sz="6082" b="1"/>
            </a:lvl8pPr>
            <a:lvl9pPr marL="1347878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5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92"/>
      </p:ext>
    </p:extLst>
  </p:cSld>
  <p:clrMapOvr>
    <a:masterClrMapping/>
  </p:clrMapOvr>
  <p:transition/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317"/>
      </p:ext>
    </p:extLst>
  </p:cSld>
  <p:clrMapOvr>
    <a:masterClrMapping/>
  </p:clrMapOvr>
  <p:transition/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4867"/>
      </p:ext>
    </p:extLst>
  </p:cSld>
  <p:clrMapOvr>
    <a:masterClrMapping/>
  </p:clrMapOvr>
  <p:transition/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6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4844" indent="0">
              <a:buNone/>
              <a:defRPr sz="4583"/>
            </a:lvl2pPr>
            <a:lvl3pPr marL="3369700" indent="0">
              <a:buNone/>
              <a:defRPr sz="3747"/>
            </a:lvl3pPr>
            <a:lvl4pPr marL="5054544" indent="0">
              <a:buNone/>
              <a:defRPr sz="3333"/>
            </a:lvl4pPr>
            <a:lvl5pPr marL="6739392" indent="0">
              <a:buNone/>
              <a:defRPr sz="3333"/>
            </a:lvl5pPr>
            <a:lvl6pPr marL="8424230" indent="0">
              <a:buNone/>
              <a:defRPr sz="3333"/>
            </a:lvl6pPr>
            <a:lvl7pPr marL="10109105" indent="0">
              <a:buNone/>
              <a:defRPr sz="3333"/>
            </a:lvl7pPr>
            <a:lvl8pPr marL="11793938" indent="0">
              <a:buNone/>
              <a:defRPr sz="3333"/>
            </a:lvl8pPr>
            <a:lvl9pPr marL="1347878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1580"/>
      </p:ext>
    </p:extLst>
  </p:cSld>
  <p:clrMapOvr>
    <a:masterClrMapping/>
  </p:clrMapOvr>
  <p:transition/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4844" indent="0">
              <a:buNone/>
              <a:defRPr sz="10415"/>
            </a:lvl2pPr>
            <a:lvl3pPr marL="3369700" indent="0">
              <a:buNone/>
              <a:defRPr sz="8997"/>
            </a:lvl3pPr>
            <a:lvl4pPr marL="5054544" indent="0">
              <a:buNone/>
              <a:defRPr sz="7499"/>
            </a:lvl4pPr>
            <a:lvl5pPr marL="6739392" indent="0">
              <a:buNone/>
              <a:defRPr sz="7499"/>
            </a:lvl5pPr>
            <a:lvl6pPr marL="8424230" indent="0">
              <a:buNone/>
              <a:defRPr sz="7499"/>
            </a:lvl6pPr>
            <a:lvl7pPr marL="10109105" indent="0">
              <a:buNone/>
              <a:defRPr sz="7499"/>
            </a:lvl7pPr>
            <a:lvl8pPr marL="11793938" indent="0">
              <a:buNone/>
              <a:defRPr sz="7499"/>
            </a:lvl8pPr>
            <a:lvl9pPr marL="1347878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4844" indent="0">
              <a:buNone/>
              <a:defRPr sz="4583"/>
            </a:lvl2pPr>
            <a:lvl3pPr marL="3369700" indent="0">
              <a:buNone/>
              <a:defRPr sz="3747"/>
            </a:lvl3pPr>
            <a:lvl4pPr marL="5054544" indent="0">
              <a:buNone/>
              <a:defRPr sz="3333"/>
            </a:lvl4pPr>
            <a:lvl5pPr marL="6739392" indent="0">
              <a:buNone/>
              <a:defRPr sz="3333"/>
            </a:lvl5pPr>
            <a:lvl6pPr marL="8424230" indent="0">
              <a:buNone/>
              <a:defRPr sz="3333"/>
            </a:lvl6pPr>
            <a:lvl7pPr marL="10109105" indent="0">
              <a:buNone/>
              <a:defRPr sz="3333"/>
            </a:lvl7pPr>
            <a:lvl8pPr marL="11793938" indent="0">
              <a:buNone/>
              <a:defRPr sz="3333"/>
            </a:lvl8pPr>
            <a:lvl9pPr marL="1347878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3759"/>
      </p:ext>
    </p:extLst>
  </p:cSld>
  <p:clrMapOvr>
    <a:masterClrMapping/>
  </p:clrMapOvr>
  <p:transition/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1248"/>
      </p:ext>
    </p:extLst>
  </p:cSld>
  <p:clrMapOvr>
    <a:masterClrMapping/>
  </p:clrMapOvr>
  <p:transition/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79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286" tIns="155121" rIns="310286" bIns="1551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826" tIns="168507" rIns="336826" bIns="168507"/>
          <a:lstStyle/>
          <a:p>
            <a:pPr defTabSz="3367905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7905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7905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790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4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0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3932" indent="0">
              <a:buNone/>
              <a:defRPr sz="6914"/>
            </a:lvl2pPr>
            <a:lvl3pPr marL="3367905" indent="0">
              <a:buNone/>
              <a:defRPr sz="6082"/>
            </a:lvl3pPr>
            <a:lvl4pPr marL="5051861" indent="0">
              <a:buNone/>
              <a:defRPr sz="5249"/>
            </a:lvl4pPr>
            <a:lvl5pPr marL="6735809" indent="0">
              <a:buNone/>
              <a:defRPr sz="5249"/>
            </a:lvl5pPr>
            <a:lvl6pPr marL="8419749" indent="0">
              <a:buNone/>
              <a:defRPr sz="5249"/>
            </a:lvl6pPr>
            <a:lvl7pPr marL="10103740" indent="0">
              <a:buNone/>
              <a:defRPr sz="5249"/>
            </a:lvl7pPr>
            <a:lvl8pPr marL="11787672" indent="0">
              <a:buNone/>
              <a:defRPr sz="5249"/>
            </a:lvl8pPr>
            <a:lvl9pPr marL="1347163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988"/>
      </p:ext>
    </p:extLst>
  </p:cSld>
  <p:clrMapOvr>
    <a:masterClrMapping/>
  </p:clrMapOvr>
  <p:transition/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4180"/>
      </p:ext>
    </p:extLst>
  </p:cSld>
  <p:clrMapOvr>
    <a:masterClrMapping/>
  </p:clrMapOvr>
  <p:transition/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3932" indent="0">
              <a:buNone/>
              <a:defRPr sz="7499" b="1"/>
            </a:lvl2pPr>
            <a:lvl3pPr marL="3367905" indent="0">
              <a:buNone/>
              <a:defRPr sz="6914" b="1"/>
            </a:lvl3pPr>
            <a:lvl4pPr marL="5051861" indent="0">
              <a:buNone/>
              <a:defRPr sz="6082" b="1"/>
            </a:lvl4pPr>
            <a:lvl5pPr marL="6735809" indent="0">
              <a:buNone/>
              <a:defRPr sz="6082" b="1"/>
            </a:lvl5pPr>
            <a:lvl6pPr marL="8419749" indent="0">
              <a:buNone/>
              <a:defRPr sz="6082" b="1"/>
            </a:lvl6pPr>
            <a:lvl7pPr marL="10103740" indent="0">
              <a:buNone/>
              <a:defRPr sz="6082" b="1"/>
            </a:lvl7pPr>
            <a:lvl8pPr marL="11787672" indent="0">
              <a:buNone/>
              <a:defRPr sz="6082" b="1"/>
            </a:lvl8pPr>
            <a:lvl9pPr marL="1347163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6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3932" indent="0">
              <a:buNone/>
              <a:defRPr sz="7499" b="1"/>
            </a:lvl2pPr>
            <a:lvl3pPr marL="3367905" indent="0">
              <a:buNone/>
              <a:defRPr sz="6914" b="1"/>
            </a:lvl3pPr>
            <a:lvl4pPr marL="5051861" indent="0">
              <a:buNone/>
              <a:defRPr sz="6082" b="1"/>
            </a:lvl4pPr>
            <a:lvl5pPr marL="6735809" indent="0">
              <a:buNone/>
              <a:defRPr sz="6082" b="1"/>
            </a:lvl5pPr>
            <a:lvl6pPr marL="8419749" indent="0">
              <a:buNone/>
              <a:defRPr sz="6082" b="1"/>
            </a:lvl6pPr>
            <a:lvl7pPr marL="10103740" indent="0">
              <a:buNone/>
              <a:defRPr sz="6082" b="1"/>
            </a:lvl7pPr>
            <a:lvl8pPr marL="11787672" indent="0">
              <a:buNone/>
              <a:defRPr sz="6082" b="1"/>
            </a:lvl8pPr>
            <a:lvl9pPr marL="1347163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6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819"/>
      </p:ext>
    </p:extLst>
  </p:cSld>
  <p:clrMapOvr>
    <a:masterClrMapping/>
  </p:clrMapOvr>
  <p:transition/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4570"/>
      </p:ext>
    </p:extLst>
  </p:cSld>
  <p:clrMapOvr>
    <a:masterClrMapping/>
  </p:clrMapOvr>
  <p:transition/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3305"/>
      </p:ext>
    </p:extLst>
  </p:cSld>
  <p:clrMapOvr>
    <a:masterClrMapping/>
  </p:clrMapOvr>
  <p:transition/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3932" indent="0">
              <a:buNone/>
              <a:defRPr sz="4583"/>
            </a:lvl2pPr>
            <a:lvl3pPr marL="3367905" indent="0">
              <a:buNone/>
              <a:defRPr sz="3747"/>
            </a:lvl3pPr>
            <a:lvl4pPr marL="5051861" indent="0">
              <a:buNone/>
              <a:defRPr sz="3333"/>
            </a:lvl4pPr>
            <a:lvl5pPr marL="6735809" indent="0">
              <a:buNone/>
              <a:defRPr sz="3333"/>
            </a:lvl5pPr>
            <a:lvl6pPr marL="8419749" indent="0">
              <a:buNone/>
              <a:defRPr sz="3333"/>
            </a:lvl6pPr>
            <a:lvl7pPr marL="10103740" indent="0">
              <a:buNone/>
              <a:defRPr sz="3333"/>
            </a:lvl7pPr>
            <a:lvl8pPr marL="11787672" indent="0">
              <a:buNone/>
              <a:defRPr sz="3333"/>
            </a:lvl8pPr>
            <a:lvl9pPr marL="1347163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9631"/>
      </p:ext>
    </p:extLst>
  </p:cSld>
  <p:clrMapOvr>
    <a:masterClrMapping/>
  </p:clrMapOvr>
  <p:transition/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3932" indent="0">
              <a:buNone/>
              <a:defRPr sz="10415"/>
            </a:lvl2pPr>
            <a:lvl3pPr marL="3367905" indent="0">
              <a:buNone/>
              <a:defRPr sz="8997"/>
            </a:lvl3pPr>
            <a:lvl4pPr marL="5051861" indent="0">
              <a:buNone/>
              <a:defRPr sz="7499"/>
            </a:lvl4pPr>
            <a:lvl5pPr marL="6735809" indent="0">
              <a:buNone/>
              <a:defRPr sz="7499"/>
            </a:lvl5pPr>
            <a:lvl6pPr marL="8419749" indent="0">
              <a:buNone/>
              <a:defRPr sz="7499"/>
            </a:lvl6pPr>
            <a:lvl7pPr marL="10103740" indent="0">
              <a:buNone/>
              <a:defRPr sz="7499"/>
            </a:lvl7pPr>
            <a:lvl8pPr marL="11787672" indent="0">
              <a:buNone/>
              <a:defRPr sz="7499"/>
            </a:lvl8pPr>
            <a:lvl9pPr marL="1347163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3932" indent="0">
              <a:buNone/>
              <a:defRPr sz="4583"/>
            </a:lvl2pPr>
            <a:lvl3pPr marL="3367905" indent="0">
              <a:buNone/>
              <a:defRPr sz="3747"/>
            </a:lvl3pPr>
            <a:lvl4pPr marL="5051861" indent="0">
              <a:buNone/>
              <a:defRPr sz="3333"/>
            </a:lvl4pPr>
            <a:lvl5pPr marL="6735809" indent="0">
              <a:buNone/>
              <a:defRPr sz="3333"/>
            </a:lvl5pPr>
            <a:lvl6pPr marL="8419749" indent="0">
              <a:buNone/>
              <a:defRPr sz="3333"/>
            </a:lvl6pPr>
            <a:lvl7pPr marL="10103740" indent="0">
              <a:buNone/>
              <a:defRPr sz="3333"/>
            </a:lvl7pPr>
            <a:lvl8pPr marL="11787672" indent="0">
              <a:buNone/>
              <a:defRPr sz="3333"/>
            </a:lvl8pPr>
            <a:lvl9pPr marL="1347163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0590"/>
      </p:ext>
    </p:extLst>
  </p:cSld>
  <p:clrMapOvr>
    <a:masterClrMapping/>
  </p:clrMapOvr>
  <p:transition/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028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481"/>
      </p:ext>
    </p:extLst>
  </p:cSld>
  <p:clrMapOvr>
    <a:masterClrMapping/>
  </p:clrMapOvr>
  <p:transition/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733" tIns="168464" rIns="336733" bIns="168464"/>
          <a:lstStyle/>
          <a:p>
            <a:pPr defTabSz="3366981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33" tIns="168464" rIns="336733" bIns="168464"/>
          <a:lstStyle/>
          <a:p>
            <a:pPr defTabSz="3366981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33" tIns="168464" rIns="336733" bIns="168464"/>
          <a:lstStyle/>
          <a:p>
            <a:pPr defTabSz="3366981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133" tIns="202183" rIns="404133" bIns="20218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698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6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1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3472" indent="0">
              <a:buNone/>
              <a:defRPr sz="6914"/>
            </a:lvl2pPr>
            <a:lvl3pPr marL="3366981" indent="0">
              <a:buNone/>
              <a:defRPr sz="6082"/>
            </a:lvl3pPr>
            <a:lvl4pPr marL="5050471" indent="0">
              <a:buNone/>
              <a:defRPr sz="5249"/>
            </a:lvl4pPr>
            <a:lvl5pPr marL="6733956" indent="0">
              <a:buNone/>
              <a:defRPr sz="5249"/>
            </a:lvl5pPr>
            <a:lvl6pPr marL="8417433" indent="0">
              <a:buNone/>
              <a:defRPr sz="5249"/>
            </a:lvl6pPr>
            <a:lvl7pPr marL="10100962" indent="0">
              <a:buNone/>
              <a:defRPr sz="5249"/>
            </a:lvl7pPr>
            <a:lvl8pPr marL="11784431" indent="0">
              <a:buNone/>
              <a:defRPr sz="5249"/>
            </a:lvl8pPr>
            <a:lvl9pPr marL="1346792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072"/>
      </p:ext>
    </p:extLst>
  </p:cSld>
  <p:clrMapOvr>
    <a:masterClrMapping/>
  </p:clrMapOvr>
  <p:transition/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5259"/>
      </p:ext>
    </p:extLst>
  </p:cSld>
  <p:clrMapOvr>
    <a:masterClrMapping/>
  </p:clrMapOvr>
  <p:transition/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3472" indent="0">
              <a:buNone/>
              <a:defRPr sz="7499" b="1"/>
            </a:lvl2pPr>
            <a:lvl3pPr marL="3366981" indent="0">
              <a:buNone/>
              <a:defRPr sz="6914" b="1"/>
            </a:lvl3pPr>
            <a:lvl4pPr marL="5050471" indent="0">
              <a:buNone/>
              <a:defRPr sz="6082" b="1"/>
            </a:lvl4pPr>
            <a:lvl5pPr marL="6733956" indent="0">
              <a:buNone/>
              <a:defRPr sz="6082" b="1"/>
            </a:lvl5pPr>
            <a:lvl6pPr marL="8417433" indent="0">
              <a:buNone/>
              <a:defRPr sz="6082" b="1"/>
            </a:lvl6pPr>
            <a:lvl7pPr marL="10100962" indent="0">
              <a:buNone/>
              <a:defRPr sz="6082" b="1"/>
            </a:lvl7pPr>
            <a:lvl8pPr marL="11784431" indent="0">
              <a:buNone/>
              <a:defRPr sz="6082" b="1"/>
            </a:lvl8pPr>
            <a:lvl9pPr marL="1346792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7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3472" indent="0">
              <a:buNone/>
              <a:defRPr sz="7499" b="1"/>
            </a:lvl2pPr>
            <a:lvl3pPr marL="3366981" indent="0">
              <a:buNone/>
              <a:defRPr sz="6914" b="1"/>
            </a:lvl3pPr>
            <a:lvl4pPr marL="5050471" indent="0">
              <a:buNone/>
              <a:defRPr sz="6082" b="1"/>
            </a:lvl4pPr>
            <a:lvl5pPr marL="6733956" indent="0">
              <a:buNone/>
              <a:defRPr sz="6082" b="1"/>
            </a:lvl5pPr>
            <a:lvl6pPr marL="8417433" indent="0">
              <a:buNone/>
              <a:defRPr sz="6082" b="1"/>
            </a:lvl6pPr>
            <a:lvl7pPr marL="10100962" indent="0">
              <a:buNone/>
              <a:defRPr sz="6082" b="1"/>
            </a:lvl7pPr>
            <a:lvl8pPr marL="11784431" indent="0">
              <a:buNone/>
              <a:defRPr sz="6082" b="1"/>
            </a:lvl8pPr>
            <a:lvl9pPr marL="1346792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7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709"/>
      </p:ext>
    </p:extLst>
  </p:cSld>
  <p:clrMapOvr>
    <a:masterClrMapping/>
  </p:clrMapOvr>
  <p:transition/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3168"/>
      </p:ext>
    </p:extLst>
  </p:cSld>
  <p:clrMapOvr>
    <a:masterClrMapping/>
  </p:clrMapOvr>
  <p:transition/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1125"/>
      </p:ext>
    </p:extLst>
  </p:cSld>
  <p:clrMapOvr>
    <a:masterClrMapping/>
  </p:clrMapOvr>
  <p:transition/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2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1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2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3472" indent="0">
              <a:buNone/>
              <a:defRPr sz="4583"/>
            </a:lvl2pPr>
            <a:lvl3pPr marL="3366981" indent="0">
              <a:buNone/>
              <a:defRPr sz="3747"/>
            </a:lvl3pPr>
            <a:lvl4pPr marL="5050471" indent="0">
              <a:buNone/>
              <a:defRPr sz="3333"/>
            </a:lvl4pPr>
            <a:lvl5pPr marL="6733956" indent="0">
              <a:buNone/>
              <a:defRPr sz="3333"/>
            </a:lvl5pPr>
            <a:lvl6pPr marL="8417433" indent="0">
              <a:buNone/>
              <a:defRPr sz="3333"/>
            </a:lvl6pPr>
            <a:lvl7pPr marL="10100962" indent="0">
              <a:buNone/>
              <a:defRPr sz="3333"/>
            </a:lvl7pPr>
            <a:lvl8pPr marL="11784431" indent="0">
              <a:buNone/>
              <a:defRPr sz="3333"/>
            </a:lvl8pPr>
            <a:lvl9pPr marL="1346792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2854"/>
      </p:ext>
    </p:extLst>
  </p:cSld>
  <p:clrMapOvr>
    <a:masterClrMapping/>
  </p:clrMapOvr>
  <p:transition/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3472" indent="0">
              <a:buNone/>
              <a:defRPr sz="10415"/>
            </a:lvl2pPr>
            <a:lvl3pPr marL="3366981" indent="0">
              <a:buNone/>
              <a:defRPr sz="8997"/>
            </a:lvl3pPr>
            <a:lvl4pPr marL="5050471" indent="0">
              <a:buNone/>
              <a:defRPr sz="7499"/>
            </a:lvl4pPr>
            <a:lvl5pPr marL="6733956" indent="0">
              <a:buNone/>
              <a:defRPr sz="7499"/>
            </a:lvl5pPr>
            <a:lvl6pPr marL="8417433" indent="0">
              <a:buNone/>
              <a:defRPr sz="7499"/>
            </a:lvl6pPr>
            <a:lvl7pPr marL="10100962" indent="0">
              <a:buNone/>
              <a:defRPr sz="7499"/>
            </a:lvl7pPr>
            <a:lvl8pPr marL="11784431" indent="0">
              <a:buNone/>
              <a:defRPr sz="7499"/>
            </a:lvl8pPr>
            <a:lvl9pPr marL="1346792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3472" indent="0">
              <a:buNone/>
              <a:defRPr sz="4583"/>
            </a:lvl2pPr>
            <a:lvl3pPr marL="3366981" indent="0">
              <a:buNone/>
              <a:defRPr sz="3747"/>
            </a:lvl3pPr>
            <a:lvl4pPr marL="5050471" indent="0">
              <a:buNone/>
              <a:defRPr sz="3333"/>
            </a:lvl4pPr>
            <a:lvl5pPr marL="6733956" indent="0">
              <a:buNone/>
              <a:defRPr sz="3333"/>
            </a:lvl5pPr>
            <a:lvl6pPr marL="8417433" indent="0">
              <a:buNone/>
              <a:defRPr sz="3333"/>
            </a:lvl6pPr>
            <a:lvl7pPr marL="10100962" indent="0">
              <a:buNone/>
              <a:defRPr sz="3333"/>
            </a:lvl7pPr>
            <a:lvl8pPr marL="11784431" indent="0">
              <a:buNone/>
              <a:defRPr sz="3333"/>
            </a:lvl8pPr>
            <a:lvl9pPr marL="1346792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0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8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9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1110" indent="0">
              <a:buNone/>
              <a:defRPr sz="6082"/>
            </a:lvl2pPr>
            <a:lvl3pPr marL="3102199" indent="0">
              <a:buNone/>
              <a:defRPr sz="5249"/>
            </a:lvl3pPr>
            <a:lvl4pPr marL="4653305" indent="0">
              <a:buNone/>
              <a:defRPr sz="4833"/>
            </a:lvl4pPr>
            <a:lvl5pPr marL="6204409" indent="0">
              <a:buNone/>
              <a:defRPr sz="4833"/>
            </a:lvl5pPr>
            <a:lvl6pPr marL="7755507" indent="0">
              <a:buNone/>
              <a:defRPr sz="4833"/>
            </a:lvl6pPr>
            <a:lvl7pPr marL="9306602" indent="0">
              <a:buNone/>
              <a:defRPr sz="4833"/>
            </a:lvl7pPr>
            <a:lvl8pPr marL="10857711" indent="0">
              <a:buNone/>
              <a:defRPr sz="4833"/>
            </a:lvl8pPr>
            <a:lvl9pPr marL="1240880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6072"/>
      </p:ext>
    </p:extLst>
  </p:cSld>
  <p:clrMapOvr>
    <a:masterClrMapping/>
  </p:clrMapOvr>
  <p:transition/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494"/>
      </p:ext>
    </p:extLst>
  </p:cSld>
  <p:clrMapOvr>
    <a:masterClrMapping/>
  </p:clrMapOvr>
  <p:transition/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119"/>
      </p:ext>
    </p:extLst>
  </p:cSld>
  <p:clrMapOvr>
    <a:masterClrMapping/>
  </p:clrMapOvr>
  <p:transition/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587" tIns="168389" rIns="336587" bIns="168389"/>
          <a:lstStyle/>
          <a:p>
            <a:pPr defTabSz="3365543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87" tIns="168389" rIns="336587" bIns="168389"/>
          <a:lstStyle/>
          <a:p>
            <a:pPr defTabSz="336554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87" tIns="168389" rIns="336587" bIns="168389"/>
          <a:lstStyle/>
          <a:p>
            <a:pPr defTabSz="336554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958" tIns="202093" rIns="403958" bIns="20209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554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8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760" indent="0">
              <a:buNone/>
              <a:defRPr sz="6914"/>
            </a:lvl2pPr>
            <a:lvl3pPr marL="3365543" indent="0">
              <a:buNone/>
              <a:defRPr sz="6082"/>
            </a:lvl3pPr>
            <a:lvl4pPr marL="5048322" indent="0">
              <a:buNone/>
              <a:defRPr sz="5249"/>
            </a:lvl4pPr>
            <a:lvl5pPr marL="6731089" indent="0">
              <a:buNone/>
              <a:defRPr sz="5249"/>
            </a:lvl5pPr>
            <a:lvl6pPr marL="8413853" indent="0">
              <a:buNone/>
              <a:defRPr sz="5249"/>
            </a:lvl6pPr>
            <a:lvl7pPr marL="10096620" indent="0">
              <a:buNone/>
              <a:defRPr sz="5249"/>
            </a:lvl7pPr>
            <a:lvl8pPr marL="11779380" indent="0">
              <a:buNone/>
              <a:defRPr sz="5249"/>
            </a:lvl8pPr>
            <a:lvl9pPr marL="1346216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2061"/>
      </p:ext>
    </p:extLst>
  </p:cSld>
  <p:clrMapOvr>
    <a:masterClrMapping/>
  </p:clrMapOvr>
  <p:transition/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5133"/>
      </p:ext>
    </p:extLst>
  </p:cSld>
  <p:clrMapOvr>
    <a:masterClrMapping/>
  </p:clrMapOvr>
  <p:transition/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760" indent="0">
              <a:buNone/>
              <a:defRPr sz="7499" b="1"/>
            </a:lvl2pPr>
            <a:lvl3pPr marL="3365543" indent="0">
              <a:buNone/>
              <a:defRPr sz="6914" b="1"/>
            </a:lvl3pPr>
            <a:lvl4pPr marL="5048322" indent="0">
              <a:buNone/>
              <a:defRPr sz="6082" b="1"/>
            </a:lvl4pPr>
            <a:lvl5pPr marL="6731089" indent="0">
              <a:buNone/>
              <a:defRPr sz="6082" b="1"/>
            </a:lvl5pPr>
            <a:lvl6pPr marL="8413853" indent="0">
              <a:buNone/>
              <a:defRPr sz="6082" b="1"/>
            </a:lvl6pPr>
            <a:lvl7pPr marL="10096620" indent="0">
              <a:buNone/>
              <a:defRPr sz="6082" b="1"/>
            </a:lvl7pPr>
            <a:lvl8pPr marL="11779380" indent="0">
              <a:buNone/>
              <a:defRPr sz="6082" b="1"/>
            </a:lvl8pPr>
            <a:lvl9pPr marL="1346216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8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760" indent="0">
              <a:buNone/>
              <a:defRPr sz="7499" b="1"/>
            </a:lvl2pPr>
            <a:lvl3pPr marL="3365543" indent="0">
              <a:buNone/>
              <a:defRPr sz="6914" b="1"/>
            </a:lvl3pPr>
            <a:lvl4pPr marL="5048322" indent="0">
              <a:buNone/>
              <a:defRPr sz="6082" b="1"/>
            </a:lvl4pPr>
            <a:lvl5pPr marL="6731089" indent="0">
              <a:buNone/>
              <a:defRPr sz="6082" b="1"/>
            </a:lvl5pPr>
            <a:lvl6pPr marL="8413853" indent="0">
              <a:buNone/>
              <a:defRPr sz="6082" b="1"/>
            </a:lvl6pPr>
            <a:lvl7pPr marL="10096620" indent="0">
              <a:buNone/>
              <a:defRPr sz="6082" b="1"/>
            </a:lvl7pPr>
            <a:lvl8pPr marL="11779380" indent="0">
              <a:buNone/>
              <a:defRPr sz="6082" b="1"/>
            </a:lvl8pPr>
            <a:lvl9pPr marL="1346216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8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106"/>
      </p:ext>
    </p:extLst>
  </p:cSld>
  <p:clrMapOvr>
    <a:masterClrMapping/>
  </p:clrMapOvr>
  <p:transition/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2205"/>
      </p:ext>
    </p:extLst>
  </p:cSld>
  <p:clrMapOvr>
    <a:masterClrMapping/>
  </p:clrMapOvr>
  <p:transition/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931"/>
      </p:ext>
    </p:extLst>
  </p:cSld>
  <p:clrMapOvr>
    <a:masterClrMapping/>
  </p:clrMapOvr>
  <p:transition/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3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760" indent="0">
              <a:buNone/>
              <a:defRPr sz="4583"/>
            </a:lvl2pPr>
            <a:lvl3pPr marL="3365543" indent="0">
              <a:buNone/>
              <a:defRPr sz="3747"/>
            </a:lvl3pPr>
            <a:lvl4pPr marL="5048322" indent="0">
              <a:buNone/>
              <a:defRPr sz="3333"/>
            </a:lvl4pPr>
            <a:lvl5pPr marL="6731089" indent="0">
              <a:buNone/>
              <a:defRPr sz="3333"/>
            </a:lvl5pPr>
            <a:lvl6pPr marL="8413853" indent="0">
              <a:buNone/>
              <a:defRPr sz="3333"/>
            </a:lvl6pPr>
            <a:lvl7pPr marL="10096620" indent="0">
              <a:buNone/>
              <a:defRPr sz="3333"/>
            </a:lvl7pPr>
            <a:lvl8pPr marL="11779380" indent="0">
              <a:buNone/>
              <a:defRPr sz="3333"/>
            </a:lvl8pPr>
            <a:lvl9pPr marL="1346216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29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6334"/>
      </p:ext>
    </p:extLst>
  </p:cSld>
  <p:clrMapOvr>
    <a:masterClrMapping/>
  </p:clrMapOvr>
  <p:transition/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2760" indent="0">
              <a:buNone/>
              <a:defRPr sz="10415"/>
            </a:lvl2pPr>
            <a:lvl3pPr marL="3365543" indent="0">
              <a:buNone/>
              <a:defRPr sz="8997"/>
            </a:lvl3pPr>
            <a:lvl4pPr marL="5048322" indent="0">
              <a:buNone/>
              <a:defRPr sz="7499"/>
            </a:lvl4pPr>
            <a:lvl5pPr marL="6731089" indent="0">
              <a:buNone/>
              <a:defRPr sz="7499"/>
            </a:lvl5pPr>
            <a:lvl6pPr marL="8413853" indent="0">
              <a:buNone/>
              <a:defRPr sz="7499"/>
            </a:lvl6pPr>
            <a:lvl7pPr marL="10096620" indent="0">
              <a:buNone/>
              <a:defRPr sz="7499"/>
            </a:lvl7pPr>
            <a:lvl8pPr marL="11779380" indent="0">
              <a:buNone/>
              <a:defRPr sz="7499"/>
            </a:lvl8pPr>
            <a:lvl9pPr marL="1346216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760" indent="0">
              <a:buNone/>
              <a:defRPr sz="4583"/>
            </a:lvl2pPr>
            <a:lvl3pPr marL="3365543" indent="0">
              <a:buNone/>
              <a:defRPr sz="3747"/>
            </a:lvl3pPr>
            <a:lvl4pPr marL="5048322" indent="0">
              <a:buNone/>
              <a:defRPr sz="3333"/>
            </a:lvl4pPr>
            <a:lvl5pPr marL="6731089" indent="0">
              <a:buNone/>
              <a:defRPr sz="3333"/>
            </a:lvl5pPr>
            <a:lvl6pPr marL="8413853" indent="0">
              <a:buNone/>
              <a:defRPr sz="3333"/>
            </a:lvl6pPr>
            <a:lvl7pPr marL="10096620" indent="0">
              <a:buNone/>
              <a:defRPr sz="3333"/>
            </a:lvl7pPr>
            <a:lvl8pPr marL="11779380" indent="0">
              <a:buNone/>
              <a:defRPr sz="3333"/>
            </a:lvl8pPr>
            <a:lvl9pPr marL="1346216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2367"/>
      </p:ext>
    </p:extLst>
  </p:cSld>
  <p:clrMapOvr>
    <a:masterClrMapping/>
  </p:clrMapOvr>
  <p:transition/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98"/>
      </p:ext>
    </p:extLst>
  </p:cSld>
  <p:clrMapOvr>
    <a:masterClrMapping/>
  </p:clrMapOvr>
  <p:transition/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961"/>
      </p:ext>
    </p:extLst>
  </p:cSld>
  <p:clrMapOvr>
    <a:masterClrMapping/>
  </p:clrMapOvr>
  <p:transition/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635" tIns="168411" rIns="336635" bIns="16841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7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4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74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991" indent="0">
              <a:buNone/>
              <a:defRPr sz="6914"/>
            </a:lvl2pPr>
            <a:lvl3pPr marL="3365997" indent="0">
              <a:buNone/>
              <a:defRPr sz="6082"/>
            </a:lvl3pPr>
            <a:lvl4pPr marL="5048984" indent="0">
              <a:buNone/>
              <a:defRPr sz="5249"/>
            </a:lvl4pPr>
            <a:lvl5pPr marL="6731985" indent="0">
              <a:buNone/>
              <a:defRPr sz="5249"/>
            </a:lvl5pPr>
            <a:lvl6pPr marL="8414965" indent="0">
              <a:buNone/>
              <a:defRPr sz="5249"/>
            </a:lvl6pPr>
            <a:lvl7pPr marL="10097987" indent="0">
              <a:buNone/>
              <a:defRPr sz="5249"/>
            </a:lvl7pPr>
            <a:lvl8pPr marL="11780967" indent="0">
              <a:buNone/>
              <a:defRPr sz="5249"/>
            </a:lvl8pPr>
            <a:lvl9pPr marL="1346396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3912"/>
      </p:ext>
    </p:extLst>
  </p:cSld>
  <p:clrMapOvr>
    <a:masterClrMapping/>
  </p:clrMapOvr>
  <p:transition/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92"/>
      </p:ext>
    </p:extLst>
  </p:cSld>
  <p:clrMapOvr>
    <a:masterClrMapping/>
  </p:clrMapOvr>
  <p:transition/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991" indent="0">
              <a:buNone/>
              <a:defRPr sz="7499" b="1"/>
            </a:lvl2pPr>
            <a:lvl3pPr marL="3365997" indent="0">
              <a:buNone/>
              <a:defRPr sz="6914" b="1"/>
            </a:lvl3pPr>
            <a:lvl4pPr marL="5048984" indent="0">
              <a:buNone/>
              <a:defRPr sz="6082" b="1"/>
            </a:lvl4pPr>
            <a:lvl5pPr marL="6731985" indent="0">
              <a:buNone/>
              <a:defRPr sz="6082" b="1"/>
            </a:lvl5pPr>
            <a:lvl6pPr marL="8414965" indent="0">
              <a:buNone/>
              <a:defRPr sz="6082" b="1"/>
            </a:lvl6pPr>
            <a:lvl7pPr marL="10097987" indent="0">
              <a:buNone/>
              <a:defRPr sz="6082" b="1"/>
            </a:lvl7pPr>
            <a:lvl8pPr marL="11780967" indent="0">
              <a:buNone/>
              <a:defRPr sz="6082" b="1"/>
            </a:lvl8pPr>
            <a:lvl9pPr marL="1346396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8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991" indent="0">
              <a:buNone/>
              <a:defRPr sz="7499" b="1"/>
            </a:lvl2pPr>
            <a:lvl3pPr marL="3365997" indent="0">
              <a:buNone/>
              <a:defRPr sz="6914" b="1"/>
            </a:lvl3pPr>
            <a:lvl4pPr marL="5048984" indent="0">
              <a:buNone/>
              <a:defRPr sz="6082" b="1"/>
            </a:lvl4pPr>
            <a:lvl5pPr marL="6731985" indent="0">
              <a:buNone/>
              <a:defRPr sz="6082" b="1"/>
            </a:lvl5pPr>
            <a:lvl6pPr marL="8414965" indent="0">
              <a:buNone/>
              <a:defRPr sz="6082" b="1"/>
            </a:lvl6pPr>
            <a:lvl7pPr marL="10097987" indent="0">
              <a:buNone/>
              <a:defRPr sz="6082" b="1"/>
            </a:lvl7pPr>
            <a:lvl8pPr marL="11780967" indent="0">
              <a:buNone/>
              <a:defRPr sz="6082" b="1"/>
            </a:lvl8pPr>
            <a:lvl9pPr marL="1346396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8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559"/>
      </p:ext>
    </p:extLst>
  </p:cSld>
  <p:clrMapOvr>
    <a:masterClrMapping/>
  </p:clrMapOvr>
  <p:transition/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"/>
      </p:ext>
    </p:extLst>
  </p:cSld>
  <p:clrMapOvr>
    <a:masterClrMapping/>
  </p:clrMapOvr>
  <p:transition/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98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110" indent="0">
              <a:buNone/>
              <a:defRPr sz="6914" b="1"/>
            </a:lvl2pPr>
            <a:lvl3pPr marL="3102199" indent="0">
              <a:buNone/>
              <a:defRPr sz="6082" b="1"/>
            </a:lvl3pPr>
            <a:lvl4pPr marL="4653305" indent="0">
              <a:buNone/>
              <a:defRPr sz="5249" b="1"/>
            </a:lvl4pPr>
            <a:lvl5pPr marL="6204409" indent="0">
              <a:buNone/>
              <a:defRPr sz="5249" b="1"/>
            </a:lvl5pPr>
            <a:lvl6pPr marL="7755507" indent="0">
              <a:buNone/>
              <a:defRPr sz="5249" b="1"/>
            </a:lvl6pPr>
            <a:lvl7pPr marL="9306602" indent="0">
              <a:buNone/>
              <a:defRPr sz="5249" b="1"/>
            </a:lvl7pPr>
            <a:lvl8pPr marL="10857711" indent="0">
              <a:buNone/>
              <a:defRPr sz="5249" b="1"/>
            </a:lvl8pPr>
            <a:lvl9pPr marL="1240880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110" indent="0">
              <a:buNone/>
              <a:defRPr sz="6914" b="1"/>
            </a:lvl2pPr>
            <a:lvl3pPr marL="3102199" indent="0">
              <a:buNone/>
              <a:defRPr sz="6082" b="1"/>
            </a:lvl3pPr>
            <a:lvl4pPr marL="4653305" indent="0">
              <a:buNone/>
              <a:defRPr sz="5249" b="1"/>
            </a:lvl4pPr>
            <a:lvl5pPr marL="6204409" indent="0">
              <a:buNone/>
              <a:defRPr sz="5249" b="1"/>
            </a:lvl5pPr>
            <a:lvl6pPr marL="7755507" indent="0">
              <a:buNone/>
              <a:defRPr sz="5249" b="1"/>
            </a:lvl6pPr>
            <a:lvl7pPr marL="9306602" indent="0">
              <a:buNone/>
              <a:defRPr sz="5249" b="1"/>
            </a:lvl7pPr>
            <a:lvl8pPr marL="10857711" indent="0">
              <a:buNone/>
              <a:defRPr sz="5249" b="1"/>
            </a:lvl8pPr>
            <a:lvl9pPr marL="1240880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222"/>
      </p:ext>
    </p:extLst>
  </p:cSld>
  <p:clrMapOvr>
    <a:masterClrMapping/>
  </p:clrMapOvr>
  <p:transition/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991" indent="0">
              <a:buNone/>
              <a:defRPr sz="4583"/>
            </a:lvl2pPr>
            <a:lvl3pPr marL="3365997" indent="0">
              <a:buNone/>
              <a:defRPr sz="3747"/>
            </a:lvl3pPr>
            <a:lvl4pPr marL="5048984" indent="0">
              <a:buNone/>
              <a:defRPr sz="3333"/>
            </a:lvl4pPr>
            <a:lvl5pPr marL="6731985" indent="0">
              <a:buNone/>
              <a:defRPr sz="3333"/>
            </a:lvl5pPr>
            <a:lvl6pPr marL="8414965" indent="0">
              <a:buNone/>
              <a:defRPr sz="3333"/>
            </a:lvl6pPr>
            <a:lvl7pPr marL="10097987" indent="0">
              <a:buNone/>
              <a:defRPr sz="3333"/>
            </a:lvl7pPr>
            <a:lvl8pPr marL="11780967" indent="0">
              <a:buNone/>
              <a:defRPr sz="3333"/>
            </a:lvl8pPr>
            <a:lvl9pPr marL="1346396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6639"/>
      </p:ext>
    </p:extLst>
  </p:cSld>
  <p:clrMapOvr>
    <a:masterClrMapping/>
  </p:clrMapOvr>
  <p:transition/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2991" indent="0">
              <a:buNone/>
              <a:defRPr sz="10415"/>
            </a:lvl2pPr>
            <a:lvl3pPr marL="3365997" indent="0">
              <a:buNone/>
              <a:defRPr sz="8997"/>
            </a:lvl3pPr>
            <a:lvl4pPr marL="5048984" indent="0">
              <a:buNone/>
              <a:defRPr sz="7499"/>
            </a:lvl4pPr>
            <a:lvl5pPr marL="6731985" indent="0">
              <a:buNone/>
              <a:defRPr sz="7499"/>
            </a:lvl5pPr>
            <a:lvl6pPr marL="8414965" indent="0">
              <a:buNone/>
              <a:defRPr sz="7499"/>
            </a:lvl6pPr>
            <a:lvl7pPr marL="10097987" indent="0">
              <a:buNone/>
              <a:defRPr sz="7499"/>
            </a:lvl7pPr>
            <a:lvl8pPr marL="11780967" indent="0">
              <a:buNone/>
              <a:defRPr sz="7499"/>
            </a:lvl8pPr>
            <a:lvl9pPr marL="1346396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991" indent="0">
              <a:buNone/>
              <a:defRPr sz="4583"/>
            </a:lvl2pPr>
            <a:lvl3pPr marL="3365997" indent="0">
              <a:buNone/>
              <a:defRPr sz="3747"/>
            </a:lvl3pPr>
            <a:lvl4pPr marL="5048984" indent="0">
              <a:buNone/>
              <a:defRPr sz="3333"/>
            </a:lvl4pPr>
            <a:lvl5pPr marL="6731985" indent="0">
              <a:buNone/>
              <a:defRPr sz="3333"/>
            </a:lvl5pPr>
            <a:lvl6pPr marL="8414965" indent="0">
              <a:buNone/>
              <a:defRPr sz="3333"/>
            </a:lvl6pPr>
            <a:lvl7pPr marL="10097987" indent="0">
              <a:buNone/>
              <a:defRPr sz="3333"/>
            </a:lvl7pPr>
            <a:lvl8pPr marL="11780967" indent="0">
              <a:buNone/>
              <a:defRPr sz="3333"/>
            </a:lvl8pPr>
            <a:lvl9pPr marL="1346396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4431"/>
      </p:ext>
    </p:extLst>
  </p:cSld>
  <p:clrMapOvr>
    <a:masterClrMapping/>
  </p:clrMapOvr>
  <p:transition/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9686"/>
      </p:ext>
    </p:extLst>
  </p:cSld>
  <p:clrMapOvr>
    <a:masterClrMapping/>
  </p:clrMapOvr>
  <p:transition/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3058"/>
      </p:ext>
    </p:extLst>
  </p:cSld>
  <p:clrMapOvr>
    <a:masterClrMapping/>
  </p:clrMapOvr>
  <p:transition/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541" tIns="168365" rIns="336541" bIns="168365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60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8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527" indent="0">
              <a:buNone/>
              <a:defRPr sz="6914"/>
            </a:lvl2pPr>
            <a:lvl3pPr marL="3365074" indent="0">
              <a:buNone/>
              <a:defRPr sz="6082"/>
            </a:lvl3pPr>
            <a:lvl4pPr marL="5047595" indent="0">
              <a:buNone/>
              <a:defRPr sz="5249"/>
            </a:lvl4pPr>
            <a:lvl5pPr marL="6730134" indent="0">
              <a:buNone/>
              <a:defRPr sz="5249"/>
            </a:lvl5pPr>
            <a:lvl6pPr marL="8412649" indent="0">
              <a:buNone/>
              <a:defRPr sz="5249"/>
            </a:lvl6pPr>
            <a:lvl7pPr marL="10095209" indent="0">
              <a:buNone/>
              <a:defRPr sz="5249"/>
            </a:lvl7pPr>
            <a:lvl8pPr marL="11777723" indent="0">
              <a:buNone/>
              <a:defRPr sz="5249"/>
            </a:lvl8pPr>
            <a:lvl9pPr marL="1346025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4507"/>
      </p:ext>
    </p:extLst>
  </p:cSld>
  <p:clrMapOvr>
    <a:masterClrMapping/>
  </p:clrMapOvr>
  <p:transition/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800"/>
      </p:ext>
    </p:extLst>
  </p:cSld>
  <p:clrMapOvr>
    <a:masterClrMapping/>
  </p:clrMapOvr>
  <p:transition/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527" indent="0">
              <a:buNone/>
              <a:defRPr sz="7499" b="1"/>
            </a:lvl2pPr>
            <a:lvl3pPr marL="3365074" indent="0">
              <a:buNone/>
              <a:defRPr sz="6914" b="1"/>
            </a:lvl3pPr>
            <a:lvl4pPr marL="5047595" indent="0">
              <a:buNone/>
              <a:defRPr sz="6082" b="1"/>
            </a:lvl4pPr>
            <a:lvl5pPr marL="6730134" indent="0">
              <a:buNone/>
              <a:defRPr sz="6082" b="1"/>
            </a:lvl5pPr>
            <a:lvl6pPr marL="8412649" indent="0">
              <a:buNone/>
              <a:defRPr sz="6082" b="1"/>
            </a:lvl6pPr>
            <a:lvl7pPr marL="10095209" indent="0">
              <a:buNone/>
              <a:defRPr sz="6082" b="1"/>
            </a:lvl7pPr>
            <a:lvl8pPr marL="11777723" indent="0">
              <a:buNone/>
              <a:defRPr sz="6082" b="1"/>
            </a:lvl8pPr>
            <a:lvl9pPr marL="1346025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8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527" indent="0">
              <a:buNone/>
              <a:defRPr sz="7499" b="1"/>
            </a:lvl2pPr>
            <a:lvl3pPr marL="3365074" indent="0">
              <a:buNone/>
              <a:defRPr sz="6914" b="1"/>
            </a:lvl3pPr>
            <a:lvl4pPr marL="5047595" indent="0">
              <a:buNone/>
              <a:defRPr sz="6082" b="1"/>
            </a:lvl4pPr>
            <a:lvl5pPr marL="6730134" indent="0">
              <a:buNone/>
              <a:defRPr sz="6082" b="1"/>
            </a:lvl5pPr>
            <a:lvl6pPr marL="8412649" indent="0">
              <a:buNone/>
              <a:defRPr sz="6082" b="1"/>
            </a:lvl6pPr>
            <a:lvl7pPr marL="10095209" indent="0">
              <a:buNone/>
              <a:defRPr sz="6082" b="1"/>
            </a:lvl7pPr>
            <a:lvl8pPr marL="11777723" indent="0">
              <a:buNone/>
              <a:defRPr sz="6082" b="1"/>
            </a:lvl8pPr>
            <a:lvl9pPr marL="1346025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8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7732"/>
      </p:ext>
    </p:extLst>
  </p:cSld>
  <p:clrMapOvr>
    <a:masterClrMapping/>
  </p:clrMapOvr>
  <p:transition/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509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1282"/>
      </p:ext>
    </p:extLst>
  </p:cSld>
  <p:clrMapOvr>
    <a:masterClrMapping/>
  </p:clrMapOvr>
  <p:transition/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718"/>
      </p:ext>
    </p:extLst>
  </p:cSld>
  <p:clrMapOvr>
    <a:masterClrMapping/>
  </p:clrMapOvr>
  <p:transition/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527" indent="0">
              <a:buNone/>
              <a:defRPr sz="4583"/>
            </a:lvl2pPr>
            <a:lvl3pPr marL="3365074" indent="0">
              <a:buNone/>
              <a:defRPr sz="3747"/>
            </a:lvl3pPr>
            <a:lvl4pPr marL="5047595" indent="0">
              <a:buNone/>
              <a:defRPr sz="3333"/>
            </a:lvl4pPr>
            <a:lvl5pPr marL="6730134" indent="0">
              <a:buNone/>
              <a:defRPr sz="3333"/>
            </a:lvl5pPr>
            <a:lvl6pPr marL="8412649" indent="0">
              <a:buNone/>
              <a:defRPr sz="3333"/>
            </a:lvl6pPr>
            <a:lvl7pPr marL="10095209" indent="0">
              <a:buNone/>
              <a:defRPr sz="3333"/>
            </a:lvl7pPr>
            <a:lvl8pPr marL="11777723" indent="0">
              <a:buNone/>
              <a:defRPr sz="3333"/>
            </a:lvl8pPr>
            <a:lvl9pPr marL="1346025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5640"/>
      </p:ext>
    </p:extLst>
  </p:cSld>
  <p:clrMapOvr>
    <a:masterClrMapping/>
  </p:clrMapOvr>
  <p:transition/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2527" indent="0">
              <a:buNone/>
              <a:defRPr sz="10415"/>
            </a:lvl2pPr>
            <a:lvl3pPr marL="3365074" indent="0">
              <a:buNone/>
              <a:defRPr sz="8997"/>
            </a:lvl3pPr>
            <a:lvl4pPr marL="5047595" indent="0">
              <a:buNone/>
              <a:defRPr sz="7499"/>
            </a:lvl4pPr>
            <a:lvl5pPr marL="6730134" indent="0">
              <a:buNone/>
              <a:defRPr sz="7499"/>
            </a:lvl5pPr>
            <a:lvl6pPr marL="8412649" indent="0">
              <a:buNone/>
              <a:defRPr sz="7499"/>
            </a:lvl6pPr>
            <a:lvl7pPr marL="10095209" indent="0">
              <a:buNone/>
              <a:defRPr sz="7499"/>
            </a:lvl7pPr>
            <a:lvl8pPr marL="11777723" indent="0">
              <a:buNone/>
              <a:defRPr sz="7499"/>
            </a:lvl8pPr>
            <a:lvl9pPr marL="1346025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527" indent="0">
              <a:buNone/>
              <a:defRPr sz="4583"/>
            </a:lvl2pPr>
            <a:lvl3pPr marL="3365074" indent="0">
              <a:buNone/>
              <a:defRPr sz="3747"/>
            </a:lvl3pPr>
            <a:lvl4pPr marL="5047595" indent="0">
              <a:buNone/>
              <a:defRPr sz="3333"/>
            </a:lvl4pPr>
            <a:lvl5pPr marL="6730134" indent="0">
              <a:buNone/>
              <a:defRPr sz="3333"/>
            </a:lvl5pPr>
            <a:lvl6pPr marL="8412649" indent="0">
              <a:buNone/>
              <a:defRPr sz="3333"/>
            </a:lvl6pPr>
            <a:lvl7pPr marL="10095209" indent="0">
              <a:buNone/>
              <a:defRPr sz="3333"/>
            </a:lvl7pPr>
            <a:lvl8pPr marL="11777723" indent="0">
              <a:buNone/>
              <a:defRPr sz="3333"/>
            </a:lvl8pPr>
            <a:lvl9pPr marL="1346025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2794"/>
      </p:ext>
    </p:extLst>
  </p:cSld>
  <p:clrMapOvr>
    <a:masterClrMapping/>
  </p:clrMapOvr>
  <p:transition/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1471"/>
      </p:ext>
    </p:extLst>
  </p:cSld>
  <p:clrMapOvr>
    <a:masterClrMapping/>
  </p:clrMapOvr>
  <p:transition/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8119"/>
      </p:ext>
    </p:extLst>
  </p:cSld>
  <p:clrMapOvr>
    <a:masterClrMapping/>
  </p:clrMapOvr>
  <p:transition/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447" tIns="168322" rIns="336447" bIns="16832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9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062" indent="0">
              <a:buNone/>
              <a:defRPr sz="6914"/>
            </a:lvl2pPr>
            <a:lvl3pPr marL="3364149" indent="0">
              <a:buNone/>
              <a:defRPr sz="6082"/>
            </a:lvl3pPr>
            <a:lvl4pPr marL="5046208" indent="0">
              <a:buNone/>
              <a:defRPr sz="5249"/>
            </a:lvl4pPr>
            <a:lvl5pPr marL="6728281" indent="0">
              <a:buNone/>
              <a:defRPr sz="5249"/>
            </a:lvl5pPr>
            <a:lvl6pPr marL="8410337" indent="0">
              <a:buNone/>
              <a:defRPr sz="5249"/>
            </a:lvl6pPr>
            <a:lvl7pPr marL="10092432" indent="0">
              <a:buNone/>
              <a:defRPr sz="5249"/>
            </a:lvl7pPr>
            <a:lvl8pPr marL="11774485" indent="0">
              <a:buNone/>
              <a:defRPr sz="5249"/>
            </a:lvl8pPr>
            <a:lvl9pPr marL="1345655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5694"/>
      </p:ext>
    </p:extLst>
  </p:cSld>
  <p:clrMapOvr>
    <a:masterClrMapping/>
  </p:clrMapOvr>
  <p:transition/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5365"/>
      </p:ext>
    </p:extLst>
  </p:cSld>
  <p:clrMapOvr>
    <a:masterClrMapping/>
  </p:clrMapOvr>
  <p:transition/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062" indent="0">
              <a:buNone/>
              <a:defRPr sz="7499" b="1"/>
            </a:lvl2pPr>
            <a:lvl3pPr marL="3364149" indent="0">
              <a:buNone/>
              <a:defRPr sz="6914" b="1"/>
            </a:lvl3pPr>
            <a:lvl4pPr marL="5046208" indent="0">
              <a:buNone/>
              <a:defRPr sz="6082" b="1"/>
            </a:lvl4pPr>
            <a:lvl5pPr marL="6728281" indent="0">
              <a:buNone/>
              <a:defRPr sz="6082" b="1"/>
            </a:lvl5pPr>
            <a:lvl6pPr marL="8410337" indent="0">
              <a:buNone/>
              <a:defRPr sz="6082" b="1"/>
            </a:lvl6pPr>
            <a:lvl7pPr marL="10092432" indent="0">
              <a:buNone/>
              <a:defRPr sz="6082" b="1"/>
            </a:lvl7pPr>
            <a:lvl8pPr marL="11774485" indent="0">
              <a:buNone/>
              <a:defRPr sz="6082" b="1"/>
            </a:lvl8pPr>
            <a:lvl9pPr marL="1345655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9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2062" indent="0">
              <a:buNone/>
              <a:defRPr sz="7499" b="1"/>
            </a:lvl2pPr>
            <a:lvl3pPr marL="3364149" indent="0">
              <a:buNone/>
              <a:defRPr sz="6914" b="1"/>
            </a:lvl3pPr>
            <a:lvl4pPr marL="5046208" indent="0">
              <a:buNone/>
              <a:defRPr sz="6082" b="1"/>
            </a:lvl4pPr>
            <a:lvl5pPr marL="6728281" indent="0">
              <a:buNone/>
              <a:defRPr sz="6082" b="1"/>
            </a:lvl5pPr>
            <a:lvl6pPr marL="8410337" indent="0">
              <a:buNone/>
              <a:defRPr sz="6082" b="1"/>
            </a:lvl6pPr>
            <a:lvl7pPr marL="10092432" indent="0">
              <a:buNone/>
              <a:defRPr sz="6082" b="1"/>
            </a:lvl7pPr>
            <a:lvl8pPr marL="11774485" indent="0">
              <a:buNone/>
              <a:defRPr sz="6082" b="1"/>
            </a:lvl8pPr>
            <a:lvl9pPr marL="1345655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9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13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023"/>
      </p:ext>
    </p:extLst>
  </p:cSld>
  <p:clrMapOvr>
    <a:masterClrMapping/>
  </p:clrMapOvr>
  <p:transition/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1964"/>
      </p:ext>
    </p:extLst>
  </p:cSld>
  <p:clrMapOvr>
    <a:masterClrMapping/>
  </p:clrMapOvr>
  <p:transition/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192"/>
      </p:ext>
    </p:extLst>
  </p:cSld>
  <p:clrMapOvr>
    <a:masterClrMapping/>
  </p:clrMapOvr>
  <p:transition/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062" indent="0">
              <a:buNone/>
              <a:defRPr sz="4583"/>
            </a:lvl2pPr>
            <a:lvl3pPr marL="3364149" indent="0">
              <a:buNone/>
              <a:defRPr sz="3747"/>
            </a:lvl3pPr>
            <a:lvl4pPr marL="5046208" indent="0">
              <a:buNone/>
              <a:defRPr sz="3333"/>
            </a:lvl4pPr>
            <a:lvl5pPr marL="6728281" indent="0">
              <a:buNone/>
              <a:defRPr sz="3333"/>
            </a:lvl5pPr>
            <a:lvl6pPr marL="8410337" indent="0">
              <a:buNone/>
              <a:defRPr sz="3333"/>
            </a:lvl6pPr>
            <a:lvl7pPr marL="10092432" indent="0">
              <a:buNone/>
              <a:defRPr sz="3333"/>
            </a:lvl7pPr>
            <a:lvl8pPr marL="11774485" indent="0">
              <a:buNone/>
              <a:defRPr sz="3333"/>
            </a:lvl8pPr>
            <a:lvl9pPr marL="1345655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027"/>
      </p:ext>
    </p:extLst>
  </p:cSld>
  <p:clrMapOvr>
    <a:masterClrMapping/>
  </p:clrMapOvr>
  <p:transition/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2062" indent="0">
              <a:buNone/>
              <a:defRPr sz="10415"/>
            </a:lvl2pPr>
            <a:lvl3pPr marL="3364149" indent="0">
              <a:buNone/>
              <a:defRPr sz="8997"/>
            </a:lvl3pPr>
            <a:lvl4pPr marL="5046208" indent="0">
              <a:buNone/>
              <a:defRPr sz="7499"/>
            </a:lvl4pPr>
            <a:lvl5pPr marL="6728281" indent="0">
              <a:buNone/>
              <a:defRPr sz="7499"/>
            </a:lvl5pPr>
            <a:lvl6pPr marL="8410337" indent="0">
              <a:buNone/>
              <a:defRPr sz="7499"/>
            </a:lvl6pPr>
            <a:lvl7pPr marL="10092432" indent="0">
              <a:buNone/>
              <a:defRPr sz="7499"/>
            </a:lvl7pPr>
            <a:lvl8pPr marL="11774485" indent="0">
              <a:buNone/>
              <a:defRPr sz="7499"/>
            </a:lvl8pPr>
            <a:lvl9pPr marL="1345655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062" indent="0">
              <a:buNone/>
              <a:defRPr sz="4583"/>
            </a:lvl2pPr>
            <a:lvl3pPr marL="3364149" indent="0">
              <a:buNone/>
              <a:defRPr sz="3747"/>
            </a:lvl3pPr>
            <a:lvl4pPr marL="5046208" indent="0">
              <a:buNone/>
              <a:defRPr sz="3333"/>
            </a:lvl4pPr>
            <a:lvl5pPr marL="6728281" indent="0">
              <a:buNone/>
              <a:defRPr sz="3333"/>
            </a:lvl5pPr>
            <a:lvl6pPr marL="8410337" indent="0">
              <a:buNone/>
              <a:defRPr sz="3333"/>
            </a:lvl6pPr>
            <a:lvl7pPr marL="10092432" indent="0">
              <a:buNone/>
              <a:defRPr sz="3333"/>
            </a:lvl7pPr>
            <a:lvl8pPr marL="11774485" indent="0">
              <a:buNone/>
              <a:defRPr sz="3333"/>
            </a:lvl8pPr>
            <a:lvl9pPr marL="1345655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625"/>
      </p:ext>
    </p:extLst>
  </p:cSld>
  <p:clrMapOvr>
    <a:masterClrMapping/>
  </p:clrMapOvr>
  <p:transition/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6819"/>
      </p:ext>
    </p:extLst>
  </p:cSld>
  <p:clrMapOvr>
    <a:masterClrMapping/>
  </p:clrMapOvr>
  <p:transition/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823"/>
      </p:ext>
    </p:extLst>
  </p:cSld>
  <p:clrMapOvr>
    <a:masterClrMapping/>
  </p:clrMapOvr>
  <p:transition/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354" tIns="168276" rIns="336354" bIns="16827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8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91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1597" indent="0">
              <a:buNone/>
              <a:defRPr sz="6914"/>
            </a:lvl2pPr>
            <a:lvl3pPr marL="3363221" indent="0">
              <a:buNone/>
              <a:defRPr sz="6082"/>
            </a:lvl3pPr>
            <a:lvl4pPr marL="5044820" indent="0">
              <a:buNone/>
              <a:defRPr sz="5249"/>
            </a:lvl4pPr>
            <a:lvl5pPr marL="6726429" indent="0">
              <a:buNone/>
              <a:defRPr sz="5249"/>
            </a:lvl5pPr>
            <a:lvl6pPr marL="8408023" indent="0">
              <a:buNone/>
              <a:defRPr sz="5249"/>
            </a:lvl6pPr>
            <a:lvl7pPr marL="10089653" indent="0">
              <a:buNone/>
              <a:defRPr sz="5249"/>
            </a:lvl7pPr>
            <a:lvl8pPr marL="11771245" indent="0">
              <a:buNone/>
              <a:defRPr sz="5249"/>
            </a:lvl8pPr>
            <a:lvl9pPr marL="1345285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2810"/>
      </p:ext>
    </p:extLst>
  </p:cSld>
  <p:clrMapOvr>
    <a:masterClrMapping/>
  </p:clrMapOvr>
  <p:transition/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253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5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1110" indent="0">
              <a:buNone/>
              <a:defRPr sz="4164"/>
            </a:lvl2pPr>
            <a:lvl3pPr marL="3102199" indent="0">
              <a:buNone/>
              <a:defRPr sz="3333"/>
            </a:lvl3pPr>
            <a:lvl4pPr marL="4653305" indent="0">
              <a:buNone/>
              <a:defRPr sz="3166"/>
            </a:lvl4pPr>
            <a:lvl5pPr marL="6204409" indent="0">
              <a:buNone/>
              <a:defRPr sz="3166"/>
            </a:lvl5pPr>
            <a:lvl6pPr marL="7755507" indent="0">
              <a:buNone/>
              <a:defRPr sz="3166"/>
            </a:lvl6pPr>
            <a:lvl7pPr marL="9306602" indent="0">
              <a:buNone/>
              <a:defRPr sz="3166"/>
            </a:lvl7pPr>
            <a:lvl8pPr marL="10857711" indent="0">
              <a:buNone/>
              <a:defRPr sz="3166"/>
            </a:lvl8pPr>
            <a:lvl9pPr marL="1240880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810"/>
      </p:ext>
    </p:extLst>
  </p:cSld>
  <p:clrMapOvr>
    <a:masterClrMapping/>
  </p:clrMapOvr>
  <p:transition/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1597" indent="0">
              <a:buNone/>
              <a:defRPr sz="7499" b="1"/>
            </a:lvl2pPr>
            <a:lvl3pPr marL="3363221" indent="0">
              <a:buNone/>
              <a:defRPr sz="6914" b="1"/>
            </a:lvl3pPr>
            <a:lvl4pPr marL="5044820" indent="0">
              <a:buNone/>
              <a:defRPr sz="6082" b="1"/>
            </a:lvl4pPr>
            <a:lvl5pPr marL="6726429" indent="0">
              <a:buNone/>
              <a:defRPr sz="6082" b="1"/>
            </a:lvl5pPr>
            <a:lvl6pPr marL="8408023" indent="0">
              <a:buNone/>
              <a:defRPr sz="6082" b="1"/>
            </a:lvl6pPr>
            <a:lvl7pPr marL="10089653" indent="0">
              <a:buNone/>
              <a:defRPr sz="6082" b="1"/>
            </a:lvl7pPr>
            <a:lvl8pPr marL="11771245" indent="0">
              <a:buNone/>
              <a:defRPr sz="6082" b="1"/>
            </a:lvl8pPr>
            <a:lvl9pPr marL="1345285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0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1597" indent="0">
              <a:buNone/>
              <a:defRPr sz="7499" b="1"/>
            </a:lvl2pPr>
            <a:lvl3pPr marL="3363221" indent="0">
              <a:buNone/>
              <a:defRPr sz="6914" b="1"/>
            </a:lvl3pPr>
            <a:lvl4pPr marL="5044820" indent="0">
              <a:buNone/>
              <a:defRPr sz="6082" b="1"/>
            </a:lvl4pPr>
            <a:lvl5pPr marL="6726429" indent="0">
              <a:buNone/>
              <a:defRPr sz="6082" b="1"/>
            </a:lvl5pPr>
            <a:lvl6pPr marL="8408023" indent="0">
              <a:buNone/>
              <a:defRPr sz="6082" b="1"/>
            </a:lvl6pPr>
            <a:lvl7pPr marL="10089653" indent="0">
              <a:buNone/>
              <a:defRPr sz="6082" b="1"/>
            </a:lvl7pPr>
            <a:lvl8pPr marL="11771245" indent="0">
              <a:buNone/>
              <a:defRPr sz="6082" b="1"/>
            </a:lvl8pPr>
            <a:lvl9pPr marL="1345285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0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3741"/>
      </p:ext>
    </p:extLst>
  </p:cSld>
  <p:clrMapOvr>
    <a:masterClrMapping/>
  </p:clrMapOvr>
  <p:transition/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0967"/>
      </p:ext>
    </p:extLst>
  </p:cSld>
  <p:clrMapOvr>
    <a:masterClrMapping/>
  </p:clrMapOvr>
  <p:transition/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3137"/>
      </p:ext>
    </p:extLst>
  </p:cSld>
  <p:clrMapOvr>
    <a:masterClrMapping/>
  </p:clrMapOvr>
  <p:transition/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39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1597" indent="0">
              <a:buNone/>
              <a:defRPr sz="4583"/>
            </a:lvl2pPr>
            <a:lvl3pPr marL="3363221" indent="0">
              <a:buNone/>
              <a:defRPr sz="3747"/>
            </a:lvl3pPr>
            <a:lvl4pPr marL="5044820" indent="0">
              <a:buNone/>
              <a:defRPr sz="3333"/>
            </a:lvl4pPr>
            <a:lvl5pPr marL="6726429" indent="0">
              <a:buNone/>
              <a:defRPr sz="3333"/>
            </a:lvl5pPr>
            <a:lvl6pPr marL="8408023" indent="0">
              <a:buNone/>
              <a:defRPr sz="3333"/>
            </a:lvl6pPr>
            <a:lvl7pPr marL="10089653" indent="0">
              <a:buNone/>
              <a:defRPr sz="3333"/>
            </a:lvl7pPr>
            <a:lvl8pPr marL="11771245" indent="0">
              <a:buNone/>
              <a:defRPr sz="3333"/>
            </a:lvl8pPr>
            <a:lvl9pPr marL="1345285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483"/>
      </p:ext>
    </p:extLst>
  </p:cSld>
  <p:clrMapOvr>
    <a:masterClrMapping/>
  </p:clrMapOvr>
  <p:transition/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1597" indent="0">
              <a:buNone/>
              <a:defRPr sz="10415"/>
            </a:lvl2pPr>
            <a:lvl3pPr marL="3363221" indent="0">
              <a:buNone/>
              <a:defRPr sz="8997"/>
            </a:lvl3pPr>
            <a:lvl4pPr marL="5044820" indent="0">
              <a:buNone/>
              <a:defRPr sz="7499"/>
            </a:lvl4pPr>
            <a:lvl5pPr marL="6726429" indent="0">
              <a:buNone/>
              <a:defRPr sz="7499"/>
            </a:lvl5pPr>
            <a:lvl6pPr marL="8408023" indent="0">
              <a:buNone/>
              <a:defRPr sz="7499"/>
            </a:lvl6pPr>
            <a:lvl7pPr marL="10089653" indent="0">
              <a:buNone/>
              <a:defRPr sz="7499"/>
            </a:lvl7pPr>
            <a:lvl8pPr marL="11771245" indent="0">
              <a:buNone/>
              <a:defRPr sz="7499"/>
            </a:lvl8pPr>
            <a:lvl9pPr marL="1345285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1597" indent="0">
              <a:buNone/>
              <a:defRPr sz="4583"/>
            </a:lvl2pPr>
            <a:lvl3pPr marL="3363221" indent="0">
              <a:buNone/>
              <a:defRPr sz="3747"/>
            </a:lvl3pPr>
            <a:lvl4pPr marL="5044820" indent="0">
              <a:buNone/>
              <a:defRPr sz="3333"/>
            </a:lvl4pPr>
            <a:lvl5pPr marL="6726429" indent="0">
              <a:buNone/>
              <a:defRPr sz="3333"/>
            </a:lvl5pPr>
            <a:lvl6pPr marL="8408023" indent="0">
              <a:buNone/>
              <a:defRPr sz="3333"/>
            </a:lvl6pPr>
            <a:lvl7pPr marL="10089653" indent="0">
              <a:buNone/>
              <a:defRPr sz="3333"/>
            </a:lvl7pPr>
            <a:lvl8pPr marL="11771245" indent="0">
              <a:buNone/>
              <a:defRPr sz="3333"/>
            </a:lvl8pPr>
            <a:lvl9pPr marL="1345285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1947"/>
      </p:ext>
    </p:extLst>
  </p:cSld>
  <p:clrMapOvr>
    <a:masterClrMapping/>
  </p:clrMapOvr>
  <p:transition/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0326"/>
      </p:ext>
    </p:extLst>
  </p:cSld>
  <p:clrMapOvr>
    <a:masterClrMapping/>
  </p:clrMapOvr>
  <p:transition/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340"/>
      </p:ext>
    </p:extLst>
  </p:cSld>
  <p:clrMapOvr>
    <a:masterClrMapping/>
  </p:clrMapOvr>
  <p:transition/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260" tIns="168230" rIns="336260" bIns="16823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9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9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59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1135" indent="0">
              <a:buNone/>
              <a:defRPr sz="6914"/>
            </a:lvl2pPr>
            <a:lvl3pPr marL="3362294" indent="0">
              <a:buNone/>
              <a:defRPr sz="6082"/>
            </a:lvl3pPr>
            <a:lvl4pPr marL="5043435" indent="0">
              <a:buNone/>
              <a:defRPr sz="5249"/>
            </a:lvl4pPr>
            <a:lvl5pPr marL="6724578" indent="0">
              <a:buNone/>
              <a:defRPr sz="5249"/>
            </a:lvl5pPr>
            <a:lvl6pPr marL="8405709" indent="0">
              <a:buNone/>
              <a:defRPr sz="5249"/>
            </a:lvl6pPr>
            <a:lvl7pPr marL="10086879" indent="0">
              <a:buNone/>
              <a:defRPr sz="5249"/>
            </a:lvl7pPr>
            <a:lvl8pPr marL="11768009" indent="0">
              <a:buNone/>
              <a:defRPr sz="5249"/>
            </a:lvl8pPr>
            <a:lvl9pPr marL="1344915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076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1110" indent="0">
              <a:buNone/>
              <a:defRPr sz="9413"/>
            </a:lvl2pPr>
            <a:lvl3pPr marL="3102199" indent="0">
              <a:buNone/>
              <a:defRPr sz="8332"/>
            </a:lvl3pPr>
            <a:lvl4pPr marL="4653305" indent="0">
              <a:buNone/>
              <a:defRPr sz="6914"/>
            </a:lvl4pPr>
            <a:lvl5pPr marL="6204409" indent="0">
              <a:buNone/>
              <a:defRPr sz="6914"/>
            </a:lvl5pPr>
            <a:lvl6pPr marL="7755507" indent="0">
              <a:buNone/>
              <a:defRPr sz="6914"/>
            </a:lvl6pPr>
            <a:lvl7pPr marL="9306602" indent="0">
              <a:buNone/>
              <a:defRPr sz="6914"/>
            </a:lvl7pPr>
            <a:lvl8pPr marL="10857711" indent="0">
              <a:buNone/>
              <a:defRPr sz="6914"/>
            </a:lvl8pPr>
            <a:lvl9pPr marL="1240880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1110" indent="0">
              <a:buNone/>
              <a:defRPr sz="4164"/>
            </a:lvl2pPr>
            <a:lvl3pPr marL="3102199" indent="0">
              <a:buNone/>
              <a:defRPr sz="3333"/>
            </a:lvl3pPr>
            <a:lvl4pPr marL="4653305" indent="0">
              <a:buNone/>
              <a:defRPr sz="3166"/>
            </a:lvl4pPr>
            <a:lvl5pPr marL="6204409" indent="0">
              <a:buNone/>
              <a:defRPr sz="3166"/>
            </a:lvl5pPr>
            <a:lvl6pPr marL="7755507" indent="0">
              <a:buNone/>
              <a:defRPr sz="3166"/>
            </a:lvl6pPr>
            <a:lvl7pPr marL="9306602" indent="0">
              <a:buNone/>
              <a:defRPr sz="3166"/>
            </a:lvl7pPr>
            <a:lvl8pPr marL="10857711" indent="0">
              <a:buNone/>
              <a:defRPr sz="3166"/>
            </a:lvl8pPr>
            <a:lvl9pPr marL="1240880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5590"/>
      </p:ext>
    </p:extLst>
  </p:cSld>
  <p:clrMapOvr>
    <a:masterClrMapping/>
  </p:clrMapOvr>
  <p:transition/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0224"/>
      </p:ext>
    </p:extLst>
  </p:cSld>
  <p:clrMapOvr>
    <a:masterClrMapping/>
  </p:clrMapOvr>
  <p:transition/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1135" indent="0">
              <a:buNone/>
              <a:defRPr sz="7499" b="1"/>
            </a:lvl2pPr>
            <a:lvl3pPr marL="3362294" indent="0">
              <a:buNone/>
              <a:defRPr sz="6914" b="1"/>
            </a:lvl3pPr>
            <a:lvl4pPr marL="5043435" indent="0">
              <a:buNone/>
              <a:defRPr sz="6082" b="1"/>
            </a:lvl4pPr>
            <a:lvl5pPr marL="6724578" indent="0">
              <a:buNone/>
              <a:defRPr sz="6082" b="1"/>
            </a:lvl5pPr>
            <a:lvl6pPr marL="8405709" indent="0">
              <a:buNone/>
              <a:defRPr sz="6082" b="1"/>
            </a:lvl6pPr>
            <a:lvl7pPr marL="10086879" indent="0">
              <a:buNone/>
              <a:defRPr sz="6082" b="1"/>
            </a:lvl7pPr>
            <a:lvl8pPr marL="11768009" indent="0">
              <a:buNone/>
              <a:defRPr sz="6082" b="1"/>
            </a:lvl8pPr>
            <a:lvl9pPr marL="1344915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0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1135" indent="0">
              <a:buNone/>
              <a:defRPr sz="7499" b="1"/>
            </a:lvl2pPr>
            <a:lvl3pPr marL="3362294" indent="0">
              <a:buNone/>
              <a:defRPr sz="6914" b="1"/>
            </a:lvl3pPr>
            <a:lvl4pPr marL="5043435" indent="0">
              <a:buNone/>
              <a:defRPr sz="6082" b="1"/>
            </a:lvl4pPr>
            <a:lvl5pPr marL="6724578" indent="0">
              <a:buNone/>
              <a:defRPr sz="6082" b="1"/>
            </a:lvl5pPr>
            <a:lvl6pPr marL="8405709" indent="0">
              <a:buNone/>
              <a:defRPr sz="6082" b="1"/>
            </a:lvl6pPr>
            <a:lvl7pPr marL="10086879" indent="0">
              <a:buNone/>
              <a:defRPr sz="6082" b="1"/>
            </a:lvl7pPr>
            <a:lvl8pPr marL="11768009" indent="0">
              <a:buNone/>
              <a:defRPr sz="6082" b="1"/>
            </a:lvl8pPr>
            <a:lvl9pPr marL="1344915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0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9313"/>
      </p:ext>
    </p:extLst>
  </p:cSld>
  <p:clrMapOvr>
    <a:masterClrMapping/>
  </p:clrMapOvr>
  <p:transition/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1534"/>
      </p:ext>
    </p:extLst>
  </p:cSld>
  <p:clrMapOvr>
    <a:masterClrMapping/>
  </p:clrMapOvr>
  <p:transition/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6909"/>
      </p:ext>
    </p:extLst>
  </p:cSld>
  <p:clrMapOvr>
    <a:masterClrMapping/>
  </p:clrMapOvr>
  <p:transition/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1135" indent="0">
              <a:buNone/>
              <a:defRPr sz="4583"/>
            </a:lvl2pPr>
            <a:lvl3pPr marL="3362294" indent="0">
              <a:buNone/>
              <a:defRPr sz="3747"/>
            </a:lvl3pPr>
            <a:lvl4pPr marL="5043435" indent="0">
              <a:buNone/>
              <a:defRPr sz="3333"/>
            </a:lvl4pPr>
            <a:lvl5pPr marL="6724578" indent="0">
              <a:buNone/>
              <a:defRPr sz="3333"/>
            </a:lvl5pPr>
            <a:lvl6pPr marL="8405709" indent="0">
              <a:buNone/>
              <a:defRPr sz="3333"/>
            </a:lvl6pPr>
            <a:lvl7pPr marL="10086879" indent="0">
              <a:buNone/>
              <a:defRPr sz="3333"/>
            </a:lvl7pPr>
            <a:lvl8pPr marL="11768009" indent="0">
              <a:buNone/>
              <a:defRPr sz="3333"/>
            </a:lvl8pPr>
            <a:lvl9pPr marL="1344915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1667"/>
      </p:ext>
    </p:extLst>
  </p:cSld>
  <p:clrMapOvr>
    <a:masterClrMapping/>
  </p:clrMapOvr>
  <p:transition/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1135" indent="0">
              <a:buNone/>
              <a:defRPr sz="10415"/>
            </a:lvl2pPr>
            <a:lvl3pPr marL="3362294" indent="0">
              <a:buNone/>
              <a:defRPr sz="8997"/>
            </a:lvl3pPr>
            <a:lvl4pPr marL="5043435" indent="0">
              <a:buNone/>
              <a:defRPr sz="7499"/>
            </a:lvl4pPr>
            <a:lvl5pPr marL="6724578" indent="0">
              <a:buNone/>
              <a:defRPr sz="7499"/>
            </a:lvl5pPr>
            <a:lvl6pPr marL="8405709" indent="0">
              <a:buNone/>
              <a:defRPr sz="7499"/>
            </a:lvl6pPr>
            <a:lvl7pPr marL="10086879" indent="0">
              <a:buNone/>
              <a:defRPr sz="7499"/>
            </a:lvl7pPr>
            <a:lvl8pPr marL="11768009" indent="0">
              <a:buNone/>
              <a:defRPr sz="7499"/>
            </a:lvl8pPr>
            <a:lvl9pPr marL="1344915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1135" indent="0">
              <a:buNone/>
              <a:defRPr sz="4583"/>
            </a:lvl2pPr>
            <a:lvl3pPr marL="3362294" indent="0">
              <a:buNone/>
              <a:defRPr sz="3747"/>
            </a:lvl3pPr>
            <a:lvl4pPr marL="5043435" indent="0">
              <a:buNone/>
              <a:defRPr sz="3333"/>
            </a:lvl4pPr>
            <a:lvl5pPr marL="6724578" indent="0">
              <a:buNone/>
              <a:defRPr sz="3333"/>
            </a:lvl5pPr>
            <a:lvl6pPr marL="8405709" indent="0">
              <a:buNone/>
              <a:defRPr sz="3333"/>
            </a:lvl6pPr>
            <a:lvl7pPr marL="10086879" indent="0">
              <a:buNone/>
              <a:defRPr sz="3333"/>
            </a:lvl7pPr>
            <a:lvl8pPr marL="11768009" indent="0">
              <a:buNone/>
              <a:defRPr sz="3333"/>
            </a:lvl8pPr>
            <a:lvl9pPr marL="1344915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089"/>
      </p:ext>
    </p:extLst>
  </p:cSld>
  <p:clrMapOvr>
    <a:masterClrMapping/>
  </p:clrMapOvr>
  <p:transition/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516"/>
      </p:ext>
    </p:extLst>
  </p:cSld>
  <p:clrMapOvr>
    <a:masterClrMapping/>
  </p:clrMapOvr>
  <p:transition/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6200"/>
      </p:ext>
    </p:extLst>
  </p:cSld>
  <p:clrMapOvr>
    <a:masterClrMapping/>
  </p:clrMapOvr>
  <p:transition/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166" tIns="168186" rIns="336166" bIns="16818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9447"/>
      </p:ext>
    </p:extLst>
  </p:cSld>
  <p:clrMapOvr>
    <a:masterClrMapping/>
  </p:clrMapOvr>
  <p:transition/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0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0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0675" indent="0">
              <a:buNone/>
              <a:defRPr sz="6914"/>
            </a:lvl2pPr>
            <a:lvl3pPr marL="3361370" indent="0">
              <a:buNone/>
              <a:defRPr sz="6082"/>
            </a:lvl3pPr>
            <a:lvl4pPr marL="5042048" indent="0">
              <a:buNone/>
              <a:defRPr sz="5249"/>
            </a:lvl4pPr>
            <a:lvl5pPr marL="6722731" indent="0">
              <a:buNone/>
              <a:defRPr sz="5249"/>
            </a:lvl5pPr>
            <a:lvl6pPr marL="8403397" indent="0">
              <a:buNone/>
              <a:defRPr sz="5249"/>
            </a:lvl6pPr>
            <a:lvl7pPr marL="10084107" indent="0">
              <a:buNone/>
              <a:defRPr sz="5249"/>
            </a:lvl7pPr>
            <a:lvl8pPr marL="11764773" indent="0">
              <a:buNone/>
              <a:defRPr sz="5249"/>
            </a:lvl8pPr>
            <a:lvl9pPr marL="1344545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702"/>
      </p:ext>
    </p:extLst>
  </p:cSld>
  <p:clrMapOvr>
    <a:masterClrMapping/>
  </p:clrMapOvr>
  <p:transition/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4999"/>
      </p:ext>
    </p:extLst>
  </p:cSld>
  <p:clrMapOvr>
    <a:masterClrMapping/>
  </p:clrMapOvr>
  <p:transition/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0675" indent="0">
              <a:buNone/>
              <a:defRPr sz="7499" b="1"/>
            </a:lvl2pPr>
            <a:lvl3pPr marL="3361370" indent="0">
              <a:buNone/>
              <a:defRPr sz="6914" b="1"/>
            </a:lvl3pPr>
            <a:lvl4pPr marL="5042048" indent="0">
              <a:buNone/>
              <a:defRPr sz="6082" b="1"/>
            </a:lvl4pPr>
            <a:lvl5pPr marL="6722731" indent="0">
              <a:buNone/>
              <a:defRPr sz="6082" b="1"/>
            </a:lvl5pPr>
            <a:lvl6pPr marL="8403397" indent="0">
              <a:buNone/>
              <a:defRPr sz="6082" b="1"/>
            </a:lvl6pPr>
            <a:lvl7pPr marL="10084107" indent="0">
              <a:buNone/>
              <a:defRPr sz="6082" b="1"/>
            </a:lvl7pPr>
            <a:lvl8pPr marL="11764773" indent="0">
              <a:buNone/>
              <a:defRPr sz="6082" b="1"/>
            </a:lvl8pPr>
            <a:lvl9pPr marL="1344545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1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0675" indent="0">
              <a:buNone/>
              <a:defRPr sz="7499" b="1"/>
            </a:lvl2pPr>
            <a:lvl3pPr marL="3361370" indent="0">
              <a:buNone/>
              <a:defRPr sz="6914" b="1"/>
            </a:lvl3pPr>
            <a:lvl4pPr marL="5042048" indent="0">
              <a:buNone/>
              <a:defRPr sz="6082" b="1"/>
            </a:lvl4pPr>
            <a:lvl5pPr marL="6722731" indent="0">
              <a:buNone/>
              <a:defRPr sz="6082" b="1"/>
            </a:lvl5pPr>
            <a:lvl6pPr marL="8403397" indent="0">
              <a:buNone/>
              <a:defRPr sz="6082" b="1"/>
            </a:lvl6pPr>
            <a:lvl7pPr marL="10084107" indent="0">
              <a:buNone/>
              <a:defRPr sz="6082" b="1"/>
            </a:lvl7pPr>
            <a:lvl8pPr marL="11764773" indent="0">
              <a:buNone/>
              <a:defRPr sz="6082" b="1"/>
            </a:lvl8pPr>
            <a:lvl9pPr marL="1344545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1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947"/>
      </p:ext>
    </p:extLst>
  </p:cSld>
  <p:clrMapOvr>
    <a:masterClrMapping/>
  </p:clrMapOvr>
  <p:transition/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224"/>
      </p:ext>
    </p:extLst>
  </p:cSld>
  <p:clrMapOvr>
    <a:masterClrMapping/>
  </p:clrMapOvr>
  <p:transition/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93"/>
      </p:ext>
    </p:extLst>
  </p:cSld>
  <p:clrMapOvr>
    <a:masterClrMapping/>
  </p:clrMapOvr>
  <p:transition/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0675" indent="0">
              <a:buNone/>
              <a:defRPr sz="4583"/>
            </a:lvl2pPr>
            <a:lvl3pPr marL="3361370" indent="0">
              <a:buNone/>
              <a:defRPr sz="3747"/>
            </a:lvl3pPr>
            <a:lvl4pPr marL="5042048" indent="0">
              <a:buNone/>
              <a:defRPr sz="3333"/>
            </a:lvl4pPr>
            <a:lvl5pPr marL="6722731" indent="0">
              <a:buNone/>
              <a:defRPr sz="3333"/>
            </a:lvl5pPr>
            <a:lvl6pPr marL="8403397" indent="0">
              <a:buNone/>
              <a:defRPr sz="3333"/>
            </a:lvl6pPr>
            <a:lvl7pPr marL="10084107" indent="0">
              <a:buNone/>
              <a:defRPr sz="3333"/>
            </a:lvl7pPr>
            <a:lvl8pPr marL="11764773" indent="0">
              <a:buNone/>
              <a:defRPr sz="3333"/>
            </a:lvl8pPr>
            <a:lvl9pPr marL="1344545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363"/>
      </p:ext>
    </p:extLst>
  </p:cSld>
  <p:clrMapOvr>
    <a:masterClrMapping/>
  </p:clrMapOvr>
  <p:transition/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0675" indent="0">
              <a:buNone/>
              <a:defRPr sz="10415"/>
            </a:lvl2pPr>
            <a:lvl3pPr marL="3361370" indent="0">
              <a:buNone/>
              <a:defRPr sz="8997"/>
            </a:lvl3pPr>
            <a:lvl4pPr marL="5042048" indent="0">
              <a:buNone/>
              <a:defRPr sz="7499"/>
            </a:lvl4pPr>
            <a:lvl5pPr marL="6722731" indent="0">
              <a:buNone/>
              <a:defRPr sz="7499"/>
            </a:lvl5pPr>
            <a:lvl6pPr marL="8403397" indent="0">
              <a:buNone/>
              <a:defRPr sz="7499"/>
            </a:lvl6pPr>
            <a:lvl7pPr marL="10084107" indent="0">
              <a:buNone/>
              <a:defRPr sz="7499"/>
            </a:lvl7pPr>
            <a:lvl8pPr marL="11764773" indent="0">
              <a:buNone/>
              <a:defRPr sz="7499"/>
            </a:lvl8pPr>
            <a:lvl9pPr marL="1344545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0675" indent="0">
              <a:buNone/>
              <a:defRPr sz="4583"/>
            </a:lvl2pPr>
            <a:lvl3pPr marL="3361370" indent="0">
              <a:buNone/>
              <a:defRPr sz="3747"/>
            </a:lvl3pPr>
            <a:lvl4pPr marL="5042048" indent="0">
              <a:buNone/>
              <a:defRPr sz="3333"/>
            </a:lvl4pPr>
            <a:lvl5pPr marL="6722731" indent="0">
              <a:buNone/>
              <a:defRPr sz="3333"/>
            </a:lvl5pPr>
            <a:lvl6pPr marL="8403397" indent="0">
              <a:buNone/>
              <a:defRPr sz="3333"/>
            </a:lvl6pPr>
            <a:lvl7pPr marL="10084107" indent="0">
              <a:buNone/>
              <a:defRPr sz="3333"/>
            </a:lvl7pPr>
            <a:lvl8pPr marL="11764773" indent="0">
              <a:buNone/>
              <a:defRPr sz="3333"/>
            </a:lvl8pPr>
            <a:lvl9pPr marL="1344545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5981"/>
      </p:ext>
    </p:extLst>
  </p:cSld>
  <p:clrMapOvr>
    <a:masterClrMapping/>
  </p:clrMapOvr>
  <p:transition/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265"/>
      </p:ext>
    </p:extLst>
  </p:cSld>
  <p:clrMapOvr>
    <a:masterClrMapping/>
  </p:clrMapOvr>
  <p:transition/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6272"/>
      </p:ext>
    </p:extLst>
  </p:cSld>
  <p:clrMapOvr>
    <a:masterClrMapping/>
  </p:clrMapOvr>
  <p:transition/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072" tIns="168140" rIns="336072" bIns="16814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0960"/>
      </p:ext>
    </p:extLst>
  </p:cSld>
  <p:clrMapOvr>
    <a:masterClrMapping/>
  </p:clrMapOvr>
  <p:transition/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8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1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0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0214" indent="0">
              <a:buNone/>
              <a:defRPr sz="6914"/>
            </a:lvl2pPr>
            <a:lvl3pPr marL="3360444" indent="0">
              <a:buNone/>
              <a:defRPr sz="6082"/>
            </a:lvl3pPr>
            <a:lvl4pPr marL="5040661" indent="0">
              <a:buNone/>
              <a:defRPr sz="5249"/>
            </a:lvl4pPr>
            <a:lvl5pPr marL="6720882" indent="0">
              <a:buNone/>
              <a:defRPr sz="5249"/>
            </a:lvl5pPr>
            <a:lvl6pPr marL="8401085" indent="0">
              <a:buNone/>
              <a:defRPr sz="5249"/>
            </a:lvl6pPr>
            <a:lvl7pPr marL="10081334" indent="0">
              <a:buNone/>
              <a:defRPr sz="5249"/>
            </a:lvl7pPr>
            <a:lvl8pPr marL="11761539" indent="0">
              <a:buNone/>
              <a:defRPr sz="5249"/>
            </a:lvl8pPr>
            <a:lvl9pPr marL="1344175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573"/>
      </p:ext>
    </p:extLst>
  </p:cSld>
  <p:clrMapOvr>
    <a:masterClrMapping/>
  </p:clrMapOvr>
  <p:transition/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5966"/>
      </p:ext>
    </p:extLst>
  </p:cSld>
  <p:clrMapOvr>
    <a:masterClrMapping/>
  </p:clrMapOvr>
  <p:transition/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0214" indent="0">
              <a:buNone/>
              <a:defRPr sz="7499" b="1"/>
            </a:lvl2pPr>
            <a:lvl3pPr marL="3360444" indent="0">
              <a:buNone/>
              <a:defRPr sz="6914" b="1"/>
            </a:lvl3pPr>
            <a:lvl4pPr marL="5040661" indent="0">
              <a:buNone/>
              <a:defRPr sz="6082" b="1"/>
            </a:lvl4pPr>
            <a:lvl5pPr marL="6720882" indent="0">
              <a:buNone/>
              <a:defRPr sz="6082" b="1"/>
            </a:lvl5pPr>
            <a:lvl6pPr marL="8401085" indent="0">
              <a:buNone/>
              <a:defRPr sz="6082" b="1"/>
            </a:lvl6pPr>
            <a:lvl7pPr marL="10081334" indent="0">
              <a:buNone/>
              <a:defRPr sz="6082" b="1"/>
            </a:lvl7pPr>
            <a:lvl8pPr marL="11761539" indent="0">
              <a:buNone/>
              <a:defRPr sz="6082" b="1"/>
            </a:lvl8pPr>
            <a:lvl9pPr marL="1344175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2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80214" indent="0">
              <a:buNone/>
              <a:defRPr sz="7499" b="1"/>
            </a:lvl2pPr>
            <a:lvl3pPr marL="3360444" indent="0">
              <a:buNone/>
              <a:defRPr sz="6914" b="1"/>
            </a:lvl3pPr>
            <a:lvl4pPr marL="5040661" indent="0">
              <a:buNone/>
              <a:defRPr sz="6082" b="1"/>
            </a:lvl4pPr>
            <a:lvl5pPr marL="6720882" indent="0">
              <a:buNone/>
              <a:defRPr sz="6082" b="1"/>
            </a:lvl5pPr>
            <a:lvl6pPr marL="8401085" indent="0">
              <a:buNone/>
              <a:defRPr sz="6082" b="1"/>
            </a:lvl6pPr>
            <a:lvl7pPr marL="10081334" indent="0">
              <a:buNone/>
              <a:defRPr sz="6082" b="1"/>
            </a:lvl7pPr>
            <a:lvl8pPr marL="11761539" indent="0">
              <a:buNone/>
              <a:defRPr sz="6082" b="1"/>
            </a:lvl8pPr>
            <a:lvl9pPr marL="1344175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2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70"/>
      </p:ext>
    </p:extLst>
  </p:cSld>
  <p:clrMapOvr>
    <a:masterClrMapping/>
  </p:clrMapOvr>
  <p:transition/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7600"/>
      </p:ext>
    </p:extLst>
  </p:cSld>
  <p:clrMapOvr>
    <a:masterClrMapping/>
  </p:clrMapOvr>
  <p:transition/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9231"/>
      </p:ext>
    </p:extLst>
  </p:cSld>
  <p:clrMapOvr>
    <a:masterClrMapping/>
  </p:clrMapOvr>
  <p:transition/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70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0214" indent="0">
              <a:buNone/>
              <a:defRPr sz="4583"/>
            </a:lvl2pPr>
            <a:lvl3pPr marL="3360444" indent="0">
              <a:buNone/>
              <a:defRPr sz="3747"/>
            </a:lvl3pPr>
            <a:lvl4pPr marL="5040661" indent="0">
              <a:buNone/>
              <a:defRPr sz="3333"/>
            </a:lvl4pPr>
            <a:lvl5pPr marL="6720882" indent="0">
              <a:buNone/>
              <a:defRPr sz="3333"/>
            </a:lvl5pPr>
            <a:lvl6pPr marL="8401085" indent="0">
              <a:buNone/>
              <a:defRPr sz="3333"/>
            </a:lvl6pPr>
            <a:lvl7pPr marL="10081334" indent="0">
              <a:buNone/>
              <a:defRPr sz="3333"/>
            </a:lvl7pPr>
            <a:lvl8pPr marL="11761539" indent="0">
              <a:buNone/>
              <a:defRPr sz="3333"/>
            </a:lvl8pPr>
            <a:lvl9pPr marL="1344175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4229"/>
      </p:ext>
    </p:extLst>
  </p:cSld>
  <p:clrMapOvr>
    <a:masterClrMapping/>
  </p:clrMapOvr>
  <p:transition/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80214" indent="0">
              <a:buNone/>
              <a:defRPr sz="10415"/>
            </a:lvl2pPr>
            <a:lvl3pPr marL="3360444" indent="0">
              <a:buNone/>
              <a:defRPr sz="8997"/>
            </a:lvl3pPr>
            <a:lvl4pPr marL="5040661" indent="0">
              <a:buNone/>
              <a:defRPr sz="7499"/>
            </a:lvl4pPr>
            <a:lvl5pPr marL="6720882" indent="0">
              <a:buNone/>
              <a:defRPr sz="7499"/>
            </a:lvl5pPr>
            <a:lvl6pPr marL="8401085" indent="0">
              <a:buNone/>
              <a:defRPr sz="7499"/>
            </a:lvl6pPr>
            <a:lvl7pPr marL="10081334" indent="0">
              <a:buNone/>
              <a:defRPr sz="7499"/>
            </a:lvl7pPr>
            <a:lvl8pPr marL="11761539" indent="0">
              <a:buNone/>
              <a:defRPr sz="7499"/>
            </a:lvl8pPr>
            <a:lvl9pPr marL="1344175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0214" indent="0">
              <a:buNone/>
              <a:defRPr sz="4583"/>
            </a:lvl2pPr>
            <a:lvl3pPr marL="3360444" indent="0">
              <a:buNone/>
              <a:defRPr sz="3747"/>
            </a:lvl3pPr>
            <a:lvl4pPr marL="5040661" indent="0">
              <a:buNone/>
              <a:defRPr sz="3333"/>
            </a:lvl4pPr>
            <a:lvl5pPr marL="6720882" indent="0">
              <a:buNone/>
              <a:defRPr sz="3333"/>
            </a:lvl5pPr>
            <a:lvl6pPr marL="8401085" indent="0">
              <a:buNone/>
              <a:defRPr sz="3333"/>
            </a:lvl6pPr>
            <a:lvl7pPr marL="10081334" indent="0">
              <a:buNone/>
              <a:defRPr sz="3333"/>
            </a:lvl7pPr>
            <a:lvl8pPr marL="11761539" indent="0">
              <a:buNone/>
              <a:defRPr sz="3333"/>
            </a:lvl8pPr>
            <a:lvl9pPr marL="1344175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0295"/>
      </p:ext>
    </p:extLst>
  </p:cSld>
  <p:clrMapOvr>
    <a:masterClrMapping/>
  </p:clrMapOvr>
  <p:transition/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6104"/>
      </p:ext>
    </p:extLst>
  </p:cSld>
  <p:clrMapOvr>
    <a:masterClrMapping/>
  </p:clrMapOvr>
  <p:transition/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092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213" tIns="155082" rIns="310213" bIns="15508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5979" tIns="168097" rIns="335979" bIns="16809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5979" tIns="168097" rIns="335979" bIns="1680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5979" tIns="168097" rIns="335979" bIns="1680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228" tIns="201743" rIns="403228" bIns="20174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2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61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79755" indent="0">
              <a:buNone/>
              <a:defRPr sz="6914"/>
            </a:lvl2pPr>
            <a:lvl3pPr marL="3359519" indent="0">
              <a:buNone/>
              <a:defRPr sz="6082"/>
            </a:lvl3pPr>
            <a:lvl4pPr marL="5039271" indent="0">
              <a:buNone/>
              <a:defRPr sz="5249"/>
            </a:lvl4pPr>
            <a:lvl5pPr marL="6719035" indent="0">
              <a:buNone/>
              <a:defRPr sz="5249"/>
            </a:lvl5pPr>
            <a:lvl6pPr marL="8398775" indent="0">
              <a:buNone/>
              <a:defRPr sz="5249"/>
            </a:lvl6pPr>
            <a:lvl7pPr marL="10078559" indent="0">
              <a:buNone/>
              <a:defRPr sz="5249"/>
            </a:lvl7pPr>
            <a:lvl8pPr marL="11758302" indent="0">
              <a:buNone/>
              <a:defRPr sz="5249"/>
            </a:lvl8pPr>
            <a:lvl9pPr marL="13438060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3585"/>
      </p:ext>
    </p:extLst>
  </p:cSld>
  <p:clrMapOvr>
    <a:masterClrMapping/>
  </p:clrMapOvr>
  <p:transition/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8798"/>
      </p:ext>
    </p:extLst>
  </p:cSld>
  <p:clrMapOvr>
    <a:masterClrMapping/>
  </p:clrMapOvr>
  <p:transition/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79755" indent="0">
              <a:buNone/>
              <a:defRPr sz="7499" b="1"/>
            </a:lvl2pPr>
            <a:lvl3pPr marL="3359519" indent="0">
              <a:buNone/>
              <a:defRPr sz="6914" b="1"/>
            </a:lvl3pPr>
            <a:lvl4pPr marL="5039271" indent="0">
              <a:buNone/>
              <a:defRPr sz="6082" b="1"/>
            </a:lvl4pPr>
            <a:lvl5pPr marL="6719035" indent="0">
              <a:buNone/>
              <a:defRPr sz="6082" b="1"/>
            </a:lvl5pPr>
            <a:lvl6pPr marL="8398775" indent="0">
              <a:buNone/>
              <a:defRPr sz="6082" b="1"/>
            </a:lvl6pPr>
            <a:lvl7pPr marL="10078559" indent="0">
              <a:buNone/>
              <a:defRPr sz="6082" b="1"/>
            </a:lvl7pPr>
            <a:lvl8pPr marL="11758302" indent="0">
              <a:buNone/>
              <a:defRPr sz="6082" b="1"/>
            </a:lvl8pPr>
            <a:lvl9pPr marL="1343806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2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679755" indent="0">
              <a:buNone/>
              <a:defRPr sz="7499" b="1"/>
            </a:lvl2pPr>
            <a:lvl3pPr marL="3359519" indent="0">
              <a:buNone/>
              <a:defRPr sz="6914" b="1"/>
            </a:lvl3pPr>
            <a:lvl4pPr marL="5039271" indent="0">
              <a:buNone/>
              <a:defRPr sz="6082" b="1"/>
            </a:lvl4pPr>
            <a:lvl5pPr marL="6719035" indent="0">
              <a:buNone/>
              <a:defRPr sz="6082" b="1"/>
            </a:lvl5pPr>
            <a:lvl6pPr marL="8398775" indent="0">
              <a:buNone/>
              <a:defRPr sz="6082" b="1"/>
            </a:lvl6pPr>
            <a:lvl7pPr marL="10078559" indent="0">
              <a:buNone/>
              <a:defRPr sz="6082" b="1"/>
            </a:lvl7pPr>
            <a:lvl8pPr marL="11758302" indent="0">
              <a:buNone/>
              <a:defRPr sz="6082" b="1"/>
            </a:lvl8pPr>
            <a:lvl9pPr marL="1343806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2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1593"/>
      </p:ext>
    </p:extLst>
  </p:cSld>
  <p:clrMapOvr>
    <a:masterClrMapping/>
  </p:clrMapOvr>
  <p:transition/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8028"/>
      </p:ext>
    </p:extLst>
  </p:cSld>
  <p:clrMapOvr>
    <a:masterClrMapping/>
  </p:clrMapOvr>
  <p:transition/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1912"/>
      </p:ext>
    </p:extLst>
  </p:cSld>
  <p:clrMapOvr>
    <a:masterClrMapping/>
  </p:clrMapOvr>
  <p:transition/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79755" indent="0">
              <a:buNone/>
              <a:defRPr sz="4583"/>
            </a:lvl2pPr>
            <a:lvl3pPr marL="3359519" indent="0">
              <a:buNone/>
              <a:defRPr sz="3747"/>
            </a:lvl3pPr>
            <a:lvl4pPr marL="5039271" indent="0">
              <a:buNone/>
              <a:defRPr sz="3333"/>
            </a:lvl4pPr>
            <a:lvl5pPr marL="6719035" indent="0">
              <a:buNone/>
              <a:defRPr sz="3333"/>
            </a:lvl5pPr>
            <a:lvl6pPr marL="8398775" indent="0">
              <a:buNone/>
              <a:defRPr sz="3333"/>
            </a:lvl6pPr>
            <a:lvl7pPr marL="10078559" indent="0">
              <a:buNone/>
              <a:defRPr sz="3333"/>
            </a:lvl7pPr>
            <a:lvl8pPr marL="11758302" indent="0">
              <a:buNone/>
              <a:defRPr sz="3333"/>
            </a:lvl8pPr>
            <a:lvl9pPr marL="1343806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2288"/>
      </p:ext>
    </p:extLst>
  </p:cSld>
  <p:clrMapOvr>
    <a:masterClrMapping/>
  </p:clrMapOvr>
  <p:transition/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679755" indent="0">
              <a:buNone/>
              <a:defRPr sz="10415"/>
            </a:lvl2pPr>
            <a:lvl3pPr marL="3359519" indent="0">
              <a:buNone/>
              <a:defRPr sz="8997"/>
            </a:lvl3pPr>
            <a:lvl4pPr marL="5039271" indent="0">
              <a:buNone/>
              <a:defRPr sz="7499"/>
            </a:lvl4pPr>
            <a:lvl5pPr marL="6719035" indent="0">
              <a:buNone/>
              <a:defRPr sz="7499"/>
            </a:lvl5pPr>
            <a:lvl6pPr marL="8398775" indent="0">
              <a:buNone/>
              <a:defRPr sz="7499"/>
            </a:lvl6pPr>
            <a:lvl7pPr marL="10078559" indent="0">
              <a:buNone/>
              <a:defRPr sz="7499"/>
            </a:lvl7pPr>
            <a:lvl8pPr marL="11758302" indent="0">
              <a:buNone/>
              <a:defRPr sz="7499"/>
            </a:lvl8pPr>
            <a:lvl9pPr marL="13438060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79755" indent="0">
              <a:buNone/>
              <a:defRPr sz="4583"/>
            </a:lvl2pPr>
            <a:lvl3pPr marL="3359519" indent="0">
              <a:buNone/>
              <a:defRPr sz="3747"/>
            </a:lvl3pPr>
            <a:lvl4pPr marL="5039271" indent="0">
              <a:buNone/>
              <a:defRPr sz="3333"/>
            </a:lvl4pPr>
            <a:lvl5pPr marL="6719035" indent="0">
              <a:buNone/>
              <a:defRPr sz="3333"/>
            </a:lvl5pPr>
            <a:lvl6pPr marL="8398775" indent="0">
              <a:buNone/>
              <a:defRPr sz="3333"/>
            </a:lvl6pPr>
            <a:lvl7pPr marL="10078559" indent="0">
              <a:buNone/>
              <a:defRPr sz="3333"/>
            </a:lvl7pPr>
            <a:lvl8pPr marL="11758302" indent="0">
              <a:buNone/>
              <a:defRPr sz="3333"/>
            </a:lvl8pPr>
            <a:lvl9pPr marL="1343806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712"/>
      </p:ext>
    </p:extLst>
  </p:cSld>
  <p:clrMapOvr>
    <a:masterClrMapping/>
  </p:clrMapOvr>
  <p:transition/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9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447" indent="0">
              <a:buNone/>
              <a:defRPr sz="6914" b="1"/>
            </a:lvl2pPr>
            <a:lvl3pPr marL="3110900" indent="0">
              <a:buNone/>
              <a:defRPr sz="6082" b="1"/>
            </a:lvl3pPr>
            <a:lvl4pPr marL="4666341" indent="0">
              <a:buNone/>
              <a:defRPr sz="5249" b="1"/>
            </a:lvl4pPr>
            <a:lvl5pPr marL="6221794" indent="0">
              <a:buNone/>
              <a:defRPr sz="5249" b="1"/>
            </a:lvl5pPr>
            <a:lvl6pPr marL="7777242" indent="0">
              <a:buNone/>
              <a:defRPr sz="5249" b="1"/>
            </a:lvl6pPr>
            <a:lvl7pPr marL="9332691" indent="0">
              <a:buNone/>
              <a:defRPr sz="5249" b="1"/>
            </a:lvl7pPr>
            <a:lvl8pPr marL="10888137" indent="0">
              <a:buNone/>
              <a:defRPr sz="5249" b="1"/>
            </a:lvl8pPr>
            <a:lvl9pPr marL="1244358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447" indent="0">
              <a:buNone/>
              <a:defRPr sz="6914" b="1"/>
            </a:lvl2pPr>
            <a:lvl3pPr marL="3110900" indent="0">
              <a:buNone/>
              <a:defRPr sz="6082" b="1"/>
            </a:lvl3pPr>
            <a:lvl4pPr marL="4666341" indent="0">
              <a:buNone/>
              <a:defRPr sz="5249" b="1"/>
            </a:lvl4pPr>
            <a:lvl5pPr marL="6221794" indent="0">
              <a:buNone/>
              <a:defRPr sz="5249" b="1"/>
            </a:lvl5pPr>
            <a:lvl6pPr marL="7777242" indent="0">
              <a:buNone/>
              <a:defRPr sz="5249" b="1"/>
            </a:lvl6pPr>
            <a:lvl7pPr marL="9332691" indent="0">
              <a:buNone/>
              <a:defRPr sz="5249" b="1"/>
            </a:lvl7pPr>
            <a:lvl8pPr marL="10888137" indent="0">
              <a:buNone/>
              <a:defRPr sz="5249" b="1"/>
            </a:lvl8pPr>
            <a:lvl9pPr marL="1244358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35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710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1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0746" indent="0">
              <a:buNone/>
              <a:defRPr sz="6082"/>
            </a:lvl2pPr>
            <a:lvl3pPr marL="3101475" indent="0">
              <a:buNone/>
              <a:defRPr sz="5249"/>
            </a:lvl3pPr>
            <a:lvl4pPr marL="4652218" indent="0">
              <a:buNone/>
              <a:defRPr sz="4833"/>
            </a:lvl4pPr>
            <a:lvl5pPr marL="6202958" indent="0">
              <a:buNone/>
              <a:defRPr sz="4833"/>
            </a:lvl5pPr>
            <a:lvl6pPr marL="7753701" indent="0">
              <a:buNone/>
              <a:defRPr sz="4833"/>
            </a:lvl6pPr>
            <a:lvl7pPr marL="9304429" indent="0">
              <a:buNone/>
              <a:defRPr sz="4833"/>
            </a:lvl7pPr>
            <a:lvl8pPr marL="10855180" indent="0">
              <a:buNone/>
              <a:defRPr sz="4833"/>
            </a:lvl8pPr>
            <a:lvl9pPr marL="1240591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741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746" indent="0">
              <a:buNone/>
              <a:defRPr sz="6914" b="1"/>
            </a:lvl2pPr>
            <a:lvl3pPr marL="3101475" indent="0">
              <a:buNone/>
              <a:defRPr sz="6082" b="1"/>
            </a:lvl3pPr>
            <a:lvl4pPr marL="4652218" indent="0">
              <a:buNone/>
              <a:defRPr sz="5249" b="1"/>
            </a:lvl4pPr>
            <a:lvl5pPr marL="6202958" indent="0">
              <a:buNone/>
              <a:defRPr sz="5249" b="1"/>
            </a:lvl5pPr>
            <a:lvl6pPr marL="7753701" indent="0">
              <a:buNone/>
              <a:defRPr sz="5249" b="1"/>
            </a:lvl6pPr>
            <a:lvl7pPr marL="9304429" indent="0">
              <a:buNone/>
              <a:defRPr sz="5249" b="1"/>
            </a:lvl7pPr>
            <a:lvl8pPr marL="10855180" indent="0">
              <a:buNone/>
              <a:defRPr sz="5249" b="1"/>
            </a:lvl8pPr>
            <a:lvl9pPr marL="1240591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746" indent="0">
              <a:buNone/>
              <a:defRPr sz="6914" b="1"/>
            </a:lvl2pPr>
            <a:lvl3pPr marL="3101475" indent="0">
              <a:buNone/>
              <a:defRPr sz="6082" b="1"/>
            </a:lvl3pPr>
            <a:lvl4pPr marL="4652218" indent="0">
              <a:buNone/>
              <a:defRPr sz="5249" b="1"/>
            </a:lvl4pPr>
            <a:lvl5pPr marL="6202958" indent="0">
              <a:buNone/>
              <a:defRPr sz="5249" b="1"/>
            </a:lvl5pPr>
            <a:lvl6pPr marL="7753701" indent="0">
              <a:buNone/>
              <a:defRPr sz="5249" b="1"/>
            </a:lvl6pPr>
            <a:lvl7pPr marL="9304429" indent="0">
              <a:buNone/>
              <a:defRPr sz="5249" b="1"/>
            </a:lvl7pPr>
            <a:lvl8pPr marL="10855180" indent="0">
              <a:buNone/>
              <a:defRPr sz="5249" b="1"/>
            </a:lvl8pPr>
            <a:lvl9pPr marL="1240591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89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529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6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7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746" indent="0">
              <a:buNone/>
              <a:defRPr sz="4164"/>
            </a:lvl2pPr>
            <a:lvl3pPr marL="3101475" indent="0">
              <a:buNone/>
              <a:defRPr sz="3333"/>
            </a:lvl3pPr>
            <a:lvl4pPr marL="4652218" indent="0">
              <a:buNone/>
              <a:defRPr sz="3166"/>
            </a:lvl4pPr>
            <a:lvl5pPr marL="6202958" indent="0">
              <a:buNone/>
              <a:defRPr sz="3166"/>
            </a:lvl5pPr>
            <a:lvl6pPr marL="7753701" indent="0">
              <a:buNone/>
              <a:defRPr sz="3166"/>
            </a:lvl6pPr>
            <a:lvl7pPr marL="9304429" indent="0">
              <a:buNone/>
              <a:defRPr sz="3166"/>
            </a:lvl7pPr>
            <a:lvl8pPr marL="10855180" indent="0">
              <a:buNone/>
              <a:defRPr sz="3166"/>
            </a:lvl8pPr>
            <a:lvl9pPr marL="1240591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167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746" indent="0">
              <a:buNone/>
              <a:defRPr sz="9413"/>
            </a:lvl2pPr>
            <a:lvl3pPr marL="3101475" indent="0">
              <a:buNone/>
              <a:defRPr sz="8332"/>
            </a:lvl3pPr>
            <a:lvl4pPr marL="4652218" indent="0">
              <a:buNone/>
              <a:defRPr sz="6914"/>
            </a:lvl4pPr>
            <a:lvl5pPr marL="6202958" indent="0">
              <a:buNone/>
              <a:defRPr sz="6914"/>
            </a:lvl5pPr>
            <a:lvl6pPr marL="7753701" indent="0">
              <a:buNone/>
              <a:defRPr sz="6914"/>
            </a:lvl6pPr>
            <a:lvl7pPr marL="9304429" indent="0">
              <a:buNone/>
              <a:defRPr sz="6914"/>
            </a:lvl7pPr>
            <a:lvl8pPr marL="10855180" indent="0">
              <a:buNone/>
              <a:defRPr sz="6914"/>
            </a:lvl8pPr>
            <a:lvl9pPr marL="1240591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746" indent="0">
              <a:buNone/>
              <a:defRPr sz="4164"/>
            </a:lvl2pPr>
            <a:lvl3pPr marL="3101475" indent="0">
              <a:buNone/>
              <a:defRPr sz="3333"/>
            </a:lvl3pPr>
            <a:lvl4pPr marL="4652218" indent="0">
              <a:buNone/>
              <a:defRPr sz="3166"/>
            </a:lvl4pPr>
            <a:lvl5pPr marL="6202958" indent="0">
              <a:buNone/>
              <a:defRPr sz="3166"/>
            </a:lvl5pPr>
            <a:lvl6pPr marL="7753701" indent="0">
              <a:buNone/>
              <a:defRPr sz="3166"/>
            </a:lvl6pPr>
            <a:lvl7pPr marL="9304429" indent="0">
              <a:buNone/>
              <a:defRPr sz="3166"/>
            </a:lvl7pPr>
            <a:lvl8pPr marL="10855180" indent="0">
              <a:buNone/>
              <a:defRPr sz="3166"/>
            </a:lvl8pPr>
            <a:lvl9pPr marL="1240591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41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480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85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810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25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72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3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0388" indent="0">
              <a:buNone/>
              <a:defRPr sz="6082"/>
            </a:lvl2pPr>
            <a:lvl3pPr marL="3100752" indent="0">
              <a:buNone/>
              <a:defRPr sz="5249"/>
            </a:lvl3pPr>
            <a:lvl4pPr marL="4651131" indent="0">
              <a:buNone/>
              <a:defRPr sz="4833"/>
            </a:lvl4pPr>
            <a:lvl5pPr marL="6201511" indent="0">
              <a:buNone/>
              <a:defRPr sz="4833"/>
            </a:lvl5pPr>
            <a:lvl6pPr marL="7751888" indent="0">
              <a:buNone/>
              <a:defRPr sz="4833"/>
            </a:lvl6pPr>
            <a:lvl7pPr marL="9302262" indent="0">
              <a:buNone/>
              <a:defRPr sz="4833"/>
            </a:lvl7pPr>
            <a:lvl8pPr marL="10852650" indent="0">
              <a:buNone/>
              <a:defRPr sz="4833"/>
            </a:lvl8pPr>
            <a:lvl9pPr marL="1240301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1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945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388" indent="0">
              <a:buNone/>
              <a:defRPr sz="6914" b="1"/>
            </a:lvl2pPr>
            <a:lvl3pPr marL="3100752" indent="0">
              <a:buNone/>
              <a:defRPr sz="6082" b="1"/>
            </a:lvl3pPr>
            <a:lvl4pPr marL="4651131" indent="0">
              <a:buNone/>
              <a:defRPr sz="5249" b="1"/>
            </a:lvl4pPr>
            <a:lvl5pPr marL="6201511" indent="0">
              <a:buNone/>
              <a:defRPr sz="5249" b="1"/>
            </a:lvl5pPr>
            <a:lvl6pPr marL="7751888" indent="0">
              <a:buNone/>
              <a:defRPr sz="5249" b="1"/>
            </a:lvl6pPr>
            <a:lvl7pPr marL="9302262" indent="0">
              <a:buNone/>
              <a:defRPr sz="5249" b="1"/>
            </a:lvl7pPr>
            <a:lvl8pPr marL="10852650" indent="0">
              <a:buNone/>
              <a:defRPr sz="5249" b="1"/>
            </a:lvl8pPr>
            <a:lvl9pPr marL="1240301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388" indent="0">
              <a:buNone/>
              <a:defRPr sz="6914" b="1"/>
            </a:lvl2pPr>
            <a:lvl3pPr marL="3100752" indent="0">
              <a:buNone/>
              <a:defRPr sz="6082" b="1"/>
            </a:lvl3pPr>
            <a:lvl4pPr marL="4651131" indent="0">
              <a:buNone/>
              <a:defRPr sz="5249" b="1"/>
            </a:lvl4pPr>
            <a:lvl5pPr marL="6201511" indent="0">
              <a:buNone/>
              <a:defRPr sz="5249" b="1"/>
            </a:lvl5pPr>
            <a:lvl6pPr marL="7751888" indent="0">
              <a:buNone/>
              <a:defRPr sz="5249" b="1"/>
            </a:lvl6pPr>
            <a:lvl7pPr marL="9302262" indent="0">
              <a:buNone/>
              <a:defRPr sz="5249" b="1"/>
            </a:lvl7pPr>
            <a:lvl8pPr marL="10852650" indent="0">
              <a:buNone/>
              <a:defRPr sz="5249" b="1"/>
            </a:lvl8pPr>
            <a:lvl9pPr marL="1240301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131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251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86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388" indent="0">
              <a:buNone/>
              <a:defRPr sz="4164"/>
            </a:lvl2pPr>
            <a:lvl3pPr marL="3100752" indent="0">
              <a:buNone/>
              <a:defRPr sz="3333"/>
            </a:lvl3pPr>
            <a:lvl4pPr marL="4651131" indent="0">
              <a:buNone/>
              <a:defRPr sz="3166"/>
            </a:lvl4pPr>
            <a:lvl5pPr marL="6201511" indent="0">
              <a:buNone/>
              <a:defRPr sz="3166"/>
            </a:lvl5pPr>
            <a:lvl6pPr marL="7751888" indent="0">
              <a:buNone/>
              <a:defRPr sz="3166"/>
            </a:lvl6pPr>
            <a:lvl7pPr marL="9302262" indent="0">
              <a:buNone/>
              <a:defRPr sz="3166"/>
            </a:lvl7pPr>
            <a:lvl8pPr marL="10852650" indent="0">
              <a:buNone/>
              <a:defRPr sz="3166"/>
            </a:lvl8pPr>
            <a:lvl9pPr marL="1240301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9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388" indent="0">
              <a:buNone/>
              <a:defRPr sz="9413"/>
            </a:lvl2pPr>
            <a:lvl3pPr marL="3100752" indent="0">
              <a:buNone/>
              <a:defRPr sz="8332"/>
            </a:lvl3pPr>
            <a:lvl4pPr marL="4651131" indent="0">
              <a:buNone/>
              <a:defRPr sz="6914"/>
            </a:lvl4pPr>
            <a:lvl5pPr marL="6201511" indent="0">
              <a:buNone/>
              <a:defRPr sz="6914"/>
            </a:lvl5pPr>
            <a:lvl6pPr marL="7751888" indent="0">
              <a:buNone/>
              <a:defRPr sz="6914"/>
            </a:lvl6pPr>
            <a:lvl7pPr marL="9302262" indent="0">
              <a:buNone/>
              <a:defRPr sz="6914"/>
            </a:lvl7pPr>
            <a:lvl8pPr marL="10852650" indent="0">
              <a:buNone/>
              <a:defRPr sz="6914"/>
            </a:lvl8pPr>
            <a:lvl9pPr marL="1240301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388" indent="0">
              <a:buNone/>
              <a:defRPr sz="4164"/>
            </a:lvl2pPr>
            <a:lvl3pPr marL="3100752" indent="0">
              <a:buNone/>
              <a:defRPr sz="3333"/>
            </a:lvl3pPr>
            <a:lvl4pPr marL="4651131" indent="0">
              <a:buNone/>
              <a:defRPr sz="3166"/>
            </a:lvl4pPr>
            <a:lvl5pPr marL="6201511" indent="0">
              <a:buNone/>
              <a:defRPr sz="3166"/>
            </a:lvl5pPr>
            <a:lvl6pPr marL="7751888" indent="0">
              <a:buNone/>
              <a:defRPr sz="3166"/>
            </a:lvl6pPr>
            <a:lvl7pPr marL="9302262" indent="0">
              <a:buNone/>
              <a:defRPr sz="3166"/>
            </a:lvl7pPr>
            <a:lvl8pPr marL="10852650" indent="0">
              <a:buNone/>
              <a:defRPr sz="3166"/>
            </a:lvl8pPr>
            <a:lvl9pPr marL="1240301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86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1719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56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37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067" tIns="155009" rIns="310067" bIns="15500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67" tIns="155009" rIns="310067" bIns="1550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67" tIns="155009" rIns="310067" bIns="1550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130" tIns="186035" rIns="372130" bIns="18603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4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0027" indent="0">
              <a:buNone/>
              <a:defRPr sz="6082"/>
            </a:lvl2pPr>
            <a:lvl3pPr marL="3100032" indent="0">
              <a:buNone/>
              <a:defRPr sz="5249"/>
            </a:lvl3pPr>
            <a:lvl4pPr marL="4650044" indent="0">
              <a:buNone/>
              <a:defRPr sz="4833"/>
            </a:lvl4pPr>
            <a:lvl5pPr marL="6200067" indent="0">
              <a:buNone/>
              <a:defRPr sz="4833"/>
            </a:lvl5pPr>
            <a:lvl6pPr marL="7750084" indent="0">
              <a:buNone/>
              <a:defRPr sz="4833"/>
            </a:lvl6pPr>
            <a:lvl7pPr marL="9300092" indent="0">
              <a:buNone/>
              <a:defRPr sz="4833"/>
            </a:lvl7pPr>
            <a:lvl8pPr marL="10850119" indent="0">
              <a:buNone/>
              <a:defRPr sz="4833"/>
            </a:lvl8pPr>
            <a:lvl9pPr marL="1240012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383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304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027" indent="0">
              <a:buNone/>
              <a:defRPr sz="6914" b="1"/>
            </a:lvl2pPr>
            <a:lvl3pPr marL="3100032" indent="0">
              <a:buNone/>
              <a:defRPr sz="6082" b="1"/>
            </a:lvl3pPr>
            <a:lvl4pPr marL="4650044" indent="0">
              <a:buNone/>
              <a:defRPr sz="5249" b="1"/>
            </a:lvl4pPr>
            <a:lvl5pPr marL="6200067" indent="0">
              <a:buNone/>
              <a:defRPr sz="5249" b="1"/>
            </a:lvl5pPr>
            <a:lvl6pPr marL="7750084" indent="0">
              <a:buNone/>
              <a:defRPr sz="5249" b="1"/>
            </a:lvl6pPr>
            <a:lvl7pPr marL="9300092" indent="0">
              <a:buNone/>
              <a:defRPr sz="5249" b="1"/>
            </a:lvl7pPr>
            <a:lvl8pPr marL="10850119" indent="0">
              <a:buNone/>
              <a:defRPr sz="5249" b="1"/>
            </a:lvl8pPr>
            <a:lvl9pPr marL="124001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027" indent="0">
              <a:buNone/>
              <a:defRPr sz="6914" b="1"/>
            </a:lvl2pPr>
            <a:lvl3pPr marL="3100032" indent="0">
              <a:buNone/>
              <a:defRPr sz="6082" b="1"/>
            </a:lvl3pPr>
            <a:lvl4pPr marL="4650044" indent="0">
              <a:buNone/>
              <a:defRPr sz="5249" b="1"/>
            </a:lvl4pPr>
            <a:lvl5pPr marL="6200067" indent="0">
              <a:buNone/>
              <a:defRPr sz="5249" b="1"/>
            </a:lvl5pPr>
            <a:lvl6pPr marL="7750084" indent="0">
              <a:buNone/>
              <a:defRPr sz="5249" b="1"/>
            </a:lvl6pPr>
            <a:lvl7pPr marL="9300092" indent="0">
              <a:buNone/>
              <a:defRPr sz="5249" b="1"/>
            </a:lvl7pPr>
            <a:lvl8pPr marL="10850119" indent="0">
              <a:buNone/>
              <a:defRPr sz="5249" b="1"/>
            </a:lvl8pPr>
            <a:lvl9pPr marL="124001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947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9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68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0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027" indent="0">
              <a:buNone/>
              <a:defRPr sz="4164"/>
            </a:lvl2pPr>
            <a:lvl3pPr marL="3100032" indent="0">
              <a:buNone/>
              <a:defRPr sz="3333"/>
            </a:lvl3pPr>
            <a:lvl4pPr marL="4650044" indent="0">
              <a:buNone/>
              <a:defRPr sz="3166"/>
            </a:lvl4pPr>
            <a:lvl5pPr marL="6200067" indent="0">
              <a:buNone/>
              <a:defRPr sz="3166"/>
            </a:lvl5pPr>
            <a:lvl6pPr marL="7750084" indent="0">
              <a:buNone/>
              <a:defRPr sz="3166"/>
            </a:lvl6pPr>
            <a:lvl7pPr marL="9300092" indent="0">
              <a:buNone/>
              <a:defRPr sz="3166"/>
            </a:lvl7pPr>
            <a:lvl8pPr marL="10850119" indent="0">
              <a:buNone/>
              <a:defRPr sz="3166"/>
            </a:lvl8pPr>
            <a:lvl9pPr marL="124001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25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5447" indent="0">
              <a:buNone/>
              <a:defRPr sz="4164"/>
            </a:lvl2pPr>
            <a:lvl3pPr marL="3110900" indent="0">
              <a:buNone/>
              <a:defRPr sz="3333"/>
            </a:lvl3pPr>
            <a:lvl4pPr marL="4666341" indent="0">
              <a:buNone/>
              <a:defRPr sz="3166"/>
            </a:lvl4pPr>
            <a:lvl5pPr marL="6221794" indent="0">
              <a:buNone/>
              <a:defRPr sz="3166"/>
            </a:lvl5pPr>
            <a:lvl6pPr marL="7777242" indent="0">
              <a:buNone/>
              <a:defRPr sz="3166"/>
            </a:lvl6pPr>
            <a:lvl7pPr marL="9332691" indent="0">
              <a:buNone/>
              <a:defRPr sz="3166"/>
            </a:lvl7pPr>
            <a:lvl8pPr marL="10888137" indent="0">
              <a:buNone/>
              <a:defRPr sz="3166"/>
            </a:lvl8pPr>
            <a:lvl9pPr marL="1244358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933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027" indent="0">
              <a:buNone/>
              <a:defRPr sz="9413"/>
            </a:lvl2pPr>
            <a:lvl3pPr marL="3100032" indent="0">
              <a:buNone/>
              <a:defRPr sz="8332"/>
            </a:lvl3pPr>
            <a:lvl4pPr marL="4650044" indent="0">
              <a:buNone/>
              <a:defRPr sz="6914"/>
            </a:lvl4pPr>
            <a:lvl5pPr marL="6200067" indent="0">
              <a:buNone/>
              <a:defRPr sz="6914"/>
            </a:lvl5pPr>
            <a:lvl6pPr marL="7750084" indent="0">
              <a:buNone/>
              <a:defRPr sz="6914"/>
            </a:lvl6pPr>
            <a:lvl7pPr marL="9300092" indent="0">
              <a:buNone/>
              <a:defRPr sz="6914"/>
            </a:lvl7pPr>
            <a:lvl8pPr marL="10850119" indent="0">
              <a:buNone/>
              <a:defRPr sz="6914"/>
            </a:lvl8pPr>
            <a:lvl9pPr marL="1240012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027" indent="0">
              <a:buNone/>
              <a:defRPr sz="4164"/>
            </a:lvl2pPr>
            <a:lvl3pPr marL="3100032" indent="0">
              <a:buNone/>
              <a:defRPr sz="3333"/>
            </a:lvl3pPr>
            <a:lvl4pPr marL="4650044" indent="0">
              <a:buNone/>
              <a:defRPr sz="3166"/>
            </a:lvl4pPr>
            <a:lvl5pPr marL="6200067" indent="0">
              <a:buNone/>
              <a:defRPr sz="3166"/>
            </a:lvl5pPr>
            <a:lvl6pPr marL="7750084" indent="0">
              <a:buNone/>
              <a:defRPr sz="3166"/>
            </a:lvl6pPr>
            <a:lvl7pPr marL="9300092" indent="0">
              <a:buNone/>
              <a:defRPr sz="3166"/>
            </a:lvl7pPr>
            <a:lvl8pPr marL="10850119" indent="0">
              <a:buNone/>
              <a:defRPr sz="3166"/>
            </a:lvl8pPr>
            <a:lvl9pPr marL="124001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71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579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685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949" tIns="154949" rIns="309949" bIns="154949"/>
          <a:lstStyle/>
          <a:p>
            <a:pPr defTabSz="3098832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49" tIns="154949" rIns="309949" bIns="154949"/>
          <a:lstStyle/>
          <a:p>
            <a:pPr defTabSz="309883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49" tIns="154949" rIns="309949" bIns="154949"/>
          <a:lstStyle/>
          <a:p>
            <a:pPr defTabSz="309883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988" tIns="185963" rIns="371988" bIns="18596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98832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7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9427" indent="0">
              <a:buNone/>
              <a:defRPr sz="6082"/>
            </a:lvl2pPr>
            <a:lvl3pPr marL="3098832" indent="0">
              <a:buNone/>
              <a:defRPr sz="5249"/>
            </a:lvl3pPr>
            <a:lvl4pPr marL="4648248" indent="0">
              <a:buNone/>
              <a:defRPr sz="4833"/>
            </a:lvl4pPr>
            <a:lvl5pPr marL="6197671" indent="0">
              <a:buNone/>
              <a:defRPr sz="4833"/>
            </a:lvl5pPr>
            <a:lvl6pPr marL="7747084" indent="0">
              <a:buNone/>
              <a:defRPr sz="4833"/>
            </a:lvl6pPr>
            <a:lvl7pPr marL="9296504" indent="0">
              <a:buNone/>
              <a:defRPr sz="4833"/>
            </a:lvl7pPr>
            <a:lvl8pPr marL="10845914" indent="0">
              <a:buNone/>
              <a:defRPr sz="4833"/>
            </a:lvl8pPr>
            <a:lvl9pPr marL="1239533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075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74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427" indent="0">
              <a:buNone/>
              <a:defRPr sz="6914" b="1"/>
            </a:lvl2pPr>
            <a:lvl3pPr marL="3098832" indent="0">
              <a:buNone/>
              <a:defRPr sz="6082" b="1"/>
            </a:lvl3pPr>
            <a:lvl4pPr marL="4648248" indent="0">
              <a:buNone/>
              <a:defRPr sz="5249" b="1"/>
            </a:lvl4pPr>
            <a:lvl5pPr marL="6197671" indent="0">
              <a:buNone/>
              <a:defRPr sz="5249" b="1"/>
            </a:lvl5pPr>
            <a:lvl6pPr marL="7747084" indent="0">
              <a:buNone/>
              <a:defRPr sz="5249" b="1"/>
            </a:lvl6pPr>
            <a:lvl7pPr marL="9296504" indent="0">
              <a:buNone/>
              <a:defRPr sz="5249" b="1"/>
            </a:lvl7pPr>
            <a:lvl8pPr marL="10845914" indent="0">
              <a:buNone/>
              <a:defRPr sz="5249" b="1"/>
            </a:lvl8pPr>
            <a:lvl9pPr marL="1239533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427" indent="0">
              <a:buNone/>
              <a:defRPr sz="6914" b="1"/>
            </a:lvl2pPr>
            <a:lvl3pPr marL="3098832" indent="0">
              <a:buNone/>
              <a:defRPr sz="6082" b="1"/>
            </a:lvl3pPr>
            <a:lvl4pPr marL="4648248" indent="0">
              <a:buNone/>
              <a:defRPr sz="5249" b="1"/>
            </a:lvl4pPr>
            <a:lvl5pPr marL="6197671" indent="0">
              <a:buNone/>
              <a:defRPr sz="5249" b="1"/>
            </a:lvl5pPr>
            <a:lvl6pPr marL="7747084" indent="0">
              <a:buNone/>
              <a:defRPr sz="5249" b="1"/>
            </a:lvl6pPr>
            <a:lvl7pPr marL="9296504" indent="0">
              <a:buNone/>
              <a:defRPr sz="5249" b="1"/>
            </a:lvl7pPr>
            <a:lvl8pPr marL="10845914" indent="0">
              <a:buNone/>
              <a:defRPr sz="5249" b="1"/>
            </a:lvl8pPr>
            <a:lvl9pPr marL="1239533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71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54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3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5447" indent="0">
              <a:buNone/>
              <a:defRPr sz="9413"/>
            </a:lvl2pPr>
            <a:lvl3pPr marL="3110900" indent="0">
              <a:buNone/>
              <a:defRPr sz="8332"/>
            </a:lvl3pPr>
            <a:lvl4pPr marL="4666341" indent="0">
              <a:buNone/>
              <a:defRPr sz="6914"/>
            </a:lvl4pPr>
            <a:lvl5pPr marL="6221794" indent="0">
              <a:buNone/>
              <a:defRPr sz="6914"/>
            </a:lvl5pPr>
            <a:lvl6pPr marL="7777242" indent="0">
              <a:buNone/>
              <a:defRPr sz="6914"/>
            </a:lvl6pPr>
            <a:lvl7pPr marL="9332691" indent="0">
              <a:buNone/>
              <a:defRPr sz="6914"/>
            </a:lvl7pPr>
            <a:lvl8pPr marL="10888137" indent="0">
              <a:buNone/>
              <a:defRPr sz="6914"/>
            </a:lvl8pPr>
            <a:lvl9pPr marL="12443586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5447" indent="0">
              <a:buNone/>
              <a:defRPr sz="4164"/>
            </a:lvl2pPr>
            <a:lvl3pPr marL="3110900" indent="0">
              <a:buNone/>
              <a:defRPr sz="3333"/>
            </a:lvl3pPr>
            <a:lvl4pPr marL="4666341" indent="0">
              <a:buNone/>
              <a:defRPr sz="3166"/>
            </a:lvl4pPr>
            <a:lvl5pPr marL="6221794" indent="0">
              <a:buNone/>
              <a:defRPr sz="3166"/>
            </a:lvl5pPr>
            <a:lvl6pPr marL="7777242" indent="0">
              <a:buNone/>
              <a:defRPr sz="3166"/>
            </a:lvl6pPr>
            <a:lvl7pPr marL="9332691" indent="0">
              <a:buNone/>
              <a:defRPr sz="3166"/>
            </a:lvl7pPr>
            <a:lvl8pPr marL="10888137" indent="0">
              <a:buNone/>
              <a:defRPr sz="3166"/>
            </a:lvl8pPr>
            <a:lvl9pPr marL="1244358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835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9427" indent="0">
              <a:buNone/>
              <a:defRPr sz="4164"/>
            </a:lvl2pPr>
            <a:lvl3pPr marL="3098832" indent="0">
              <a:buNone/>
              <a:defRPr sz="3333"/>
            </a:lvl3pPr>
            <a:lvl4pPr marL="4648248" indent="0">
              <a:buNone/>
              <a:defRPr sz="3166"/>
            </a:lvl4pPr>
            <a:lvl5pPr marL="6197671" indent="0">
              <a:buNone/>
              <a:defRPr sz="3166"/>
            </a:lvl5pPr>
            <a:lvl6pPr marL="7747084" indent="0">
              <a:buNone/>
              <a:defRPr sz="3166"/>
            </a:lvl6pPr>
            <a:lvl7pPr marL="9296504" indent="0">
              <a:buNone/>
              <a:defRPr sz="3166"/>
            </a:lvl7pPr>
            <a:lvl8pPr marL="10845914" indent="0">
              <a:buNone/>
              <a:defRPr sz="3166"/>
            </a:lvl8pPr>
            <a:lvl9pPr marL="1239533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49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9427" indent="0">
              <a:buNone/>
              <a:defRPr sz="9413"/>
            </a:lvl2pPr>
            <a:lvl3pPr marL="3098832" indent="0">
              <a:buNone/>
              <a:defRPr sz="8332"/>
            </a:lvl3pPr>
            <a:lvl4pPr marL="4648248" indent="0">
              <a:buNone/>
              <a:defRPr sz="6914"/>
            </a:lvl4pPr>
            <a:lvl5pPr marL="6197671" indent="0">
              <a:buNone/>
              <a:defRPr sz="6914"/>
            </a:lvl5pPr>
            <a:lvl6pPr marL="7747084" indent="0">
              <a:buNone/>
              <a:defRPr sz="6914"/>
            </a:lvl6pPr>
            <a:lvl7pPr marL="9296504" indent="0">
              <a:buNone/>
              <a:defRPr sz="6914"/>
            </a:lvl7pPr>
            <a:lvl8pPr marL="10845914" indent="0">
              <a:buNone/>
              <a:defRPr sz="6914"/>
            </a:lvl8pPr>
            <a:lvl9pPr marL="1239533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9427" indent="0">
              <a:buNone/>
              <a:defRPr sz="4164"/>
            </a:lvl2pPr>
            <a:lvl3pPr marL="3098832" indent="0">
              <a:buNone/>
              <a:defRPr sz="3333"/>
            </a:lvl3pPr>
            <a:lvl4pPr marL="4648248" indent="0">
              <a:buNone/>
              <a:defRPr sz="3166"/>
            </a:lvl4pPr>
            <a:lvl5pPr marL="6197671" indent="0">
              <a:buNone/>
              <a:defRPr sz="3166"/>
            </a:lvl5pPr>
            <a:lvl6pPr marL="7747084" indent="0">
              <a:buNone/>
              <a:defRPr sz="3166"/>
            </a:lvl6pPr>
            <a:lvl7pPr marL="9296504" indent="0">
              <a:buNone/>
              <a:defRPr sz="3166"/>
            </a:lvl7pPr>
            <a:lvl8pPr marL="10845914" indent="0">
              <a:buNone/>
              <a:defRPr sz="3166"/>
            </a:lvl8pPr>
            <a:lvl9pPr marL="1239533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271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3054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130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926" tIns="154934" rIns="309926" bIns="1549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7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9309" indent="0">
              <a:buNone/>
              <a:defRPr sz="6082"/>
            </a:lvl2pPr>
            <a:lvl3pPr marL="3098588" indent="0">
              <a:buNone/>
              <a:defRPr sz="5249"/>
            </a:lvl3pPr>
            <a:lvl4pPr marL="4647878" indent="0">
              <a:buNone/>
              <a:defRPr sz="4833"/>
            </a:lvl4pPr>
            <a:lvl5pPr marL="6197174" indent="0">
              <a:buNone/>
              <a:defRPr sz="4833"/>
            </a:lvl5pPr>
            <a:lvl6pPr marL="7746469" indent="0">
              <a:buNone/>
              <a:defRPr sz="4833"/>
            </a:lvl6pPr>
            <a:lvl7pPr marL="9295753" indent="0">
              <a:buNone/>
              <a:defRPr sz="4833"/>
            </a:lvl7pPr>
            <a:lvl8pPr marL="10845061" indent="0">
              <a:buNone/>
              <a:defRPr sz="4833"/>
            </a:lvl8pPr>
            <a:lvl9pPr marL="1239434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5113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7307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309" indent="0">
              <a:buNone/>
              <a:defRPr sz="6914" b="1"/>
            </a:lvl2pPr>
            <a:lvl3pPr marL="3098588" indent="0">
              <a:buNone/>
              <a:defRPr sz="6082" b="1"/>
            </a:lvl3pPr>
            <a:lvl4pPr marL="4647878" indent="0">
              <a:buNone/>
              <a:defRPr sz="5249" b="1"/>
            </a:lvl4pPr>
            <a:lvl5pPr marL="6197174" indent="0">
              <a:buNone/>
              <a:defRPr sz="5249" b="1"/>
            </a:lvl5pPr>
            <a:lvl6pPr marL="7746469" indent="0">
              <a:buNone/>
              <a:defRPr sz="5249" b="1"/>
            </a:lvl6pPr>
            <a:lvl7pPr marL="9295753" indent="0">
              <a:buNone/>
              <a:defRPr sz="5249" b="1"/>
            </a:lvl7pPr>
            <a:lvl8pPr marL="10845061" indent="0">
              <a:buNone/>
              <a:defRPr sz="5249" b="1"/>
            </a:lvl8pPr>
            <a:lvl9pPr marL="1239434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309" indent="0">
              <a:buNone/>
              <a:defRPr sz="6914" b="1"/>
            </a:lvl2pPr>
            <a:lvl3pPr marL="3098588" indent="0">
              <a:buNone/>
              <a:defRPr sz="6082" b="1"/>
            </a:lvl3pPr>
            <a:lvl4pPr marL="4647878" indent="0">
              <a:buNone/>
              <a:defRPr sz="5249" b="1"/>
            </a:lvl4pPr>
            <a:lvl5pPr marL="6197174" indent="0">
              <a:buNone/>
              <a:defRPr sz="5249" b="1"/>
            </a:lvl5pPr>
            <a:lvl6pPr marL="7746469" indent="0">
              <a:buNone/>
              <a:defRPr sz="5249" b="1"/>
            </a:lvl6pPr>
            <a:lvl7pPr marL="9295753" indent="0">
              <a:buNone/>
              <a:defRPr sz="5249" b="1"/>
            </a:lvl7pPr>
            <a:lvl8pPr marL="10845061" indent="0">
              <a:buNone/>
              <a:defRPr sz="5249" b="1"/>
            </a:lvl8pPr>
            <a:lvl9pPr marL="1239434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466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78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3569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219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9309" indent="0">
              <a:buNone/>
              <a:defRPr sz="4164"/>
            </a:lvl2pPr>
            <a:lvl3pPr marL="3098588" indent="0">
              <a:buNone/>
              <a:defRPr sz="3333"/>
            </a:lvl3pPr>
            <a:lvl4pPr marL="4647878" indent="0">
              <a:buNone/>
              <a:defRPr sz="3166"/>
            </a:lvl4pPr>
            <a:lvl5pPr marL="6197174" indent="0">
              <a:buNone/>
              <a:defRPr sz="3166"/>
            </a:lvl5pPr>
            <a:lvl6pPr marL="7746469" indent="0">
              <a:buNone/>
              <a:defRPr sz="3166"/>
            </a:lvl6pPr>
            <a:lvl7pPr marL="9295753" indent="0">
              <a:buNone/>
              <a:defRPr sz="3166"/>
            </a:lvl7pPr>
            <a:lvl8pPr marL="10845061" indent="0">
              <a:buNone/>
              <a:defRPr sz="3166"/>
            </a:lvl8pPr>
            <a:lvl9pPr marL="1239434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681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9309" indent="0">
              <a:buNone/>
              <a:defRPr sz="9413"/>
            </a:lvl2pPr>
            <a:lvl3pPr marL="3098588" indent="0">
              <a:buNone/>
              <a:defRPr sz="8332"/>
            </a:lvl3pPr>
            <a:lvl4pPr marL="4647878" indent="0">
              <a:buNone/>
              <a:defRPr sz="6914"/>
            </a:lvl4pPr>
            <a:lvl5pPr marL="6197174" indent="0">
              <a:buNone/>
              <a:defRPr sz="6914"/>
            </a:lvl5pPr>
            <a:lvl6pPr marL="7746469" indent="0">
              <a:buNone/>
              <a:defRPr sz="6914"/>
            </a:lvl6pPr>
            <a:lvl7pPr marL="9295753" indent="0">
              <a:buNone/>
              <a:defRPr sz="6914"/>
            </a:lvl7pPr>
            <a:lvl8pPr marL="10845061" indent="0">
              <a:buNone/>
              <a:defRPr sz="6914"/>
            </a:lvl8pPr>
            <a:lvl9pPr marL="12394344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9309" indent="0">
              <a:buNone/>
              <a:defRPr sz="4164"/>
            </a:lvl2pPr>
            <a:lvl3pPr marL="3098588" indent="0">
              <a:buNone/>
              <a:defRPr sz="3333"/>
            </a:lvl3pPr>
            <a:lvl4pPr marL="4647878" indent="0">
              <a:buNone/>
              <a:defRPr sz="3166"/>
            </a:lvl4pPr>
            <a:lvl5pPr marL="6197174" indent="0">
              <a:buNone/>
              <a:defRPr sz="3166"/>
            </a:lvl5pPr>
            <a:lvl6pPr marL="7746469" indent="0">
              <a:buNone/>
              <a:defRPr sz="3166"/>
            </a:lvl6pPr>
            <a:lvl7pPr marL="9295753" indent="0">
              <a:buNone/>
              <a:defRPr sz="3166"/>
            </a:lvl7pPr>
            <a:lvl8pPr marL="10845061" indent="0">
              <a:buNone/>
              <a:defRPr sz="3166"/>
            </a:lvl8pPr>
            <a:lvl9pPr marL="1239434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426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9455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61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855" tIns="154896" rIns="309855" bIns="15489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58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8944" indent="0">
              <a:buNone/>
              <a:defRPr sz="6082"/>
            </a:lvl2pPr>
            <a:lvl3pPr marL="3097865" indent="0">
              <a:buNone/>
              <a:defRPr sz="5249"/>
            </a:lvl3pPr>
            <a:lvl4pPr marL="4646795" indent="0">
              <a:buNone/>
              <a:defRPr sz="4833"/>
            </a:lvl4pPr>
            <a:lvl5pPr marL="6195726" indent="0">
              <a:buNone/>
              <a:defRPr sz="4833"/>
            </a:lvl5pPr>
            <a:lvl6pPr marL="7744661" indent="0">
              <a:buNone/>
              <a:defRPr sz="4833"/>
            </a:lvl6pPr>
            <a:lvl7pPr marL="9293588" indent="0">
              <a:buNone/>
              <a:defRPr sz="4833"/>
            </a:lvl7pPr>
            <a:lvl8pPr marL="10842531" indent="0">
              <a:buNone/>
              <a:defRPr sz="4833"/>
            </a:lvl8pPr>
            <a:lvl9pPr marL="1239145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46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28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944" indent="0">
              <a:buNone/>
              <a:defRPr sz="6914" b="1"/>
            </a:lvl2pPr>
            <a:lvl3pPr marL="3097865" indent="0">
              <a:buNone/>
              <a:defRPr sz="6082" b="1"/>
            </a:lvl3pPr>
            <a:lvl4pPr marL="4646795" indent="0">
              <a:buNone/>
              <a:defRPr sz="5249" b="1"/>
            </a:lvl4pPr>
            <a:lvl5pPr marL="6195726" indent="0">
              <a:buNone/>
              <a:defRPr sz="5249" b="1"/>
            </a:lvl5pPr>
            <a:lvl6pPr marL="7744661" indent="0">
              <a:buNone/>
              <a:defRPr sz="5249" b="1"/>
            </a:lvl6pPr>
            <a:lvl7pPr marL="9293588" indent="0">
              <a:buNone/>
              <a:defRPr sz="5249" b="1"/>
            </a:lvl7pPr>
            <a:lvl8pPr marL="10842531" indent="0">
              <a:buNone/>
              <a:defRPr sz="5249" b="1"/>
            </a:lvl8pPr>
            <a:lvl9pPr marL="1239145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944" indent="0">
              <a:buNone/>
              <a:defRPr sz="6914" b="1"/>
            </a:lvl2pPr>
            <a:lvl3pPr marL="3097865" indent="0">
              <a:buNone/>
              <a:defRPr sz="6082" b="1"/>
            </a:lvl3pPr>
            <a:lvl4pPr marL="4646795" indent="0">
              <a:buNone/>
              <a:defRPr sz="5249" b="1"/>
            </a:lvl4pPr>
            <a:lvl5pPr marL="6195726" indent="0">
              <a:buNone/>
              <a:defRPr sz="5249" b="1"/>
            </a:lvl5pPr>
            <a:lvl6pPr marL="7744661" indent="0">
              <a:buNone/>
              <a:defRPr sz="5249" b="1"/>
            </a:lvl6pPr>
            <a:lvl7pPr marL="9293588" indent="0">
              <a:buNone/>
              <a:defRPr sz="5249" b="1"/>
            </a:lvl7pPr>
            <a:lvl8pPr marL="10842531" indent="0">
              <a:buNone/>
              <a:defRPr sz="5249" b="1"/>
            </a:lvl8pPr>
            <a:lvl9pPr marL="1239145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31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519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850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7624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4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8944" indent="0">
              <a:buNone/>
              <a:defRPr sz="4164"/>
            </a:lvl2pPr>
            <a:lvl3pPr marL="3097865" indent="0">
              <a:buNone/>
              <a:defRPr sz="3333"/>
            </a:lvl3pPr>
            <a:lvl4pPr marL="4646795" indent="0">
              <a:buNone/>
              <a:defRPr sz="3166"/>
            </a:lvl4pPr>
            <a:lvl5pPr marL="6195726" indent="0">
              <a:buNone/>
              <a:defRPr sz="3166"/>
            </a:lvl5pPr>
            <a:lvl6pPr marL="7744661" indent="0">
              <a:buNone/>
              <a:defRPr sz="3166"/>
            </a:lvl6pPr>
            <a:lvl7pPr marL="9293588" indent="0">
              <a:buNone/>
              <a:defRPr sz="3166"/>
            </a:lvl7pPr>
            <a:lvl8pPr marL="10842531" indent="0">
              <a:buNone/>
              <a:defRPr sz="3166"/>
            </a:lvl8pPr>
            <a:lvl9pPr marL="1239145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24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8944" indent="0">
              <a:buNone/>
              <a:defRPr sz="9413"/>
            </a:lvl2pPr>
            <a:lvl3pPr marL="3097865" indent="0">
              <a:buNone/>
              <a:defRPr sz="8332"/>
            </a:lvl3pPr>
            <a:lvl4pPr marL="4646795" indent="0">
              <a:buNone/>
              <a:defRPr sz="6914"/>
            </a:lvl4pPr>
            <a:lvl5pPr marL="6195726" indent="0">
              <a:buNone/>
              <a:defRPr sz="6914"/>
            </a:lvl5pPr>
            <a:lvl6pPr marL="7744661" indent="0">
              <a:buNone/>
              <a:defRPr sz="6914"/>
            </a:lvl6pPr>
            <a:lvl7pPr marL="9293588" indent="0">
              <a:buNone/>
              <a:defRPr sz="6914"/>
            </a:lvl7pPr>
            <a:lvl8pPr marL="10842531" indent="0">
              <a:buNone/>
              <a:defRPr sz="6914"/>
            </a:lvl8pPr>
            <a:lvl9pPr marL="1239145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8944" indent="0">
              <a:buNone/>
              <a:defRPr sz="4164"/>
            </a:lvl2pPr>
            <a:lvl3pPr marL="3097865" indent="0">
              <a:buNone/>
              <a:defRPr sz="3333"/>
            </a:lvl3pPr>
            <a:lvl4pPr marL="4646795" indent="0">
              <a:buNone/>
              <a:defRPr sz="3166"/>
            </a:lvl4pPr>
            <a:lvl5pPr marL="6195726" indent="0">
              <a:buNone/>
              <a:defRPr sz="3166"/>
            </a:lvl5pPr>
            <a:lvl6pPr marL="7744661" indent="0">
              <a:buNone/>
              <a:defRPr sz="3166"/>
            </a:lvl6pPr>
            <a:lvl7pPr marL="9293588" indent="0">
              <a:buNone/>
              <a:defRPr sz="3166"/>
            </a:lvl7pPr>
            <a:lvl8pPr marL="10842531" indent="0">
              <a:buNone/>
              <a:defRPr sz="3166"/>
            </a:lvl8pPr>
            <a:lvl9pPr marL="1239145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8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302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7554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790" tIns="185855" rIns="371790" bIns="185855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126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75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0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8584" indent="0">
              <a:buNone/>
              <a:defRPr sz="6082"/>
            </a:lvl2pPr>
            <a:lvl3pPr marL="3097146" indent="0">
              <a:buNone/>
              <a:defRPr sz="5249"/>
            </a:lvl3pPr>
            <a:lvl4pPr marL="4645711" indent="0">
              <a:buNone/>
              <a:defRPr sz="4833"/>
            </a:lvl4pPr>
            <a:lvl5pPr marL="6194284" indent="0">
              <a:buNone/>
              <a:defRPr sz="4833"/>
            </a:lvl5pPr>
            <a:lvl6pPr marL="7742856" indent="0">
              <a:buNone/>
              <a:defRPr sz="4833"/>
            </a:lvl6pPr>
            <a:lvl7pPr marL="9291423" indent="0">
              <a:buNone/>
              <a:defRPr sz="4833"/>
            </a:lvl7pPr>
            <a:lvl8pPr marL="10840002" indent="0">
              <a:buNone/>
              <a:defRPr sz="4833"/>
            </a:lvl8pPr>
            <a:lvl9pPr marL="1238856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5435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98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0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584" indent="0">
              <a:buNone/>
              <a:defRPr sz="6914" b="1"/>
            </a:lvl2pPr>
            <a:lvl3pPr marL="3097146" indent="0">
              <a:buNone/>
              <a:defRPr sz="6082" b="1"/>
            </a:lvl3pPr>
            <a:lvl4pPr marL="4645711" indent="0">
              <a:buNone/>
              <a:defRPr sz="5249" b="1"/>
            </a:lvl4pPr>
            <a:lvl5pPr marL="6194284" indent="0">
              <a:buNone/>
              <a:defRPr sz="5249" b="1"/>
            </a:lvl5pPr>
            <a:lvl6pPr marL="7742856" indent="0">
              <a:buNone/>
              <a:defRPr sz="5249" b="1"/>
            </a:lvl6pPr>
            <a:lvl7pPr marL="9291423" indent="0">
              <a:buNone/>
              <a:defRPr sz="5249" b="1"/>
            </a:lvl7pPr>
            <a:lvl8pPr marL="10840002" indent="0">
              <a:buNone/>
              <a:defRPr sz="5249" b="1"/>
            </a:lvl8pPr>
            <a:lvl9pPr marL="1238856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584" indent="0">
              <a:buNone/>
              <a:defRPr sz="6914" b="1"/>
            </a:lvl2pPr>
            <a:lvl3pPr marL="3097146" indent="0">
              <a:buNone/>
              <a:defRPr sz="6082" b="1"/>
            </a:lvl3pPr>
            <a:lvl4pPr marL="4645711" indent="0">
              <a:buNone/>
              <a:defRPr sz="5249" b="1"/>
            </a:lvl4pPr>
            <a:lvl5pPr marL="6194284" indent="0">
              <a:buNone/>
              <a:defRPr sz="5249" b="1"/>
            </a:lvl5pPr>
            <a:lvl6pPr marL="7742856" indent="0">
              <a:buNone/>
              <a:defRPr sz="5249" b="1"/>
            </a:lvl6pPr>
            <a:lvl7pPr marL="9291423" indent="0">
              <a:buNone/>
              <a:defRPr sz="5249" b="1"/>
            </a:lvl7pPr>
            <a:lvl8pPr marL="10840002" indent="0">
              <a:buNone/>
              <a:defRPr sz="5249" b="1"/>
            </a:lvl8pPr>
            <a:lvl9pPr marL="1238856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162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750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5548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6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8584" indent="0">
              <a:buNone/>
              <a:defRPr sz="4164"/>
            </a:lvl2pPr>
            <a:lvl3pPr marL="3097146" indent="0">
              <a:buNone/>
              <a:defRPr sz="3333"/>
            </a:lvl3pPr>
            <a:lvl4pPr marL="4645711" indent="0">
              <a:buNone/>
              <a:defRPr sz="3166"/>
            </a:lvl4pPr>
            <a:lvl5pPr marL="6194284" indent="0">
              <a:buNone/>
              <a:defRPr sz="3166"/>
            </a:lvl5pPr>
            <a:lvl6pPr marL="7742856" indent="0">
              <a:buNone/>
              <a:defRPr sz="3166"/>
            </a:lvl6pPr>
            <a:lvl7pPr marL="9291423" indent="0">
              <a:buNone/>
              <a:defRPr sz="3166"/>
            </a:lvl7pPr>
            <a:lvl8pPr marL="10840002" indent="0">
              <a:buNone/>
              <a:defRPr sz="3166"/>
            </a:lvl8pPr>
            <a:lvl9pPr marL="1238856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08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8584" indent="0">
              <a:buNone/>
              <a:defRPr sz="9413"/>
            </a:lvl2pPr>
            <a:lvl3pPr marL="3097146" indent="0">
              <a:buNone/>
              <a:defRPr sz="8332"/>
            </a:lvl3pPr>
            <a:lvl4pPr marL="4645711" indent="0">
              <a:buNone/>
              <a:defRPr sz="6914"/>
            </a:lvl4pPr>
            <a:lvl5pPr marL="6194284" indent="0">
              <a:buNone/>
              <a:defRPr sz="6914"/>
            </a:lvl5pPr>
            <a:lvl6pPr marL="7742856" indent="0">
              <a:buNone/>
              <a:defRPr sz="6914"/>
            </a:lvl6pPr>
            <a:lvl7pPr marL="9291423" indent="0">
              <a:buNone/>
              <a:defRPr sz="6914"/>
            </a:lvl7pPr>
            <a:lvl8pPr marL="10840002" indent="0">
              <a:buNone/>
              <a:defRPr sz="6914"/>
            </a:lvl8pPr>
            <a:lvl9pPr marL="12388561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8584" indent="0">
              <a:buNone/>
              <a:defRPr sz="4164"/>
            </a:lvl2pPr>
            <a:lvl3pPr marL="3097146" indent="0">
              <a:buNone/>
              <a:defRPr sz="3333"/>
            </a:lvl3pPr>
            <a:lvl4pPr marL="4645711" indent="0">
              <a:buNone/>
              <a:defRPr sz="3166"/>
            </a:lvl4pPr>
            <a:lvl5pPr marL="6194284" indent="0">
              <a:buNone/>
              <a:defRPr sz="3166"/>
            </a:lvl5pPr>
            <a:lvl6pPr marL="7742856" indent="0">
              <a:buNone/>
              <a:defRPr sz="3166"/>
            </a:lvl6pPr>
            <a:lvl7pPr marL="9291423" indent="0">
              <a:buNone/>
              <a:defRPr sz="3166"/>
            </a:lvl7pPr>
            <a:lvl8pPr marL="10840002" indent="0">
              <a:buNone/>
              <a:defRPr sz="3166"/>
            </a:lvl8pPr>
            <a:lvl9pPr marL="1238856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310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150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9746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806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659" tIns="154799" rIns="309659" bIns="154799"/>
          <a:lstStyle/>
          <a:p>
            <a:pPr defTabSz="3095947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594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594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9594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1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070" tIns="155529" rIns="311070" bIns="15552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3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7984" indent="0">
              <a:buNone/>
              <a:defRPr sz="6082"/>
            </a:lvl2pPr>
            <a:lvl3pPr marL="3095947" indent="0">
              <a:buNone/>
              <a:defRPr sz="5249"/>
            </a:lvl3pPr>
            <a:lvl4pPr marL="4643915" indent="0">
              <a:buNone/>
              <a:defRPr sz="4833"/>
            </a:lvl4pPr>
            <a:lvl5pPr marL="6191892" indent="0">
              <a:buNone/>
              <a:defRPr sz="4833"/>
            </a:lvl5pPr>
            <a:lvl6pPr marL="7739862" indent="0">
              <a:buNone/>
              <a:defRPr sz="4833"/>
            </a:lvl6pPr>
            <a:lvl7pPr marL="9287839" indent="0">
              <a:buNone/>
              <a:defRPr sz="4833"/>
            </a:lvl7pPr>
            <a:lvl8pPr marL="10835801" indent="0">
              <a:buNone/>
              <a:defRPr sz="4833"/>
            </a:lvl8pPr>
            <a:lvl9pPr marL="1238377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038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0662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984" indent="0">
              <a:buNone/>
              <a:defRPr sz="6914" b="1"/>
            </a:lvl2pPr>
            <a:lvl3pPr marL="3095947" indent="0">
              <a:buNone/>
              <a:defRPr sz="6082" b="1"/>
            </a:lvl3pPr>
            <a:lvl4pPr marL="4643915" indent="0">
              <a:buNone/>
              <a:defRPr sz="5249" b="1"/>
            </a:lvl4pPr>
            <a:lvl5pPr marL="6191892" indent="0">
              <a:buNone/>
              <a:defRPr sz="5249" b="1"/>
            </a:lvl5pPr>
            <a:lvl6pPr marL="7739862" indent="0">
              <a:buNone/>
              <a:defRPr sz="5249" b="1"/>
            </a:lvl6pPr>
            <a:lvl7pPr marL="9287839" indent="0">
              <a:buNone/>
              <a:defRPr sz="5249" b="1"/>
            </a:lvl7pPr>
            <a:lvl8pPr marL="10835801" indent="0">
              <a:buNone/>
              <a:defRPr sz="5249" b="1"/>
            </a:lvl8pPr>
            <a:lvl9pPr marL="123837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984" indent="0">
              <a:buNone/>
              <a:defRPr sz="6914" b="1"/>
            </a:lvl2pPr>
            <a:lvl3pPr marL="3095947" indent="0">
              <a:buNone/>
              <a:defRPr sz="6082" b="1"/>
            </a:lvl3pPr>
            <a:lvl4pPr marL="4643915" indent="0">
              <a:buNone/>
              <a:defRPr sz="5249" b="1"/>
            </a:lvl4pPr>
            <a:lvl5pPr marL="6191892" indent="0">
              <a:buNone/>
              <a:defRPr sz="5249" b="1"/>
            </a:lvl5pPr>
            <a:lvl6pPr marL="7739862" indent="0">
              <a:buNone/>
              <a:defRPr sz="5249" b="1"/>
            </a:lvl6pPr>
            <a:lvl7pPr marL="9287839" indent="0">
              <a:buNone/>
              <a:defRPr sz="5249" b="1"/>
            </a:lvl7pPr>
            <a:lvl8pPr marL="10835801" indent="0">
              <a:buNone/>
              <a:defRPr sz="5249" b="1"/>
            </a:lvl8pPr>
            <a:lvl9pPr marL="123837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4440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1822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224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9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984" indent="0">
              <a:buNone/>
              <a:defRPr sz="4164"/>
            </a:lvl2pPr>
            <a:lvl3pPr marL="3095947" indent="0">
              <a:buNone/>
              <a:defRPr sz="3333"/>
            </a:lvl3pPr>
            <a:lvl4pPr marL="4643915" indent="0">
              <a:buNone/>
              <a:defRPr sz="3166"/>
            </a:lvl4pPr>
            <a:lvl5pPr marL="6191892" indent="0">
              <a:buNone/>
              <a:defRPr sz="3166"/>
            </a:lvl5pPr>
            <a:lvl6pPr marL="7739862" indent="0">
              <a:buNone/>
              <a:defRPr sz="3166"/>
            </a:lvl6pPr>
            <a:lvl7pPr marL="9287839" indent="0">
              <a:buNone/>
              <a:defRPr sz="3166"/>
            </a:lvl7pPr>
            <a:lvl8pPr marL="10835801" indent="0">
              <a:buNone/>
              <a:defRPr sz="3166"/>
            </a:lvl8pPr>
            <a:lvl9pPr marL="123837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0783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984" indent="0">
              <a:buNone/>
              <a:defRPr sz="9413"/>
            </a:lvl2pPr>
            <a:lvl3pPr marL="3095947" indent="0">
              <a:buNone/>
              <a:defRPr sz="8332"/>
            </a:lvl3pPr>
            <a:lvl4pPr marL="4643915" indent="0">
              <a:buNone/>
              <a:defRPr sz="6914"/>
            </a:lvl4pPr>
            <a:lvl5pPr marL="6191892" indent="0">
              <a:buNone/>
              <a:defRPr sz="6914"/>
            </a:lvl5pPr>
            <a:lvl6pPr marL="7739862" indent="0">
              <a:buNone/>
              <a:defRPr sz="6914"/>
            </a:lvl6pPr>
            <a:lvl7pPr marL="9287839" indent="0">
              <a:buNone/>
              <a:defRPr sz="6914"/>
            </a:lvl7pPr>
            <a:lvl8pPr marL="10835801" indent="0">
              <a:buNone/>
              <a:defRPr sz="6914"/>
            </a:lvl8pPr>
            <a:lvl9pPr marL="12383771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984" indent="0">
              <a:buNone/>
              <a:defRPr sz="4164"/>
            </a:lvl2pPr>
            <a:lvl3pPr marL="3095947" indent="0">
              <a:buNone/>
              <a:defRPr sz="3333"/>
            </a:lvl3pPr>
            <a:lvl4pPr marL="4643915" indent="0">
              <a:buNone/>
              <a:defRPr sz="3166"/>
            </a:lvl4pPr>
            <a:lvl5pPr marL="6191892" indent="0">
              <a:buNone/>
              <a:defRPr sz="3166"/>
            </a:lvl5pPr>
            <a:lvl6pPr marL="7739862" indent="0">
              <a:buNone/>
              <a:defRPr sz="3166"/>
            </a:lvl6pPr>
            <a:lvl7pPr marL="9287839" indent="0">
              <a:buNone/>
              <a:defRPr sz="3166"/>
            </a:lvl7pPr>
            <a:lvl8pPr marL="10835801" indent="0">
              <a:buNone/>
              <a:defRPr sz="3166"/>
            </a:lvl8pPr>
            <a:lvl9pPr marL="123837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36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271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2820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588" tIns="154761" rIns="309588" bIns="154761"/>
          <a:lstStyle/>
          <a:p>
            <a:pPr defTabSz="3095226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88" tIns="154761" rIns="309588" bIns="154761"/>
          <a:lstStyle/>
          <a:p>
            <a:pPr defTabSz="3095226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88" tIns="154761" rIns="309588" bIns="154761"/>
          <a:lstStyle/>
          <a:p>
            <a:pPr defTabSz="3095226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555" tIns="185738" rIns="371555" bIns="18573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9522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4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7624" indent="0">
              <a:buNone/>
              <a:defRPr sz="6082"/>
            </a:lvl2pPr>
            <a:lvl3pPr marL="3095226" indent="0">
              <a:buNone/>
              <a:defRPr sz="5249"/>
            </a:lvl3pPr>
            <a:lvl4pPr marL="4642832" indent="0">
              <a:buNone/>
              <a:defRPr sz="4833"/>
            </a:lvl4pPr>
            <a:lvl5pPr marL="6190449" indent="0">
              <a:buNone/>
              <a:defRPr sz="4833"/>
            </a:lvl5pPr>
            <a:lvl6pPr marL="7738059" indent="0">
              <a:buNone/>
              <a:defRPr sz="4833"/>
            </a:lvl6pPr>
            <a:lvl7pPr marL="9285671" indent="0">
              <a:buNone/>
              <a:defRPr sz="4833"/>
            </a:lvl7pPr>
            <a:lvl8pPr marL="10833274" indent="0">
              <a:buNone/>
              <a:defRPr sz="4833"/>
            </a:lvl8pPr>
            <a:lvl9pPr marL="1238088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7587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1269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624" indent="0">
              <a:buNone/>
              <a:defRPr sz="6914" b="1"/>
            </a:lvl2pPr>
            <a:lvl3pPr marL="3095226" indent="0">
              <a:buNone/>
              <a:defRPr sz="6082" b="1"/>
            </a:lvl3pPr>
            <a:lvl4pPr marL="4642832" indent="0">
              <a:buNone/>
              <a:defRPr sz="5249" b="1"/>
            </a:lvl4pPr>
            <a:lvl5pPr marL="6190449" indent="0">
              <a:buNone/>
              <a:defRPr sz="5249" b="1"/>
            </a:lvl5pPr>
            <a:lvl6pPr marL="7738059" indent="0">
              <a:buNone/>
              <a:defRPr sz="5249" b="1"/>
            </a:lvl6pPr>
            <a:lvl7pPr marL="9285671" indent="0">
              <a:buNone/>
              <a:defRPr sz="5249" b="1"/>
            </a:lvl7pPr>
            <a:lvl8pPr marL="10833274" indent="0">
              <a:buNone/>
              <a:defRPr sz="5249" b="1"/>
            </a:lvl8pPr>
            <a:lvl9pPr marL="1238088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624" indent="0">
              <a:buNone/>
              <a:defRPr sz="6914" b="1"/>
            </a:lvl2pPr>
            <a:lvl3pPr marL="3095226" indent="0">
              <a:buNone/>
              <a:defRPr sz="6082" b="1"/>
            </a:lvl3pPr>
            <a:lvl4pPr marL="4642832" indent="0">
              <a:buNone/>
              <a:defRPr sz="5249" b="1"/>
            </a:lvl4pPr>
            <a:lvl5pPr marL="6190449" indent="0">
              <a:buNone/>
              <a:defRPr sz="5249" b="1"/>
            </a:lvl5pPr>
            <a:lvl6pPr marL="7738059" indent="0">
              <a:buNone/>
              <a:defRPr sz="5249" b="1"/>
            </a:lvl6pPr>
            <a:lvl7pPr marL="9285671" indent="0">
              <a:buNone/>
              <a:defRPr sz="5249" b="1"/>
            </a:lvl7pPr>
            <a:lvl8pPr marL="10833274" indent="0">
              <a:buNone/>
              <a:defRPr sz="5249" b="1"/>
            </a:lvl8pPr>
            <a:lvl9pPr marL="1238088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219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1989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673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624" indent="0">
              <a:buNone/>
              <a:defRPr sz="4164"/>
            </a:lvl2pPr>
            <a:lvl3pPr marL="3095226" indent="0">
              <a:buNone/>
              <a:defRPr sz="3333"/>
            </a:lvl3pPr>
            <a:lvl4pPr marL="4642832" indent="0">
              <a:buNone/>
              <a:defRPr sz="3166"/>
            </a:lvl4pPr>
            <a:lvl5pPr marL="6190449" indent="0">
              <a:buNone/>
              <a:defRPr sz="3166"/>
            </a:lvl5pPr>
            <a:lvl6pPr marL="7738059" indent="0">
              <a:buNone/>
              <a:defRPr sz="3166"/>
            </a:lvl6pPr>
            <a:lvl7pPr marL="9285671" indent="0">
              <a:buNone/>
              <a:defRPr sz="3166"/>
            </a:lvl7pPr>
            <a:lvl8pPr marL="10833274" indent="0">
              <a:buNone/>
              <a:defRPr sz="3166"/>
            </a:lvl8pPr>
            <a:lvl9pPr marL="1238088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739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624" indent="0">
              <a:buNone/>
              <a:defRPr sz="9413"/>
            </a:lvl2pPr>
            <a:lvl3pPr marL="3095226" indent="0">
              <a:buNone/>
              <a:defRPr sz="8332"/>
            </a:lvl3pPr>
            <a:lvl4pPr marL="4642832" indent="0">
              <a:buNone/>
              <a:defRPr sz="6914"/>
            </a:lvl4pPr>
            <a:lvl5pPr marL="6190449" indent="0">
              <a:buNone/>
              <a:defRPr sz="6914"/>
            </a:lvl5pPr>
            <a:lvl6pPr marL="7738059" indent="0">
              <a:buNone/>
              <a:defRPr sz="6914"/>
            </a:lvl6pPr>
            <a:lvl7pPr marL="9285671" indent="0">
              <a:buNone/>
              <a:defRPr sz="6914"/>
            </a:lvl7pPr>
            <a:lvl8pPr marL="10833274" indent="0">
              <a:buNone/>
              <a:defRPr sz="6914"/>
            </a:lvl8pPr>
            <a:lvl9pPr marL="1238088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624" indent="0">
              <a:buNone/>
              <a:defRPr sz="4164"/>
            </a:lvl2pPr>
            <a:lvl3pPr marL="3095226" indent="0">
              <a:buNone/>
              <a:defRPr sz="3333"/>
            </a:lvl3pPr>
            <a:lvl4pPr marL="4642832" indent="0">
              <a:buNone/>
              <a:defRPr sz="3166"/>
            </a:lvl4pPr>
            <a:lvl5pPr marL="6190449" indent="0">
              <a:buNone/>
              <a:defRPr sz="3166"/>
            </a:lvl5pPr>
            <a:lvl6pPr marL="7738059" indent="0">
              <a:buNone/>
              <a:defRPr sz="3166"/>
            </a:lvl6pPr>
            <a:lvl7pPr marL="9285671" indent="0">
              <a:buNone/>
              <a:defRPr sz="3166"/>
            </a:lvl7pPr>
            <a:lvl8pPr marL="10833274" indent="0">
              <a:buNone/>
              <a:defRPr sz="3166"/>
            </a:lvl8pPr>
            <a:lvl9pPr marL="1238088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333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5814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87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2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5089" indent="0">
              <a:buNone/>
              <a:defRPr sz="6082"/>
            </a:lvl2pPr>
            <a:lvl3pPr marL="3110172" indent="0">
              <a:buNone/>
              <a:defRPr sz="5249"/>
            </a:lvl3pPr>
            <a:lvl4pPr marL="4665252" indent="0">
              <a:buNone/>
              <a:defRPr sz="4833"/>
            </a:lvl4pPr>
            <a:lvl5pPr marL="6220344" indent="0">
              <a:buNone/>
              <a:defRPr sz="4833"/>
            </a:lvl5pPr>
            <a:lvl6pPr marL="7775422" indent="0">
              <a:buNone/>
              <a:defRPr sz="4833"/>
            </a:lvl6pPr>
            <a:lvl7pPr marL="9330512" indent="0">
              <a:buNone/>
              <a:defRPr sz="4833"/>
            </a:lvl7pPr>
            <a:lvl8pPr marL="10885599" indent="0">
              <a:buNone/>
              <a:defRPr sz="4833"/>
            </a:lvl8pPr>
            <a:lvl9pPr marL="1244068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317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570" tIns="154750" rIns="309570" bIns="15475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4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7501" indent="0">
              <a:buNone/>
              <a:defRPr sz="6082"/>
            </a:lvl2pPr>
            <a:lvl3pPr marL="3094979" indent="0">
              <a:buNone/>
              <a:defRPr sz="5249"/>
            </a:lvl3pPr>
            <a:lvl4pPr marL="4642465" indent="0">
              <a:buNone/>
              <a:defRPr sz="4833"/>
            </a:lvl4pPr>
            <a:lvl5pPr marL="6189951" indent="0">
              <a:buNone/>
              <a:defRPr sz="4833"/>
            </a:lvl5pPr>
            <a:lvl6pPr marL="7737444" indent="0">
              <a:buNone/>
              <a:defRPr sz="4833"/>
            </a:lvl6pPr>
            <a:lvl7pPr marL="9284925" indent="0">
              <a:buNone/>
              <a:defRPr sz="4833"/>
            </a:lvl7pPr>
            <a:lvl8pPr marL="10832426" indent="0">
              <a:buNone/>
              <a:defRPr sz="4833"/>
            </a:lvl8pPr>
            <a:lvl9pPr marL="1237990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976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7229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501" indent="0">
              <a:buNone/>
              <a:defRPr sz="6914" b="1"/>
            </a:lvl2pPr>
            <a:lvl3pPr marL="3094979" indent="0">
              <a:buNone/>
              <a:defRPr sz="6082" b="1"/>
            </a:lvl3pPr>
            <a:lvl4pPr marL="4642465" indent="0">
              <a:buNone/>
              <a:defRPr sz="5249" b="1"/>
            </a:lvl4pPr>
            <a:lvl5pPr marL="6189951" indent="0">
              <a:buNone/>
              <a:defRPr sz="5249" b="1"/>
            </a:lvl5pPr>
            <a:lvl6pPr marL="7737444" indent="0">
              <a:buNone/>
              <a:defRPr sz="5249" b="1"/>
            </a:lvl6pPr>
            <a:lvl7pPr marL="9284925" indent="0">
              <a:buNone/>
              <a:defRPr sz="5249" b="1"/>
            </a:lvl7pPr>
            <a:lvl8pPr marL="10832426" indent="0">
              <a:buNone/>
              <a:defRPr sz="5249" b="1"/>
            </a:lvl8pPr>
            <a:lvl9pPr marL="1237990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501" indent="0">
              <a:buNone/>
              <a:defRPr sz="6914" b="1"/>
            </a:lvl2pPr>
            <a:lvl3pPr marL="3094979" indent="0">
              <a:buNone/>
              <a:defRPr sz="6082" b="1"/>
            </a:lvl3pPr>
            <a:lvl4pPr marL="4642465" indent="0">
              <a:buNone/>
              <a:defRPr sz="5249" b="1"/>
            </a:lvl4pPr>
            <a:lvl5pPr marL="6189951" indent="0">
              <a:buNone/>
              <a:defRPr sz="5249" b="1"/>
            </a:lvl5pPr>
            <a:lvl6pPr marL="7737444" indent="0">
              <a:buNone/>
              <a:defRPr sz="5249" b="1"/>
            </a:lvl6pPr>
            <a:lvl7pPr marL="9284925" indent="0">
              <a:buNone/>
              <a:defRPr sz="5249" b="1"/>
            </a:lvl7pPr>
            <a:lvl8pPr marL="10832426" indent="0">
              <a:buNone/>
              <a:defRPr sz="5249" b="1"/>
            </a:lvl8pPr>
            <a:lvl9pPr marL="1237990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47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530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4814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501" indent="0">
              <a:buNone/>
              <a:defRPr sz="4164"/>
            </a:lvl2pPr>
            <a:lvl3pPr marL="3094979" indent="0">
              <a:buNone/>
              <a:defRPr sz="3333"/>
            </a:lvl3pPr>
            <a:lvl4pPr marL="4642465" indent="0">
              <a:buNone/>
              <a:defRPr sz="3166"/>
            </a:lvl4pPr>
            <a:lvl5pPr marL="6189951" indent="0">
              <a:buNone/>
              <a:defRPr sz="3166"/>
            </a:lvl5pPr>
            <a:lvl6pPr marL="7737444" indent="0">
              <a:buNone/>
              <a:defRPr sz="3166"/>
            </a:lvl6pPr>
            <a:lvl7pPr marL="9284925" indent="0">
              <a:buNone/>
              <a:defRPr sz="3166"/>
            </a:lvl7pPr>
            <a:lvl8pPr marL="10832426" indent="0">
              <a:buNone/>
              <a:defRPr sz="3166"/>
            </a:lvl8pPr>
            <a:lvl9pPr marL="1237990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380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501" indent="0">
              <a:buNone/>
              <a:defRPr sz="9413"/>
            </a:lvl2pPr>
            <a:lvl3pPr marL="3094979" indent="0">
              <a:buNone/>
              <a:defRPr sz="8332"/>
            </a:lvl3pPr>
            <a:lvl4pPr marL="4642465" indent="0">
              <a:buNone/>
              <a:defRPr sz="6914"/>
            </a:lvl4pPr>
            <a:lvl5pPr marL="6189951" indent="0">
              <a:buNone/>
              <a:defRPr sz="6914"/>
            </a:lvl5pPr>
            <a:lvl6pPr marL="7737444" indent="0">
              <a:buNone/>
              <a:defRPr sz="6914"/>
            </a:lvl6pPr>
            <a:lvl7pPr marL="9284925" indent="0">
              <a:buNone/>
              <a:defRPr sz="6914"/>
            </a:lvl7pPr>
            <a:lvl8pPr marL="10832426" indent="0">
              <a:buNone/>
              <a:defRPr sz="6914"/>
            </a:lvl8pPr>
            <a:lvl9pPr marL="1237990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501" indent="0">
              <a:buNone/>
              <a:defRPr sz="4164"/>
            </a:lvl2pPr>
            <a:lvl3pPr marL="3094979" indent="0">
              <a:buNone/>
              <a:defRPr sz="3333"/>
            </a:lvl3pPr>
            <a:lvl4pPr marL="4642465" indent="0">
              <a:buNone/>
              <a:defRPr sz="3166"/>
            </a:lvl4pPr>
            <a:lvl5pPr marL="6189951" indent="0">
              <a:buNone/>
              <a:defRPr sz="3166"/>
            </a:lvl5pPr>
            <a:lvl6pPr marL="7737444" indent="0">
              <a:buNone/>
              <a:defRPr sz="3166"/>
            </a:lvl6pPr>
            <a:lvl7pPr marL="9284925" indent="0">
              <a:buNone/>
              <a:defRPr sz="3166"/>
            </a:lvl7pPr>
            <a:lvl8pPr marL="10832426" indent="0">
              <a:buNone/>
              <a:defRPr sz="3166"/>
            </a:lvl8pPr>
            <a:lvl9pPr marL="1237990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5977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956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1256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253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499" tIns="154713" rIns="309499" bIns="15471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6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7141" indent="0">
              <a:buNone/>
              <a:defRPr sz="6082"/>
            </a:lvl2pPr>
            <a:lvl3pPr marL="3094255" indent="0">
              <a:buNone/>
              <a:defRPr sz="5249"/>
            </a:lvl3pPr>
            <a:lvl4pPr marL="4641382" indent="0">
              <a:buNone/>
              <a:defRPr sz="4833"/>
            </a:lvl4pPr>
            <a:lvl5pPr marL="6188506" indent="0">
              <a:buNone/>
              <a:defRPr sz="4833"/>
            </a:lvl5pPr>
            <a:lvl6pPr marL="7735636" indent="0">
              <a:buNone/>
              <a:defRPr sz="4833"/>
            </a:lvl6pPr>
            <a:lvl7pPr marL="9282764" indent="0">
              <a:buNone/>
              <a:defRPr sz="4833"/>
            </a:lvl7pPr>
            <a:lvl8pPr marL="10829899" indent="0">
              <a:buNone/>
              <a:defRPr sz="4833"/>
            </a:lvl8pPr>
            <a:lvl9pPr marL="1237701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6984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141" indent="0">
              <a:buNone/>
              <a:defRPr sz="6914" b="1"/>
            </a:lvl2pPr>
            <a:lvl3pPr marL="3094255" indent="0">
              <a:buNone/>
              <a:defRPr sz="6082" b="1"/>
            </a:lvl3pPr>
            <a:lvl4pPr marL="4641382" indent="0">
              <a:buNone/>
              <a:defRPr sz="5249" b="1"/>
            </a:lvl4pPr>
            <a:lvl5pPr marL="6188506" indent="0">
              <a:buNone/>
              <a:defRPr sz="5249" b="1"/>
            </a:lvl5pPr>
            <a:lvl6pPr marL="7735636" indent="0">
              <a:buNone/>
              <a:defRPr sz="5249" b="1"/>
            </a:lvl6pPr>
            <a:lvl7pPr marL="9282764" indent="0">
              <a:buNone/>
              <a:defRPr sz="5249" b="1"/>
            </a:lvl7pPr>
            <a:lvl8pPr marL="10829899" indent="0">
              <a:buNone/>
              <a:defRPr sz="5249" b="1"/>
            </a:lvl8pPr>
            <a:lvl9pPr marL="1237701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141" indent="0">
              <a:buNone/>
              <a:defRPr sz="6914" b="1"/>
            </a:lvl2pPr>
            <a:lvl3pPr marL="3094255" indent="0">
              <a:buNone/>
              <a:defRPr sz="6082" b="1"/>
            </a:lvl3pPr>
            <a:lvl4pPr marL="4641382" indent="0">
              <a:buNone/>
              <a:defRPr sz="5249" b="1"/>
            </a:lvl4pPr>
            <a:lvl5pPr marL="6188506" indent="0">
              <a:buNone/>
              <a:defRPr sz="5249" b="1"/>
            </a:lvl5pPr>
            <a:lvl6pPr marL="7735636" indent="0">
              <a:buNone/>
              <a:defRPr sz="5249" b="1"/>
            </a:lvl6pPr>
            <a:lvl7pPr marL="9282764" indent="0">
              <a:buNone/>
              <a:defRPr sz="5249" b="1"/>
            </a:lvl7pPr>
            <a:lvl8pPr marL="10829899" indent="0">
              <a:buNone/>
              <a:defRPr sz="5249" b="1"/>
            </a:lvl8pPr>
            <a:lvl9pPr marL="1237701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5306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185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3346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2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141" indent="0">
              <a:buNone/>
              <a:defRPr sz="4164"/>
            </a:lvl2pPr>
            <a:lvl3pPr marL="3094255" indent="0">
              <a:buNone/>
              <a:defRPr sz="3333"/>
            </a:lvl3pPr>
            <a:lvl4pPr marL="4641382" indent="0">
              <a:buNone/>
              <a:defRPr sz="3166"/>
            </a:lvl4pPr>
            <a:lvl5pPr marL="6188506" indent="0">
              <a:buNone/>
              <a:defRPr sz="3166"/>
            </a:lvl5pPr>
            <a:lvl6pPr marL="7735636" indent="0">
              <a:buNone/>
              <a:defRPr sz="3166"/>
            </a:lvl6pPr>
            <a:lvl7pPr marL="9282764" indent="0">
              <a:buNone/>
              <a:defRPr sz="3166"/>
            </a:lvl7pPr>
            <a:lvl8pPr marL="10829899" indent="0">
              <a:buNone/>
              <a:defRPr sz="3166"/>
            </a:lvl8pPr>
            <a:lvl9pPr marL="1237701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464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141" indent="0">
              <a:buNone/>
              <a:defRPr sz="9413"/>
            </a:lvl2pPr>
            <a:lvl3pPr marL="3094255" indent="0">
              <a:buNone/>
              <a:defRPr sz="8332"/>
            </a:lvl3pPr>
            <a:lvl4pPr marL="4641382" indent="0">
              <a:buNone/>
              <a:defRPr sz="6914"/>
            </a:lvl4pPr>
            <a:lvl5pPr marL="6188506" indent="0">
              <a:buNone/>
              <a:defRPr sz="6914"/>
            </a:lvl5pPr>
            <a:lvl6pPr marL="7735636" indent="0">
              <a:buNone/>
              <a:defRPr sz="6914"/>
            </a:lvl6pPr>
            <a:lvl7pPr marL="9282764" indent="0">
              <a:buNone/>
              <a:defRPr sz="6914"/>
            </a:lvl7pPr>
            <a:lvl8pPr marL="10829899" indent="0">
              <a:buNone/>
              <a:defRPr sz="6914"/>
            </a:lvl8pPr>
            <a:lvl9pPr marL="1237701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141" indent="0">
              <a:buNone/>
              <a:defRPr sz="4164"/>
            </a:lvl2pPr>
            <a:lvl3pPr marL="3094255" indent="0">
              <a:buNone/>
              <a:defRPr sz="3333"/>
            </a:lvl3pPr>
            <a:lvl4pPr marL="4641382" indent="0">
              <a:buNone/>
              <a:defRPr sz="3166"/>
            </a:lvl4pPr>
            <a:lvl5pPr marL="6188506" indent="0">
              <a:buNone/>
              <a:defRPr sz="3166"/>
            </a:lvl5pPr>
            <a:lvl6pPr marL="7735636" indent="0">
              <a:buNone/>
              <a:defRPr sz="3166"/>
            </a:lvl6pPr>
            <a:lvl7pPr marL="9282764" indent="0">
              <a:buNone/>
              <a:defRPr sz="3166"/>
            </a:lvl7pPr>
            <a:lvl8pPr marL="10829899" indent="0">
              <a:buNone/>
              <a:defRPr sz="3166"/>
            </a:lvl8pPr>
            <a:lvl9pPr marL="1237701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089" indent="0">
              <a:buNone/>
              <a:defRPr sz="6914" b="1"/>
            </a:lvl2pPr>
            <a:lvl3pPr marL="3110172" indent="0">
              <a:buNone/>
              <a:defRPr sz="6082" b="1"/>
            </a:lvl3pPr>
            <a:lvl4pPr marL="4665252" indent="0">
              <a:buNone/>
              <a:defRPr sz="5249" b="1"/>
            </a:lvl4pPr>
            <a:lvl5pPr marL="6220344" indent="0">
              <a:buNone/>
              <a:defRPr sz="5249" b="1"/>
            </a:lvl5pPr>
            <a:lvl6pPr marL="7775422" indent="0">
              <a:buNone/>
              <a:defRPr sz="5249" b="1"/>
            </a:lvl6pPr>
            <a:lvl7pPr marL="9330512" indent="0">
              <a:buNone/>
              <a:defRPr sz="5249" b="1"/>
            </a:lvl7pPr>
            <a:lvl8pPr marL="10885599" indent="0">
              <a:buNone/>
              <a:defRPr sz="5249" b="1"/>
            </a:lvl8pPr>
            <a:lvl9pPr marL="1244068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089" indent="0">
              <a:buNone/>
              <a:defRPr sz="6914" b="1"/>
            </a:lvl2pPr>
            <a:lvl3pPr marL="3110172" indent="0">
              <a:buNone/>
              <a:defRPr sz="6082" b="1"/>
            </a:lvl3pPr>
            <a:lvl4pPr marL="4665252" indent="0">
              <a:buNone/>
              <a:defRPr sz="5249" b="1"/>
            </a:lvl4pPr>
            <a:lvl5pPr marL="6220344" indent="0">
              <a:buNone/>
              <a:defRPr sz="5249" b="1"/>
            </a:lvl5pPr>
            <a:lvl6pPr marL="7775422" indent="0">
              <a:buNone/>
              <a:defRPr sz="5249" b="1"/>
            </a:lvl6pPr>
            <a:lvl7pPr marL="9330512" indent="0">
              <a:buNone/>
              <a:defRPr sz="5249" b="1"/>
            </a:lvl7pPr>
            <a:lvl8pPr marL="10885599" indent="0">
              <a:buNone/>
              <a:defRPr sz="5249" b="1"/>
            </a:lvl8pPr>
            <a:lvl9pPr marL="1244068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370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681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0629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426" tIns="154675" rIns="309426" bIns="15467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68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6781" indent="0">
              <a:buNone/>
              <a:defRPr sz="6082"/>
            </a:lvl2pPr>
            <a:lvl3pPr marL="3093535" indent="0">
              <a:buNone/>
              <a:defRPr sz="5249"/>
            </a:lvl3pPr>
            <a:lvl4pPr marL="4640299" indent="0">
              <a:buNone/>
              <a:defRPr sz="4833"/>
            </a:lvl4pPr>
            <a:lvl5pPr marL="6187062" indent="0">
              <a:buNone/>
              <a:defRPr sz="4833"/>
            </a:lvl5pPr>
            <a:lvl6pPr marL="7733834" indent="0">
              <a:buNone/>
              <a:defRPr sz="4833"/>
            </a:lvl6pPr>
            <a:lvl7pPr marL="9280595" indent="0">
              <a:buNone/>
              <a:defRPr sz="4833"/>
            </a:lvl7pPr>
            <a:lvl8pPr marL="10827375" indent="0">
              <a:buNone/>
              <a:defRPr sz="4833"/>
            </a:lvl8pPr>
            <a:lvl9pPr marL="1237412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6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87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781" indent="0">
              <a:buNone/>
              <a:defRPr sz="6914" b="1"/>
            </a:lvl2pPr>
            <a:lvl3pPr marL="3093535" indent="0">
              <a:buNone/>
              <a:defRPr sz="6082" b="1"/>
            </a:lvl3pPr>
            <a:lvl4pPr marL="4640299" indent="0">
              <a:buNone/>
              <a:defRPr sz="5249" b="1"/>
            </a:lvl4pPr>
            <a:lvl5pPr marL="6187062" indent="0">
              <a:buNone/>
              <a:defRPr sz="5249" b="1"/>
            </a:lvl5pPr>
            <a:lvl6pPr marL="7733834" indent="0">
              <a:buNone/>
              <a:defRPr sz="5249" b="1"/>
            </a:lvl6pPr>
            <a:lvl7pPr marL="9280595" indent="0">
              <a:buNone/>
              <a:defRPr sz="5249" b="1"/>
            </a:lvl7pPr>
            <a:lvl8pPr marL="10827375" indent="0">
              <a:buNone/>
              <a:defRPr sz="5249" b="1"/>
            </a:lvl8pPr>
            <a:lvl9pPr marL="123741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781" indent="0">
              <a:buNone/>
              <a:defRPr sz="6914" b="1"/>
            </a:lvl2pPr>
            <a:lvl3pPr marL="3093535" indent="0">
              <a:buNone/>
              <a:defRPr sz="6082" b="1"/>
            </a:lvl3pPr>
            <a:lvl4pPr marL="4640299" indent="0">
              <a:buNone/>
              <a:defRPr sz="5249" b="1"/>
            </a:lvl4pPr>
            <a:lvl5pPr marL="6187062" indent="0">
              <a:buNone/>
              <a:defRPr sz="5249" b="1"/>
            </a:lvl5pPr>
            <a:lvl6pPr marL="7733834" indent="0">
              <a:buNone/>
              <a:defRPr sz="5249" b="1"/>
            </a:lvl6pPr>
            <a:lvl7pPr marL="9280595" indent="0">
              <a:buNone/>
              <a:defRPr sz="5249" b="1"/>
            </a:lvl7pPr>
            <a:lvl8pPr marL="10827375" indent="0">
              <a:buNone/>
              <a:defRPr sz="5249" b="1"/>
            </a:lvl8pPr>
            <a:lvl9pPr marL="123741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9436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78372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6606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3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6781" indent="0">
              <a:buNone/>
              <a:defRPr sz="4164"/>
            </a:lvl2pPr>
            <a:lvl3pPr marL="3093535" indent="0">
              <a:buNone/>
              <a:defRPr sz="3333"/>
            </a:lvl3pPr>
            <a:lvl4pPr marL="4640299" indent="0">
              <a:buNone/>
              <a:defRPr sz="3166"/>
            </a:lvl4pPr>
            <a:lvl5pPr marL="6187062" indent="0">
              <a:buNone/>
              <a:defRPr sz="3166"/>
            </a:lvl5pPr>
            <a:lvl6pPr marL="7733834" indent="0">
              <a:buNone/>
              <a:defRPr sz="3166"/>
            </a:lvl6pPr>
            <a:lvl7pPr marL="9280595" indent="0">
              <a:buNone/>
              <a:defRPr sz="3166"/>
            </a:lvl7pPr>
            <a:lvl8pPr marL="10827375" indent="0">
              <a:buNone/>
              <a:defRPr sz="3166"/>
            </a:lvl8pPr>
            <a:lvl9pPr marL="123741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79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050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6781" indent="0">
              <a:buNone/>
              <a:defRPr sz="9413"/>
            </a:lvl2pPr>
            <a:lvl3pPr marL="3093535" indent="0">
              <a:buNone/>
              <a:defRPr sz="8332"/>
            </a:lvl3pPr>
            <a:lvl4pPr marL="4640299" indent="0">
              <a:buNone/>
              <a:defRPr sz="6914"/>
            </a:lvl4pPr>
            <a:lvl5pPr marL="6187062" indent="0">
              <a:buNone/>
              <a:defRPr sz="6914"/>
            </a:lvl5pPr>
            <a:lvl6pPr marL="7733834" indent="0">
              <a:buNone/>
              <a:defRPr sz="6914"/>
            </a:lvl6pPr>
            <a:lvl7pPr marL="9280595" indent="0">
              <a:buNone/>
              <a:defRPr sz="6914"/>
            </a:lvl7pPr>
            <a:lvl8pPr marL="10827375" indent="0">
              <a:buNone/>
              <a:defRPr sz="6914"/>
            </a:lvl8pPr>
            <a:lvl9pPr marL="1237412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6781" indent="0">
              <a:buNone/>
              <a:defRPr sz="4164"/>
            </a:lvl2pPr>
            <a:lvl3pPr marL="3093535" indent="0">
              <a:buNone/>
              <a:defRPr sz="3333"/>
            </a:lvl3pPr>
            <a:lvl4pPr marL="4640299" indent="0">
              <a:buNone/>
              <a:defRPr sz="3166"/>
            </a:lvl4pPr>
            <a:lvl5pPr marL="6187062" indent="0">
              <a:buNone/>
              <a:defRPr sz="3166"/>
            </a:lvl5pPr>
            <a:lvl6pPr marL="7733834" indent="0">
              <a:buNone/>
              <a:defRPr sz="3166"/>
            </a:lvl6pPr>
            <a:lvl7pPr marL="9280595" indent="0">
              <a:buNone/>
              <a:defRPr sz="3166"/>
            </a:lvl7pPr>
            <a:lvl8pPr marL="10827375" indent="0">
              <a:buNone/>
              <a:defRPr sz="3166"/>
            </a:lvl8pPr>
            <a:lvl9pPr marL="123741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901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9795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933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357" tIns="154636" rIns="309357" bIns="15463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357" tIns="154636" rIns="309357" bIns="15463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357" tIns="154636" rIns="309357" bIns="15463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278" tIns="185588" rIns="371278" bIns="18558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0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6418" indent="0">
              <a:buNone/>
              <a:defRPr sz="6082"/>
            </a:lvl2pPr>
            <a:lvl3pPr marL="3092813" indent="0">
              <a:buNone/>
              <a:defRPr sz="5249"/>
            </a:lvl3pPr>
            <a:lvl4pPr marL="4639216" indent="0">
              <a:buNone/>
              <a:defRPr sz="4833"/>
            </a:lvl4pPr>
            <a:lvl5pPr marL="6185621" indent="0">
              <a:buNone/>
              <a:defRPr sz="4833"/>
            </a:lvl5pPr>
            <a:lvl6pPr marL="7732030" indent="0">
              <a:buNone/>
              <a:defRPr sz="4833"/>
            </a:lvl6pPr>
            <a:lvl7pPr marL="9278435" indent="0">
              <a:buNone/>
              <a:defRPr sz="4833"/>
            </a:lvl7pPr>
            <a:lvl8pPr marL="10824848" indent="0">
              <a:buNone/>
              <a:defRPr sz="4833"/>
            </a:lvl8pPr>
            <a:lvl9pPr marL="1237124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2284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255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418" indent="0">
              <a:buNone/>
              <a:defRPr sz="6914" b="1"/>
            </a:lvl2pPr>
            <a:lvl3pPr marL="3092813" indent="0">
              <a:buNone/>
              <a:defRPr sz="6082" b="1"/>
            </a:lvl3pPr>
            <a:lvl4pPr marL="4639216" indent="0">
              <a:buNone/>
              <a:defRPr sz="5249" b="1"/>
            </a:lvl4pPr>
            <a:lvl5pPr marL="6185621" indent="0">
              <a:buNone/>
              <a:defRPr sz="5249" b="1"/>
            </a:lvl5pPr>
            <a:lvl6pPr marL="7732030" indent="0">
              <a:buNone/>
              <a:defRPr sz="5249" b="1"/>
            </a:lvl6pPr>
            <a:lvl7pPr marL="9278435" indent="0">
              <a:buNone/>
              <a:defRPr sz="5249" b="1"/>
            </a:lvl7pPr>
            <a:lvl8pPr marL="10824848" indent="0">
              <a:buNone/>
              <a:defRPr sz="5249" b="1"/>
            </a:lvl8pPr>
            <a:lvl9pPr marL="1237124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418" indent="0">
              <a:buNone/>
              <a:defRPr sz="6914" b="1"/>
            </a:lvl2pPr>
            <a:lvl3pPr marL="3092813" indent="0">
              <a:buNone/>
              <a:defRPr sz="6082" b="1"/>
            </a:lvl3pPr>
            <a:lvl4pPr marL="4639216" indent="0">
              <a:buNone/>
              <a:defRPr sz="5249" b="1"/>
            </a:lvl4pPr>
            <a:lvl5pPr marL="6185621" indent="0">
              <a:buNone/>
              <a:defRPr sz="5249" b="1"/>
            </a:lvl5pPr>
            <a:lvl6pPr marL="7732030" indent="0">
              <a:buNone/>
              <a:defRPr sz="5249" b="1"/>
            </a:lvl6pPr>
            <a:lvl7pPr marL="9278435" indent="0">
              <a:buNone/>
              <a:defRPr sz="5249" b="1"/>
            </a:lvl7pPr>
            <a:lvl8pPr marL="10824848" indent="0">
              <a:buNone/>
              <a:defRPr sz="5249" b="1"/>
            </a:lvl8pPr>
            <a:lvl9pPr marL="1237124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367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7674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80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26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6540" indent="0">
              <a:buNone/>
              <a:defRPr sz="6082"/>
            </a:lvl2pPr>
            <a:lvl3pPr marL="3113073" indent="0">
              <a:buNone/>
              <a:defRPr sz="5249"/>
            </a:lvl3pPr>
            <a:lvl4pPr marL="4669613" indent="0">
              <a:buNone/>
              <a:defRPr sz="4833"/>
            </a:lvl4pPr>
            <a:lvl5pPr marL="6226144" indent="0">
              <a:buNone/>
              <a:defRPr sz="4833"/>
            </a:lvl5pPr>
            <a:lvl6pPr marL="7782685" indent="0">
              <a:buNone/>
              <a:defRPr sz="4833"/>
            </a:lvl6pPr>
            <a:lvl7pPr marL="9339221" indent="0">
              <a:buNone/>
              <a:defRPr sz="4833"/>
            </a:lvl7pPr>
            <a:lvl8pPr marL="10895758" indent="0">
              <a:buNone/>
              <a:defRPr sz="4833"/>
            </a:lvl8pPr>
            <a:lvl9pPr marL="1245229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217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8391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5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6418" indent="0">
              <a:buNone/>
              <a:defRPr sz="4164"/>
            </a:lvl2pPr>
            <a:lvl3pPr marL="3092813" indent="0">
              <a:buNone/>
              <a:defRPr sz="3333"/>
            </a:lvl3pPr>
            <a:lvl4pPr marL="4639216" indent="0">
              <a:buNone/>
              <a:defRPr sz="3166"/>
            </a:lvl4pPr>
            <a:lvl5pPr marL="6185621" indent="0">
              <a:buNone/>
              <a:defRPr sz="3166"/>
            </a:lvl5pPr>
            <a:lvl6pPr marL="7732030" indent="0">
              <a:buNone/>
              <a:defRPr sz="3166"/>
            </a:lvl6pPr>
            <a:lvl7pPr marL="9278435" indent="0">
              <a:buNone/>
              <a:defRPr sz="3166"/>
            </a:lvl7pPr>
            <a:lvl8pPr marL="10824848" indent="0">
              <a:buNone/>
              <a:defRPr sz="3166"/>
            </a:lvl8pPr>
            <a:lvl9pPr marL="1237124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231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6418" indent="0">
              <a:buNone/>
              <a:defRPr sz="9413"/>
            </a:lvl2pPr>
            <a:lvl3pPr marL="3092813" indent="0">
              <a:buNone/>
              <a:defRPr sz="8332"/>
            </a:lvl3pPr>
            <a:lvl4pPr marL="4639216" indent="0">
              <a:buNone/>
              <a:defRPr sz="6914"/>
            </a:lvl4pPr>
            <a:lvl5pPr marL="6185621" indent="0">
              <a:buNone/>
              <a:defRPr sz="6914"/>
            </a:lvl5pPr>
            <a:lvl6pPr marL="7732030" indent="0">
              <a:buNone/>
              <a:defRPr sz="6914"/>
            </a:lvl6pPr>
            <a:lvl7pPr marL="9278435" indent="0">
              <a:buNone/>
              <a:defRPr sz="6914"/>
            </a:lvl7pPr>
            <a:lvl8pPr marL="10824848" indent="0">
              <a:buNone/>
              <a:defRPr sz="6914"/>
            </a:lvl8pPr>
            <a:lvl9pPr marL="12371242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6418" indent="0">
              <a:buNone/>
              <a:defRPr sz="4164"/>
            </a:lvl2pPr>
            <a:lvl3pPr marL="3092813" indent="0">
              <a:buNone/>
              <a:defRPr sz="3333"/>
            </a:lvl3pPr>
            <a:lvl4pPr marL="4639216" indent="0">
              <a:buNone/>
              <a:defRPr sz="3166"/>
            </a:lvl4pPr>
            <a:lvl5pPr marL="6185621" indent="0">
              <a:buNone/>
              <a:defRPr sz="3166"/>
            </a:lvl5pPr>
            <a:lvl6pPr marL="7732030" indent="0">
              <a:buNone/>
              <a:defRPr sz="3166"/>
            </a:lvl6pPr>
            <a:lvl7pPr marL="9278435" indent="0">
              <a:buNone/>
              <a:defRPr sz="3166"/>
            </a:lvl7pPr>
            <a:lvl8pPr marL="10824848" indent="0">
              <a:buNone/>
              <a:defRPr sz="3166"/>
            </a:lvl8pPr>
            <a:lvl9pPr marL="1237124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5358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753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863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8000492"/>
            <a:ext cx="24483061" cy="7716611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19599857"/>
            <a:ext cx="20162521" cy="919993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154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9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37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8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2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7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2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6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309232" tIns="154574" rIns="309232" bIns="154574"/>
          <a:lstStyle/>
          <a:p>
            <a:pPr defTabSz="3091617">
              <a:defRPr/>
            </a:pPr>
            <a:endParaRPr lang="en-US" sz="6082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309232" tIns="154574" rIns="309232" bIns="154574"/>
          <a:lstStyle/>
          <a:p>
            <a:pPr defTabSz="3091617">
              <a:defRPr/>
            </a:pPr>
            <a:endParaRPr lang="en-US" sz="6082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9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6799956"/>
            <a:ext cx="25923241" cy="26399805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22643" y="33683662"/>
            <a:ext cx="6720840" cy="1916651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0187" y="5591625"/>
            <a:ext cx="25923241" cy="8337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30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45819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9161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3742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8323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2903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7484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82064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6645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9853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819" indent="0">
              <a:buNone/>
              <a:defRPr sz="6914" b="1"/>
            </a:lvl2pPr>
            <a:lvl3pPr marL="3091617" indent="0">
              <a:buNone/>
              <a:defRPr sz="6082" b="1"/>
            </a:lvl3pPr>
            <a:lvl4pPr marL="4637421" indent="0">
              <a:buNone/>
              <a:defRPr sz="5249" b="1"/>
            </a:lvl4pPr>
            <a:lvl5pPr marL="6183230" indent="0">
              <a:buNone/>
              <a:defRPr sz="5249" b="1"/>
            </a:lvl5pPr>
            <a:lvl6pPr marL="7729036" indent="0">
              <a:buNone/>
              <a:defRPr sz="5249" b="1"/>
            </a:lvl6pPr>
            <a:lvl7pPr marL="9274846" indent="0">
              <a:buNone/>
              <a:defRPr sz="5249" b="1"/>
            </a:lvl7pPr>
            <a:lvl8pPr marL="10820648" indent="0">
              <a:buNone/>
              <a:defRPr sz="5249" b="1"/>
            </a:lvl8pPr>
            <a:lvl9pPr marL="1236645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819" indent="0">
              <a:buNone/>
              <a:defRPr sz="6914" b="1"/>
            </a:lvl2pPr>
            <a:lvl3pPr marL="3091617" indent="0">
              <a:buNone/>
              <a:defRPr sz="6082" b="1"/>
            </a:lvl3pPr>
            <a:lvl4pPr marL="4637421" indent="0">
              <a:buNone/>
              <a:defRPr sz="5249" b="1"/>
            </a:lvl4pPr>
            <a:lvl5pPr marL="6183230" indent="0">
              <a:buNone/>
              <a:defRPr sz="5249" b="1"/>
            </a:lvl5pPr>
            <a:lvl6pPr marL="7729036" indent="0">
              <a:buNone/>
              <a:defRPr sz="5249" b="1"/>
            </a:lvl6pPr>
            <a:lvl7pPr marL="9274846" indent="0">
              <a:buNone/>
              <a:defRPr sz="5249" b="1"/>
            </a:lvl7pPr>
            <a:lvl8pPr marL="10820648" indent="0">
              <a:buNone/>
              <a:defRPr sz="5249" b="1"/>
            </a:lvl8pPr>
            <a:lvl9pPr marL="1236645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917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3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8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5089" indent="0">
              <a:buNone/>
              <a:defRPr sz="4164"/>
            </a:lvl2pPr>
            <a:lvl3pPr marL="3110172" indent="0">
              <a:buNone/>
              <a:defRPr sz="3333"/>
            </a:lvl3pPr>
            <a:lvl4pPr marL="4665252" indent="0">
              <a:buNone/>
              <a:defRPr sz="3166"/>
            </a:lvl4pPr>
            <a:lvl5pPr marL="6220344" indent="0">
              <a:buNone/>
              <a:defRPr sz="3166"/>
            </a:lvl5pPr>
            <a:lvl6pPr marL="7775422" indent="0">
              <a:buNone/>
              <a:defRPr sz="3166"/>
            </a:lvl6pPr>
            <a:lvl7pPr marL="9330512" indent="0">
              <a:buNone/>
              <a:defRPr sz="3166"/>
            </a:lvl7pPr>
            <a:lvl8pPr marL="10885599" indent="0">
              <a:buNone/>
              <a:defRPr sz="3166"/>
            </a:lvl8pPr>
            <a:lvl9pPr marL="1244068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1560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390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7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7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819" indent="0">
              <a:buNone/>
              <a:defRPr sz="4164"/>
            </a:lvl2pPr>
            <a:lvl3pPr marL="3091617" indent="0">
              <a:buNone/>
              <a:defRPr sz="3333"/>
            </a:lvl3pPr>
            <a:lvl4pPr marL="4637421" indent="0">
              <a:buNone/>
              <a:defRPr sz="3166"/>
            </a:lvl4pPr>
            <a:lvl5pPr marL="6183230" indent="0">
              <a:buNone/>
              <a:defRPr sz="3166"/>
            </a:lvl5pPr>
            <a:lvl6pPr marL="7729036" indent="0">
              <a:buNone/>
              <a:defRPr sz="3166"/>
            </a:lvl6pPr>
            <a:lvl7pPr marL="9274846" indent="0">
              <a:buNone/>
              <a:defRPr sz="3166"/>
            </a:lvl7pPr>
            <a:lvl8pPr marL="10820648" indent="0">
              <a:buNone/>
              <a:defRPr sz="3166"/>
            </a:lvl8pPr>
            <a:lvl9pPr marL="1236645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11838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819" indent="0">
              <a:buNone/>
              <a:defRPr sz="9413"/>
            </a:lvl2pPr>
            <a:lvl3pPr marL="3091617" indent="0">
              <a:buNone/>
              <a:defRPr sz="8332"/>
            </a:lvl3pPr>
            <a:lvl4pPr marL="4637421" indent="0">
              <a:buNone/>
              <a:defRPr sz="6914"/>
            </a:lvl4pPr>
            <a:lvl5pPr marL="6183230" indent="0">
              <a:buNone/>
              <a:defRPr sz="6914"/>
            </a:lvl5pPr>
            <a:lvl6pPr marL="7729036" indent="0">
              <a:buNone/>
              <a:defRPr sz="6914"/>
            </a:lvl6pPr>
            <a:lvl7pPr marL="9274846" indent="0">
              <a:buNone/>
              <a:defRPr sz="6914"/>
            </a:lvl7pPr>
            <a:lvl8pPr marL="10820648" indent="0">
              <a:buNone/>
              <a:defRPr sz="6914"/>
            </a:lvl8pPr>
            <a:lvl9pPr marL="12366458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819" indent="0">
              <a:buNone/>
              <a:defRPr sz="4164"/>
            </a:lvl2pPr>
            <a:lvl3pPr marL="3091617" indent="0">
              <a:buNone/>
              <a:defRPr sz="3333"/>
            </a:lvl3pPr>
            <a:lvl4pPr marL="4637421" indent="0">
              <a:buNone/>
              <a:defRPr sz="3166"/>
            </a:lvl4pPr>
            <a:lvl5pPr marL="6183230" indent="0">
              <a:buNone/>
              <a:defRPr sz="3166"/>
            </a:lvl5pPr>
            <a:lvl6pPr marL="7729036" indent="0">
              <a:buNone/>
              <a:defRPr sz="3166"/>
            </a:lvl6pPr>
            <a:lvl7pPr marL="9274846" indent="0">
              <a:buNone/>
              <a:defRPr sz="3166"/>
            </a:lvl7pPr>
            <a:lvl8pPr marL="10820648" indent="0">
              <a:buNone/>
              <a:defRPr sz="3166"/>
            </a:lvl8pPr>
            <a:lvl9pPr marL="1236645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5497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10121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27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2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2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209" tIns="154563" rIns="309209" bIns="15456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3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5697" indent="0">
              <a:buNone/>
              <a:defRPr sz="6082"/>
            </a:lvl2pPr>
            <a:lvl3pPr marL="3091370" indent="0">
              <a:buNone/>
              <a:defRPr sz="5249"/>
            </a:lvl3pPr>
            <a:lvl4pPr marL="4637048" indent="0">
              <a:buNone/>
              <a:defRPr sz="4833"/>
            </a:lvl4pPr>
            <a:lvl5pPr marL="6182735" indent="0">
              <a:buNone/>
              <a:defRPr sz="4833"/>
            </a:lvl5pPr>
            <a:lvl6pPr marL="7728424" indent="0">
              <a:buNone/>
              <a:defRPr sz="4833"/>
            </a:lvl6pPr>
            <a:lvl7pPr marL="9274099" indent="0">
              <a:buNone/>
              <a:defRPr sz="4833"/>
            </a:lvl7pPr>
            <a:lvl8pPr marL="10819797" indent="0">
              <a:buNone/>
              <a:defRPr sz="4833"/>
            </a:lvl8pPr>
            <a:lvl9pPr marL="1236547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548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238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697" indent="0">
              <a:buNone/>
              <a:defRPr sz="6914" b="1"/>
            </a:lvl2pPr>
            <a:lvl3pPr marL="3091370" indent="0">
              <a:buNone/>
              <a:defRPr sz="6082" b="1"/>
            </a:lvl3pPr>
            <a:lvl4pPr marL="4637048" indent="0">
              <a:buNone/>
              <a:defRPr sz="5249" b="1"/>
            </a:lvl4pPr>
            <a:lvl5pPr marL="6182735" indent="0">
              <a:buNone/>
              <a:defRPr sz="5249" b="1"/>
            </a:lvl5pPr>
            <a:lvl6pPr marL="7728424" indent="0">
              <a:buNone/>
              <a:defRPr sz="5249" b="1"/>
            </a:lvl6pPr>
            <a:lvl7pPr marL="9274099" indent="0">
              <a:buNone/>
              <a:defRPr sz="5249" b="1"/>
            </a:lvl7pPr>
            <a:lvl8pPr marL="10819797" indent="0">
              <a:buNone/>
              <a:defRPr sz="5249" b="1"/>
            </a:lvl8pPr>
            <a:lvl9pPr marL="1236547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697" indent="0">
              <a:buNone/>
              <a:defRPr sz="6914" b="1"/>
            </a:lvl2pPr>
            <a:lvl3pPr marL="3091370" indent="0">
              <a:buNone/>
              <a:defRPr sz="6082" b="1"/>
            </a:lvl3pPr>
            <a:lvl4pPr marL="4637048" indent="0">
              <a:buNone/>
              <a:defRPr sz="5249" b="1"/>
            </a:lvl4pPr>
            <a:lvl5pPr marL="6182735" indent="0">
              <a:buNone/>
              <a:defRPr sz="5249" b="1"/>
            </a:lvl5pPr>
            <a:lvl6pPr marL="7728424" indent="0">
              <a:buNone/>
              <a:defRPr sz="5249" b="1"/>
            </a:lvl6pPr>
            <a:lvl7pPr marL="9274099" indent="0">
              <a:buNone/>
              <a:defRPr sz="5249" b="1"/>
            </a:lvl7pPr>
            <a:lvl8pPr marL="10819797" indent="0">
              <a:buNone/>
              <a:defRPr sz="5249" b="1"/>
            </a:lvl8pPr>
            <a:lvl9pPr marL="1236547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63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5089" indent="0">
              <a:buNone/>
              <a:defRPr sz="9413"/>
            </a:lvl2pPr>
            <a:lvl3pPr marL="3110172" indent="0">
              <a:buNone/>
              <a:defRPr sz="8332"/>
            </a:lvl3pPr>
            <a:lvl4pPr marL="4665252" indent="0">
              <a:buNone/>
              <a:defRPr sz="6914"/>
            </a:lvl4pPr>
            <a:lvl5pPr marL="6220344" indent="0">
              <a:buNone/>
              <a:defRPr sz="6914"/>
            </a:lvl5pPr>
            <a:lvl6pPr marL="7775422" indent="0">
              <a:buNone/>
              <a:defRPr sz="6914"/>
            </a:lvl6pPr>
            <a:lvl7pPr marL="9330512" indent="0">
              <a:buNone/>
              <a:defRPr sz="6914"/>
            </a:lvl7pPr>
            <a:lvl8pPr marL="10885599" indent="0">
              <a:buNone/>
              <a:defRPr sz="6914"/>
            </a:lvl8pPr>
            <a:lvl9pPr marL="12440682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5089" indent="0">
              <a:buNone/>
              <a:defRPr sz="4164"/>
            </a:lvl2pPr>
            <a:lvl3pPr marL="3110172" indent="0">
              <a:buNone/>
              <a:defRPr sz="3333"/>
            </a:lvl3pPr>
            <a:lvl4pPr marL="4665252" indent="0">
              <a:buNone/>
              <a:defRPr sz="3166"/>
            </a:lvl4pPr>
            <a:lvl5pPr marL="6220344" indent="0">
              <a:buNone/>
              <a:defRPr sz="3166"/>
            </a:lvl5pPr>
            <a:lvl6pPr marL="7775422" indent="0">
              <a:buNone/>
              <a:defRPr sz="3166"/>
            </a:lvl6pPr>
            <a:lvl7pPr marL="9330512" indent="0">
              <a:buNone/>
              <a:defRPr sz="3166"/>
            </a:lvl7pPr>
            <a:lvl8pPr marL="10885599" indent="0">
              <a:buNone/>
              <a:defRPr sz="3166"/>
            </a:lvl8pPr>
            <a:lvl9pPr marL="1244068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3639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49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7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7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697" indent="0">
              <a:buNone/>
              <a:defRPr sz="4164"/>
            </a:lvl2pPr>
            <a:lvl3pPr marL="3091370" indent="0">
              <a:buNone/>
              <a:defRPr sz="3333"/>
            </a:lvl3pPr>
            <a:lvl4pPr marL="4637048" indent="0">
              <a:buNone/>
              <a:defRPr sz="3166"/>
            </a:lvl4pPr>
            <a:lvl5pPr marL="6182735" indent="0">
              <a:buNone/>
              <a:defRPr sz="3166"/>
            </a:lvl5pPr>
            <a:lvl6pPr marL="7728424" indent="0">
              <a:buNone/>
              <a:defRPr sz="3166"/>
            </a:lvl6pPr>
            <a:lvl7pPr marL="9274099" indent="0">
              <a:buNone/>
              <a:defRPr sz="3166"/>
            </a:lvl7pPr>
            <a:lvl8pPr marL="10819797" indent="0">
              <a:buNone/>
              <a:defRPr sz="3166"/>
            </a:lvl8pPr>
            <a:lvl9pPr marL="1236547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876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697" indent="0">
              <a:buNone/>
              <a:defRPr sz="9413"/>
            </a:lvl2pPr>
            <a:lvl3pPr marL="3091370" indent="0">
              <a:buNone/>
              <a:defRPr sz="8332"/>
            </a:lvl3pPr>
            <a:lvl4pPr marL="4637048" indent="0">
              <a:buNone/>
              <a:defRPr sz="6914"/>
            </a:lvl4pPr>
            <a:lvl5pPr marL="6182735" indent="0">
              <a:buNone/>
              <a:defRPr sz="6914"/>
            </a:lvl5pPr>
            <a:lvl6pPr marL="7728424" indent="0">
              <a:buNone/>
              <a:defRPr sz="6914"/>
            </a:lvl6pPr>
            <a:lvl7pPr marL="9274099" indent="0">
              <a:buNone/>
              <a:defRPr sz="6914"/>
            </a:lvl7pPr>
            <a:lvl8pPr marL="10819797" indent="0">
              <a:buNone/>
              <a:defRPr sz="6914"/>
            </a:lvl8pPr>
            <a:lvl9pPr marL="12365472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697" indent="0">
              <a:buNone/>
              <a:defRPr sz="4164"/>
            </a:lvl2pPr>
            <a:lvl3pPr marL="3091370" indent="0">
              <a:buNone/>
              <a:defRPr sz="3333"/>
            </a:lvl3pPr>
            <a:lvl4pPr marL="4637048" indent="0">
              <a:buNone/>
              <a:defRPr sz="3166"/>
            </a:lvl4pPr>
            <a:lvl5pPr marL="6182735" indent="0">
              <a:buNone/>
              <a:defRPr sz="3166"/>
            </a:lvl5pPr>
            <a:lvl6pPr marL="7728424" indent="0">
              <a:buNone/>
              <a:defRPr sz="3166"/>
            </a:lvl6pPr>
            <a:lvl7pPr marL="9274099" indent="0">
              <a:buNone/>
              <a:defRPr sz="3166"/>
            </a:lvl7pPr>
            <a:lvl8pPr marL="10819797" indent="0">
              <a:buNone/>
              <a:defRPr sz="3166"/>
            </a:lvl8pPr>
            <a:lvl9pPr marL="1236547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8738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7606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1028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142" tIns="154525" rIns="309142" bIns="15452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4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5339" indent="0">
              <a:buNone/>
              <a:defRPr sz="6082"/>
            </a:lvl2pPr>
            <a:lvl3pPr marL="3090648" indent="0">
              <a:buNone/>
              <a:defRPr sz="5249"/>
            </a:lvl3pPr>
            <a:lvl4pPr marL="4635969" indent="0">
              <a:buNone/>
              <a:defRPr sz="4833"/>
            </a:lvl4pPr>
            <a:lvl5pPr marL="6181293" indent="0">
              <a:buNone/>
              <a:defRPr sz="4833"/>
            </a:lvl5pPr>
            <a:lvl6pPr marL="7726621" indent="0">
              <a:buNone/>
              <a:defRPr sz="4833"/>
            </a:lvl6pPr>
            <a:lvl7pPr marL="9271941" indent="0">
              <a:buNone/>
              <a:defRPr sz="4833"/>
            </a:lvl7pPr>
            <a:lvl8pPr marL="10817274" indent="0">
              <a:buNone/>
              <a:defRPr sz="4833"/>
            </a:lvl8pPr>
            <a:lvl9pPr marL="1236259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8850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40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49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339" indent="0">
              <a:buNone/>
              <a:defRPr sz="6914" b="1"/>
            </a:lvl2pPr>
            <a:lvl3pPr marL="3090648" indent="0">
              <a:buNone/>
              <a:defRPr sz="6082" b="1"/>
            </a:lvl3pPr>
            <a:lvl4pPr marL="4635969" indent="0">
              <a:buNone/>
              <a:defRPr sz="5249" b="1"/>
            </a:lvl4pPr>
            <a:lvl5pPr marL="6181293" indent="0">
              <a:buNone/>
              <a:defRPr sz="5249" b="1"/>
            </a:lvl5pPr>
            <a:lvl6pPr marL="7726621" indent="0">
              <a:buNone/>
              <a:defRPr sz="5249" b="1"/>
            </a:lvl6pPr>
            <a:lvl7pPr marL="9271941" indent="0">
              <a:buNone/>
              <a:defRPr sz="5249" b="1"/>
            </a:lvl7pPr>
            <a:lvl8pPr marL="10817274" indent="0">
              <a:buNone/>
              <a:defRPr sz="5249" b="1"/>
            </a:lvl8pPr>
            <a:lvl9pPr marL="1236259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339" indent="0">
              <a:buNone/>
              <a:defRPr sz="6914" b="1"/>
            </a:lvl2pPr>
            <a:lvl3pPr marL="3090648" indent="0">
              <a:buNone/>
              <a:defRPr sz="6082" b="1"/>
            </a:lvl3pPr>
            <a:lvl4pPr marL="4635969" indent="0">
              <a:buNone/>
              <a:defRPr sz="5249" b="1"/>
            </a:lvl4pPr>
            <a:lvl5pPr marL="6181293" indent="0">
              <a:buNone/>
              <a:defRPr sz="5249" b="1"/>
            </a:lvl5pPr>
            <a:lvl6pPr marL="7726621" indent="0">
              <a:buNone/>
              <a:defRPr sz="5249" b="1"/>
            </a:lvl6pPr>
            <a:lvl7pPr marL="9271941" indent="0">
              <a:buNone/>
              <a:defRPr sz="5249" b="1"/>
            </a:lvl7pPr>
            <a:lvl8pPr marL="10817274" indent="0">
              <a:buNone/>
              <a:defRPr sz="5249" b="1"/>
            </a:lvl8pPr>
            <a:lvl9pPr marL="1236259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5896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126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2325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339" indent="0">
              <a:buNone/>
              <a:defRPr sz="4164"/>
            </a:lvl2pPr>
            <a:lvl3pPr marL="3090648" indent="0">
              <a:buNone/>
              <a:defRPr sz="3333"/>
            </a:lvl3pPr>
            <a:lvl4pPr marL="4635969" indent="0">
              <a:buNone/>
              <a:defRPr sz="3166"/>
            </a:lvl4pPr>
            <a:lvl5pPr marL="6181293" indent="0">
              <a:buNone/>
              <a:defRPr sz="3166"/>
            </a:lvl5pPr>
            <a:lvl6pPr marL="7726621" indent="0">
              <a:buNone/>
              <a:defRPr sz="3166"/>
            </a:lvl6pPr>
            <a:lvl7pPr marL="9271941" indent="0">
              <a:buNone/>
              <a:defRPr sz="3166"/>
            </a:lvl7pPr>
            <a:lvl8pPr marL="10817274" indent="0">
              <a:buNone/>
              <a:defRPr sz="3166"/>
            </a:lvl8pPr>
            <a:lvl9pPr marL="1236259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9811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339" indent="0">
              <a:buNone/>
              <a:defRPr sz="9413"/>
            </a:lvl2pPr>
            <a:lvl3pPr marL="3090648" indent="0">
              <a:buNone/>
              <a:defRPr sz="8332"/>
            </a:lvl3pPr>
            <a:lvl4pPr marL="4635969" indent="0">
              <a:buNone/>
              <a:defRPr sz="6914"/>
            </a:lvl4pPr>
            <a:lvl5pPr marL="6181293" indent="0">
              <a:buNone/>
              <a:defRPr sz="6914"/>
            </a:lvl5pPr>
            <a:lvl6pPr marL="7726621" indent="0">
              <a:buNone/>
              <a:defRPr sz="6914"/>
            </a:lvl6pPr>
            <a:lvl7pPr marL="9271941" indent="0">
              <a:buNone/>
              <a:defRPr sz="6914"/>
            </a:lvl7pPr>
            <a:lvl8pPr marL="10817274" indent="0">
              <a:buNone/>
              <a:defRPr sz="6914"/>
            </a:lvl8pPr>
            <a:lvl9pPr marL="1236259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339" indent="0">
              <a:buNone/>
              <a:defRPr sz="4164"/>
            </a:lvl2pPr>
            <a:lvl3pPr marL="3090648" indent="0">
              <a:buNone/>
              <a:defRPr sz="3333"/>
            </a:lvl3pPr>
            <a:lvl4pPr marL="4635969" indent="0">
              <a:buNone/>
              <a:defRPr sz="3166"/>
            </a:lvl4pPr>
            <a:lvl5pPr marL="6181293" indent="0">
              <a:buNone/>
              <a:defRPr sz="3166"/>
            </a:lvl5pPr>
            <a:lvl6pPr marL="7726621" indent="0">
              <a:buNone/>
              <a:defRPr sz="3166"/>
            </a:lvl6pPr>
            <a:lvl7pPr marL="9271941" indent="0">
              <a:buNone/>
              <a:defRPr sz="3166"/>
            </a:lvl7pPr>
            <a:lvl8pPr marL="10817274" indent="0">
              <a:buNone/>
              <a:defRPr sz="3166"/>
            </a:lvl8pPr>
            <a:lvl9pPr marL="1236259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2033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0810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326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070" tIns="154488" rIns="309070" bIns="154488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6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4975" indent="0">
              <a:buNone/>
              <a:defRPr sz="6082"/>
            </a:lvl2pPr>
            <a:lvl3pPr marL="3089926" indent="0">
              <a:buNone/>
              <a:defRPr sz="5249"/>
            </a:lvl3pPr>
            <a:lvl4pPr marL="4634884" indent="0">
              <a:buNone/>
              <a:defRPr sz="4833"/>
            </a:lvl4pPr>
            <a:lvl5pPr marL="6179855" indent="0">
              <a:buNone/>
              <a:defRPr sz="4833"/>
            </a:lvl5pPr>
            <a:lvl6pPr marL="7724823" indent="0">
              <a:buNone/>
              <a:defRPr sz="4833"/>
            </a:lvl6pPr>
            <a:lvl7pPr marL="9269778" indent="0">
              <a:buNone/>
              <a:defRPr sz="4833"/>
            </a:lvl7pPr>
            <a:lvl8pPr marL="10814752" indent="0">
              <a:buNone/>
              <a:defRPr sz="4833"/>
            </a:lvl8pPr>
            <a:lvl9pPr marL="1235970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89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749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769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975" indent="0">
              <a:buNone/>
              <a:defRPr sz="6914" b="1"/>
            </a:lvl2pPr>
            <a:lvl3pPr marL="3089926" indent="0">
              <a:buNone/>
              <a:defRPr sz="6082" b="1"/>
            </a:lvl3pPr>
            <a:lvl4pPr marL="4634884" indent="0">
              <a:buNone/>
              <a:defRPr sz="5249" b="1"/>
            </a:lvl4pPr>
            <a:lvl5pPr marL="6179855" indent="0">
              <a:buNone/>
              <a:defRPr sz="5249" b="1"/>
            </a:lvl5pPr>
            <a:lvl6pPr marL="7724823" indent="0">
              <a:buNone/>
              <a:defRPr sz="5249" b="1"/>
            </a:lvl6pPr>
            <a:lvl7pPr marL="9269778" indent="0">
              <a:buNone/>
              <a:defRPr sz="5249" b="1"/>
            </a:lvl7pPr>
            <a:lvl8pPr marL="10814752" indent="0">
              <a:buNone/>
              <a:defRPr sz="5249" b="1"/>
            </a:lvl8pPr>
            <a:lvl9pPr marL="1235970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975" indent="0">
              <a:buNone/>
              <a:defRPr sz="6914" b="1"/>
            </a:lvl2pPr>
            <a:lvl3pPr marL="3089926" indent="0">
              <a:buNone/>
              <a:defRPr sz="6082" b="1"/>
            </a:lvl3pPr>
            <a:lvl4pPr marL="4634884" indent="0">
              <a:buNone/>
              <a:defRPr sz="5249" b="1"/>
            </a:lvl4pPr>
            <a:lvl5pPr marL="6179855" indent="0">
              <a:buNone/>
              <a:defRPr sz="5249" b="1"/>
            </a:lvl5pPr>
            <a:lvl6pPr marL="7724823" indent="0">
              <a:buNone/>
              <a:defRPr sz="5249" b="1"/>
            </a:lvl6pPr>
            <a:lvl7pPr marL="9269778" indent="0">
              <a:buNone/>
              <a:defRPr sz="5249" b="1"/>
            </a:lvl7pPr>
            <a:lvl8pPr marL="10814752" indent="0">
              <a:buNone/>
              <a:defRPr sz="5249" b="1"/>
            </a:lvl8pPr>
            <a:lvl9pPr marL="1235970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8561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65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516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1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975" indent="0">
              <a:buNone/>
              <a:defRPr sz="4164"/>
            </a:lvl2pPr>
            <a:lvl3pPr marL="3089926" indent="0">
              <a:buNone/>
              <a:defRPr sz="3333"/>
            </a:lvl3pPr>
            <a:lvl4pPr marL="4634884" indent="0">
              <a:buNone/>
              <a:defRPr sz="3166"/>
            </a:lvl4pPr>
            <a:lvl5pPr marL="6179855" indent="0">
              <a:buNone/>
              <a:defRPr sz="3166"/>
            </a:lvl5pPr>
            <a:lvl6pPr marL="7724823" indent="0">
              <a:buNone/>
              <a:defRPr sz="3166"/>
            </a:lvl6pPr>
            <a:lvl7pPr marL="9269778" indent="0">
              <a:buNone/>
              <a:defRPr sz="3166"/>
            </a:lvl7pPr>
            <a:lvl8pPr marL="10814752" indent="0">
              <a:buNone/>
              <a:defRPr sz="3166"/>
            </a:lvl8pPr>
            <a:lvl9pPr marL="1235970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6734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975" indent="0">
              <a:buNone/>
              <a:defRPr sz="9413"/>
            </a:lvl2pPr>
            <a:lvl3pPr marL="3089926" indent="0">
              <a:buNone/>
              <a:defRPr sz="8332"/>
            </a:lvl3pPr>
            <a:lvl4pPr marL="4634884" indent="0">
              <a:buNone/>
              <a:defRPr sz="6914"/>
            </a:lvl4pPr>
            <a:lvl5pPr marL="6179855" indent="0">
              <a:buNone/>
              <a:defRPr sz="6914"/>
            </a:lvl5pPr>
            <a:lvl6pPr marL="7724823" indent="0">
              <a:buNone/>
              <a:defRPr sz="6914"/>
            </a:lvl6pPr>
            <a:lvl7pPr marL="9269778" indent="0">
              <a:buNone/>
              <a:defRPr sz="6914"/>
            </a:lvl7pPr>
            <a:lvl8pPr marL="10814752" indent="0">
              <a:buNone/>
              <a:defRPr sz="6914"/>
            </a:lvl8pPr>
            <a:lvl9pPr marL="12359707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975" indent="0">
              <a:buNone/>
              <a:defRPr sz="4164"/>
            </a:lvl2pPr>
            <a:lvl3pPr marL="3089926" indent="0">
              <a:buNone/>
              <a:defRPr sz="3333"/>
            </a:lvl3pPr>
            <a:lvl4pPr marL="4634884" indent="0">
              <a:buNone/>
              <a:defRPr sz="3166"/>
            </a:lvl4pPr>
            <a:lvl5pPr marL="6179855" indent="0">
              <a:buNone/>
              <a:defRPr sz="3166"/>
            </a:lvl5pPr>
            <a:lvl6pPr marL="7724823" indent="0">
              <a:buNone/>
              <a:defRPr sz="3166"/>
            </a:lvl6pPr>
            <a:lvl7pPr marL="9269778" indent="0">
              <a:buNone/>
              <a:defRPr sz="3166"/>
            </a:lvl7pPr>
            <a:lvl8pPr marL="10814752" indent="0">
              <a:buNone/>
              <a:defRPr sz="3166"/>
            </a:lvl8pPr>
            <a:lvl9pPr marL="1235970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241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135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980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997" tIns="154450" rIns="308997" bIns="15445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999" tIns="155492" rIns="310999" bIns="15549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8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4614" indent="0">
              <a:buNone/>
              <a:defRPr sz="6082"/>
            </a:lvl2pPr>
            <a:lvl3pPr marL="3089206" indent="0">
              <a:buNone/>
              <a:defRPr sz="5249"/>
            </a:lvl3pPr>
            <a:lvl4pPr marL="4633805" indent="0">
              <a:buNone/>
              <a:defRPr sz="4833"/>
            </a:lvl4pPr>
            <a:lvl5pPr marL="6178413" indent="0">
              <a:buNone/>
              <a:defRPr sz="4833"/>
            </a:lvl5pPr>
            <a:lvl6pPr marL="7723019" indent="0">
              <a:buNone/>
              <a:defRPr sz="4833"/>
            </a:lvl6pPr>
            <a:lvl7pPr marL="9267613" indent="0">
              <a:buNone/>
              <a:defRPr sz="4833"/>
            </a:lvl7pPr>
            <a:lvl8pPr marL="10812229" indent="0">
              <a:buNone/>
              <a:defRPr sz="4833"/>
            </a:lvl8pPr>
            <a:lvl9pPr marL="1235682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050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9803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614" indent="0">
              <a:buNone/>
              <a:defRPr sz="6914" b="1"/>
            </a:lvl2pPr>
            <a:lvl3pPr marL="3089206" indent="0">
              <a:buNone/>
              <a:defRPr sz="6082" b="1"/>
            </a:lvl3pPr>
            <a:lvl4pPr marL="4633805" indent="0">
              <a:buNone/>
              <a:defRPr sz="5249" b="1"/>
            </a:lvl4pPr>
            <a:lvl5pPr marL="6178413" indent="0">
              <a:buNone/>
              <a:defRPr sz="5249" b="1"/>
            </a:lvl5pPr>
            <a:lvl6pPr marL="7723019" indent="0">
              <a:buNone/>
              <a:defRPr sz="5249" b="1"/>
            </a:lvl6pPr>
            <a:lvl7pPr marL="9267613" indent="0">
              <a:buNone/>
              <a:defRPr sz="5249" b="1"/>
            </a:lvl7pPr>
            <a:lvl8pPr marL="10812229" indent="0">
              <a:buNone/>
              <a:defRPr sz="5249" b="1"/>
            </a:lvl8pPr>
            <a:lvl9pPr marL="123568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614" indent="0">
              <a:buNone/>
              <a:defRPr sz="6914" b="1"/>
            </a:lvl2pPr>
            <a:lvl3pPr marL="3089206" indent="0">
              <a:buNone/>
              <a:defRPr sz="6082" b="1"/>
            </a:lvl3pPr>
            <a:lvl4pPr marL="4633805" indent="0">
              <a:buNone/>
              <a:defRPr sz="5249" b="1"/>
            </a:lvl4pPr>
            <a:lvl5pPr marL="6178413" indent="0">
              <a:buNone/>
              <a:defRPr sz="5249" b="1"/>
            </a:lvl5pPr>
            <a:lvl6pPr marL="7723019" indent="0">
              <a:buNone/>
              <a:defRPr sz="5249" b="1"/>
            </a:lvl6pPr>
            <a:lvl7pPr marL="9267613" indent="0">
              <a:buNone/>
              <a:defRPr sz="5249" b="1"/>
            </a:lvl7pPr>
            <a:lvl8pPr marL="10812229" indent="0">
              <a:buNone/>
              <a:defRPr sz="5249" b="1"/>
            </a:lvl8pPr>
            <a:lvl9pPr marL="123568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5292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695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940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614" indent="0">
              <a:buNone/>
              <a:defRPr sz="4164"/>
            </a:lvl2pPr>
            <a:lvl3pPr marL="3089206" indent="0">
              <a:buNone/>
              <a:defRPr sz="3333"/>
            </a:lvl3pPr>
            <a:lvl4pPr marL="4633805" indent="0">
              <a:buNone/>
              <a:defRPr sz="3166"/>
            </a:lvl4pPr>
            <a:lvl5pPr marL="6178413" indent="0">
              <a:buNone/>
              <a:defRPr sz="3166"/>
            </a:lvl5pPr>
            <a:lvl6pPr marL="7723019" indent="0">
              <a:buNone/>
              <a:defRPr sz="3166"/>
            </a:lvl6pPr>
            <a:lvl7pPr marL="9267613" indent="0">
              <a:buNone/>
              <a:defRPr sz="3166"/>
            </a:lvl7pPr>
            <a:lvl8pPr marL="10812229" indent="0">
              <a:buNone/>
              <a:defRPr sz="3166"/>
            </a:lvl8pPr>
            <a:lvl9pPr marL="123568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7386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614" indent="0">
              <a:buNone/>
              <a:defRPr sz="9413"/>
            </a:lvl2pPr>
            <a:lvl3pPr marL="3089206" indent="0">
              <a:buNone/>
              <a:defRPr sz="8332"/>
            </a:lvl3pPr>
            <a:lvl4pPr marL="4633805" indent="0">
              <a:buNone/>
              <a:defRPr sz="6914"/>
            </a:lvl4pPr>
            <a:lvl5pPr marL="6178413" indent="0">
              <a:buNone/>
              <a:defRPr sz="6914"/>
            </a:lvl5pPr>
            <a:lvl6pPr marL="7723019" indent="0">
              <a:buNone/>
              <a:defRPr sz="6914"/>
            </a:lvl6pPr>
            <a:lvl7pPr marL="9267613" indent="0">
              <a:buNone/>
              <a:defRPr sz="6914"/>
            </a:lvl7pPr>
            <a:lvl8pPr marL="10812229" indent="0">
              <a:buNone/>
              <a:defRPr sz="6914"/>
            </a:lvl8pPr>
            <a:lvl9pPr marL="1235682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614" indent="0">
              <a:buNone/>
              <a:defRPr sz="4164"/>
            </a:lvl2pPr>
            <a:lvl3pPr marL="3089206" indent="0">
              <a:buNone/>
              <a:defRPr sz="3333"/>
            </a:lvl3pPr>
            <a:lvl4pPr marL="4633805" indent="0">
              <a:buNone/>
              <a:defRPr sz="3166"/>
            </a:lvl4pPr>
            <a:lvl5pPr marL="6178413" indent="0">
              <a:buNone/>
              <a:defRPr sz="3166"/>
            </a:lvl5pPr>
            <a:lvl6pPr marL="7723019" indent="0">
              <a:buNone/>
              <a:defRPr sz="3166"/>
            </a:lvl6pPr>
            <a:lvl7pPr marL="9267613" indent="0">
              <a:buNone/>
              <a:defRPr sz="3166"/>
            </a:lvl7pPr>
            <a:lvl8pPr marL="10812229" indent="0">
              <a:buNone/>
              <a:defRPr sz="3166"/>
            </a:lvl8pPr>
            <a:lvl9pPr marL="123568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4454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596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106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924" tIns="154413" rIns="308924" bIns="15441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79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4253" indent="0">
              <a:buNone/>
              <a:defRPr sz="6082"/>
            </a:lvl2pPr>
            <a:lvl3pPr marL="3088482" indent="0">
              <a:buNone/>
              <a:defRPr sz="5249"/>
            </a:lvl3pPr>
            <a:lvl4pPr marL="4632726" indent="0">
              <a:buNone/>
              <a:defRPr sz="4833"/>
            </a:lvl4pPr>
            <a:lvl5pPr marL="6176973" indent="0">
              <a:buNone/>
              <a:defRPr sz="4833"/>
            </a:lvl5pPr>
            <a:lvl6pPr marL="7721219" indent="0">
              <a:buNone/>
              <a:defRPr sz="4833"/>
            </a:lvl6pPr>
            <a:lvl7pPr marL="9265453" indent="0">
              <a:buNone/>
              <a:defRPr sz="4833"/>
            </a:lvl7pPr>
            <a:lvl8pPr marL="10809710" indent="0">
              <a:buNone/>
              <a:defRPr sz="4833"/>
            </a:lvl8pPr>
            <a:lvl9pPr marL="1235394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7763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6722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253" indent="0">
              <a:buNone/>
              <a:defRPr sz="6914" b="1"/>
            </a:lvl2pPr>
            <a:lvl3pPr marL="3088482" indent="0">
              <a:buNone/>
              <a:defRPr sz="6082" b="1"/>
            </a:lvl3pPr>
            <a:lvl4pPr marL="4632726" indent="0">
              <a:buNone/>
              <a:defRPr sz="5249" b="1"/>
            </a:lvl4pPr>
            <a:lvl5pPr marL="6176973" indent="0">
              <a:buNone/>
              <a:defRPr sz="5249" b="1"/>
            </a:lvl5pPr>
            <a:lvl6pPr marL="7721219" indent="0">
              <a:buNone/>
              <a:defRPr sz="5249" b="1"/>
            </a:lvl6pPr>
            <a:lvl7pPr marL="9265453" indent="0">
              <a:buNone/>
              <a:defRPr sz="5249" b="1"/>
            </a:lvl7pPr>
            <a:lvl8pPr marL="10809710" indent="0">
              <a:buNone/>
              <a:defRPr sz="5249" b="1"/>
            </a:lvl8pPr>
            <a:lvl9pPr marL="123539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253" indent="0">
              <a:buNone/>
              <a:defRPr sz="6914" b="1"/>
            </a:lvl2pPr>
            <a:lvl3pPr marL="3088482" indent="0">
              <a:buNone/>
              <a:defRPr sz="6082" b="1"/>
            </a:lvl3pPr>
            <a:lvl4pPr marL="4632726" indent="0">
              <a:buNone/>
              <a:defRPr sz="5249" b="1"/>
            </a:lvl4pPr>
            <a:lvl5pPr marL="6176973" indent="0">
              <a:buNone/>
              <a:defRPr sz="5249" b="1"/>
            </a:lvl5pPr>
            <a:lvl6pPr marL="7721219" indent="0">
              <a:buNone/>
              <a:defRPr sz="5249" b="1"/>
            </a:lvl6pPr>
            <a:lvl7pPr marL="9265453" indent="0">
              <a:buNone/>
              <a:defRPr sz="5249" b="1"/>
            </a:lvl7pPr>
            <a:lvl8pPr marL="10809710" indent="0">
              <a:buNone/>
              <a:defRPr sz="5249" b="1"/>
            </a:lvl8pPr>
            <a:lvl9pPr marL="123539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964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969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1118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5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253" indent="0">
              <a:buNone/>
              <a:defRPr sz="4164"/>
            </a:lvl2pPr>
            <a:lvl3pPr marL="3088482" indent="0">
              <a:buNone/>
              <a:defRPr sz="3333"/>
            </a:lvl3pPr>
            <a:lvl4pPr marL="4632726" indent="0">
              <a:buNone/>
              <a:defRPr sz="3166"/>
            </a:lvl4pPr>
            <a:lvl5pPr marL="6176973" indent="0">
              <a:buNone/>
              <a:defRPr sz="3166"/>
            </a:lvl5pPr>
            <a:lvl6pPr marL="7721219" indent="0">
              <a:buNone/>
              <a:defRPr sz="3166"/>
            </a:lvl6pPr>
            <a:lvl7pPr marL="9265453" indent="0">
              <a:buNone/>
              <a:defRPr sz="3166"/>
            </a:lvl7pPr>
            <a:lvl8pPr marL="10809710" indent="0">
              <a:buNone/>
              <a:defRPr sz="3166"/>
            </a:lvl8pPr>
            <a:lvl9pPr marL="123539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8950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253" indent="0">
              <a:buNone/>
              <a:defRPr sz="9413"/>
            </a:lvl2pPr>
            <a:lvl3pPr marL="3088482" indent="0">
              <a:buNone/>
              <a:defRPr sz="8332"/>
            </a:lvl3pPr>
            <a:lvl4pPr marL="4632726" indent="0">
              <a:buNone/>
              <a:defRPr sz="6914"/>
            </a:lvl4pPr>
            <a:lvl5pPr marL="6176973" indent="0">
              <a:buNone/>
              <a:defRPr sz="6914"/>
            </a:lvl5pPr>
            <a:lvl6pPr marL="7721219" indent="0">
              <a:buNone/>
              <a:defRPr sz="6914"/>
            </a:lvl6pPr>
            <a:lvl7pPr marL="9265453" indent="0">
              <a:buNone/>
              <a:defRPr sz="6914"/>
            </a:lvl7pPr>
            <a:lvl8pPr marL="10809710" indent="0">
              <a:buNone/>
              <a:defRPr sz="6914"/>
            </a:lvl8pPr>
            <a:lvl9pPr marL="1235394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253" indent="0">
              <a:buNone/>
              <a:defRPr sz="4164"/>
            </a:lvl2pPr>
            <a:lvl3pPr marL="3088482" indent="0">
              <a:buNone/>
              <a:defRPr sz="3333"/>
            </a:lvl3pPr>
            <a:lvl4pPr marL="4632726" indent="0">
              <a:buNone/>
              <a:defRPr sz="3166"/>
            </a:lvl4pPr>
            <a:lvl5pPr marL="6176973" indent="0">
              <a:buNone/>
              <a:defRPr sz="3166"/>
            </a:lvl5pPr>
            <a:lvl6pPr marL="7721219" indent="0">
              <a:buNone/>
              <a:defRPr sz="3166"/>
            </a:lvl6pPr>
            <a:lvl7pPr marL="9265453" indent="0">
              <a:buNone/>
              <a:defRPr sz="3166"/>
            </a:lvl7pPr>
            <a:lvl8pPr marL="10809710" indent="0">
              <a:buNone/>
              <a:defRPr sz="3166"/>
            </a:lvl8pPr>
            <a:lvl9pPr marL="123539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640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89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51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4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4725" indent="0">
              <a:buNone/>
              <a:defRPr sz="6082"/>
            </a:lvl2pPr>
            <a:lvl3pPr marL="3109447" indent="0">
              <a:buNone/>
              <a:defRPr sz="5249"/>
            </a:lvl3pPr>
            <a:lvl4pPr marL="4664165" indent="0">
              <a:buNone/>
              <a:defRPr sz="4833"/>
            </a:lvl4pPr>
            <a:lvl5pPr marL="6218894" indent="0">
              <a:buNone/>
              <a:defRPr sz="4833"/>
            </a:lvl5pPr>
            <a:lvl6pPr marL="7773612" indent="0">
              <a:buNone/>
              <a:defRPr sz="4833"/>
            </a:lvl6pPr>
            <a:lvl7pPr marL="9328337" indent="0">
              <a:buNone/>
              <a:defRPr sz="4833"/>
            </a:lvl7pPr>
            <a:lvl8pPr marL="10883066" indent="0">
              <a:buNone/>
              <a:defRPr sz="4833"/>
            </a:lvl8pPr>
            <a:lvl9pPr marL="1243778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4274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853" tIns="154374" rIns="308853" bIns="15437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0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3891" indent="0">
              <a:buNone/>
              <a:defRPr sz="6082"/>
            </a:lvl2pPr>
            <a:lvl3pPr marL="3087762" indent="0">
              <a:buNone/>
              <a:defRPr sz="5249"/>
            </a:lvl3pPr>
            <a:lvl4pPr marL="4631647" indent="0">
              <a:buNone/>
              <a:defRPr sz="4833"/>
            </a:lvl4pPr>
            <a:lvl5pPr marL="6175533" indent="0">
              <a:buNone/>
              <a:defRPr sz="4833"/>
            </a:lvl5pPr>
            <a:lvl6pPr marL="7719422" indent="0">
              <a:buNone/>
              <a:defRPr sz="4833"/>
            </a:lvl6pPr>
            <a:lvl7pPr marL="9263295" indent="0">
              <a:buNone/>
              <a:defRPr sz="4833"/>
            </a:lvl7pPr>
            <a:lvl8pPr marL="10807188" indent="0">
              <a:buNone/>
              <a:defRPr sz="4833"/>
            </a:lvl8pPr>
            <a:lvl9pPr marL="12351066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7771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6285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891" indent="0">
              <a:buNone/>
              <a:defRPr sz="6914" b="1"/>
            </a:lvl2pPr>
            <a:lvl3pPr marL="3087762" indent="0">
              <a:buNone/>
              <a:defRPr sz="6082" b="1"/>
            </a:lvl3pPr>
            <a:lvl4pPr marL="4631647" indent="0">
              <a:buNone/>
              <a:defRPr sz="5249" b="1"/>
            </a:lvl4pPr>
            <a:lvl5pPr marL="6175533" indent="0">
              <a:buNone/>
              <a:defRPr sz="5249" b="1"/>
            </a:lvl5pPr>
            <a:lvl6pPr marL="7719422" indent="0">
              <a:buNone/>
              <a:defRPr sz="5249" b="1"/>
            </a:lvl6pPr>
            <a:lvl7pPr marL="9263295" indent="0">
              <a:buNone/>
              <a:defRPr sz="5249" b="1"/>
            </a:lvl7pPr>
            <a:lvl8pPr marL="10807188" indent="0">
              <a:buNone/>
              <a:defRPr sz="5249" b="1"/>
            </a:lvl8pPr>
            <a:lvl9pPr marL="1235106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891" indent="0">
              <a:buNone/>
              <a:defRPr sz="6914" b="1"/>
            </a:lvl2pPr>
            <a:lvl3pPr marL="3087762" indent="0">
              <a:buNone/>
              <a:defRPr sz="6082" b="1"/>
            </a:lvl3pPr>
            <a:lvl4pPr marL="4631647" indent="0">
              <a:buNone/>
              <a:defRPr sz="5249" b="1"/>
            </a:lvl4pPr>
            <a:lvl5pPr marL="6175533" indent="0">
              <a:buNone/>
              <a:defRPr sz="5249" b="1"/>
            </a:lvl5pPr>
            <a:lvl6pPr marL="7719422" indent="0">
              <a:buNone/>
              <a:defRPr sz="5249" b="1"/>
            </a:lvl6pPr>
            <a:lvl7pPr marL="9263295" indent="0">
              <a:buNone/>
              <a:defRPr sz="5249" b="1"/>
            </a:lvl7pPr>
            <a:lvl8pPr marL="10807188" indent="0">
              <a:buNone/>
              <a:defRPr sz="5249" b="1"/>
            </a:lvl8pPr>
            <a:lvl9pPr marL="1235106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854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3283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750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6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891" indent="0">
              <a:buNone/>
              <a:defRPr sz="4164"/>
            </a:lvl2pPr>
            <a:lvl3pPr marL="3087762" indent="0">
              <a:buNone/>
              <a:defRPr sz="3333"/>
            </a:lvl3pPr>
            <a:lvl4pPr marL="4631647" indent="0">
              <a:buNone/>
              <a:defRPr sz="3166"/>
            </a:lvl4pPr>
            <a:lvl5pPr marL="6175533" indent="0">
              <a:buNone/>
              <a:defRPr sz="3166"/>
            </a:lvl5pPr>
            <a:lvl6pPr marL="7719422" indent="0">
              <a:buNone/>
              <a:defRPr sz="3166"/>
            </a:lvl6pPr>
            <a:lvl7pPr marL="9263295" indent="0">
              <a:buNone/>
              <a:defRPr sz="3166"/>
            </a:lvl7pPr>
            <a:lvl8pPr marL="10807188" indent="0">
              <a:buNone/>
              <a:defRPr sz="3166"/>
            </a:lvl8pPr>
            <a:lvl9pPr marL="1235106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522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891" indent="0">
              <a:buNone/>
              <a:defRPr sz="9413"/>
            </a:lvl2pPr>
            <a:lvl3pPr marL="3087762" indent="0">
              <a:buNone/>
              <a:defRPr sz="8332"/>
            </a:lvl3pPr>
            <a:lvl4pPr marL="4631647" indent="0">
              <a:buNone/>
              <a:defRPr sz="6914"/>
            </a:lvl4pPr>
            <a:lvl5pPr marL="6175533" indent="0">
              <a:buNone/>
              <a:defRPr sz="6914"/>
            </a:lvl5pPr>
            <a:lvl6pPr marL="7719422" indent="0">
              <a:buNone/>
              <a:defRPr sz="6914"/>
            </a:lvl6pPr>
            <a:lvl7pPr marL="9263295" indent="0">
              <a:buNone/>
              <a:defRPr sz="6914"/>
            </a:lvl7pPr>
            <a:lvl8pPr marL="10807188" indent="0">
              <a:buNone/>
              <a:defRPr sz="6914"/>
            </a:lvl8pPr>
            <a:lvl9pPr marL="12351066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891" indent="0">
              <a:buNone/>
              <a:defRPr sz="4164"/>
            </a:lvl2pPr>
            <a:lvl3pPr marL="3087762" indent="0">
              <a:buNone/>
              <a:defRPr sz="3333"/>
            </a:lvl3pPr>
            <a:lvl4pPr marL="4631647" indent="0">
              <a:buNone/>
              <a:defRPr sz="3166"/>
            </a:lvl4pPr>
            <a:lvl5pPr marL="6175533" indent="0">
              <a:buNone/>
              <a:defRPr sz="3166"/>
            </a:lvl5pPr>
            <a:lvl6pPr marL="7719422" indent="0">
              <a:buNone/>
              <a:defRPr sz="3166"/>
            </a:lvl6pPr>
            <a:lvl7pPr marL="9263295" indent="0">
              <a:buNone/>
              <a:defRPr sz="3166"/>
            </a:lvl7pPr>
            <a:lvl8pPr marL="10807188" indent="0">
              <a:buNone/>
              <a:defRPr sz="3166"/>
            </a:lvl8pPr>
            <a:lvl9pPr marL="1235106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4324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14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89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02951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782" tIns="154338" rIns="308782" bIns="154338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25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3532" indent="0">
              <a:buNone/>
              <a:defRPr sz="6082"/>
            </a:lvl2pPr>
            <a:lvl3pPr marL="3087044" indent="0">
              <a:buNone/>
              <a:defRPr sz="5249"/>
            </a:lvl3pPr>
            <a:lvl4pPr marL="4630566" indent="0">
              <a:buNone/>
              <a:defRPr sz="4833"/>
            </a:lvl4pPr>
            <a:lvl5pPr marL="6174095" indent="0">
              <a:buNone/>
              <a:defRPr sz="4833"/>
            </a:lvl5pPr>
            <a:lvl6pPr marL="7717615" indent="0">
              <a:buNone/>
              <a:defRPr sz="4833"/>
            </a:lvl6pPr>
            <a:lvl7pPr marL="9261135" indent="0">
              <a:buNone/>
              <a:defRPr sz="4833"/>
            </a:lvl7pPr>
            <a:lvl8pPr marL="10804668" indent="0">
              <a:buNone/>
              <a:defRPr sz="4833"/>
            </a:lvl8pPr>
            <a:lvl9pPr marL="1234818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070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98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532" indent="0">
              <a:buNone/>
              <a:defRPr sz="6914" b="1"/>
            </a:lvl2pPr>
            <a:lvl3pPr marL="3087044" indent="0">
              <a:buNone/>
              <a:defRPr sz="6082" b="1"/>
            </a:lvl3pPr>
            <a:lvl4pPr marL="4630566" indent="0">
              <a:buNone/>
              <a:defRPr sz="5249" b="1"/>
            </a:lvl4pPr>
            <a:lvl5pPr marL="6174095" indent="0">
              <a:buNone/>
              <a:defRPr sz="5249" b="1"/>
            </a:lvl5pPr>
            <a:lvl6pPr marL="7717615" indent="0">
              <a:buNone/>
              <a:defRPr sz="5249" b="1"/>
            </a:lvl6pPr>
            <a:lvl7pPr marL="9261135" indent="0">
              <a:buNone/>
              <a:defRPr sz="5249" b="1"/>
            </a:lvl7pPr>
            <a:lvl8pPr marL="10804668" indent="0">
              <a:buNone/>
              <a:defRPr sz="5249" b="1"/>
            </a:lvl8pPr>
            <a:lvl9pPr marL="1234818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532" indent="0">
              <a:buNone/>
              <a:defRPr sz="6914" b="1"/>
            </a:lvl2pPr>
            <a:lvl3pPr marL="3087044" indent="0">
              <a:buNone/>
              <a:defRPr sz="6082" b="1"/>
            </a:lvl3pPr>
            <a:lvl4pPr marL="4630566" indent="0">
              <a:buNone/>
              <a:defRPr sz="5249" b="1"/>
            </a:lvl4pPr>
            <a:lvl5pPr marL="6174095" indent="0">
              <a:buNone/>
              <a:defRPr sz="5249" b="1"/>
            </a:lvl5pPr>
            <a:lvl6pPr marL="7717615" indent="0">
              <a:buNone/>
              <a:defRPr sz="5249" b="1"/>
            </a:lvl6pPr>
            <a:lvl7pPr marL="9261135" indent="0">
              <a:buNone/>
              <a:defRPr sz="5249" b="1"/>
            </a:lvl7pPr>
            <a:lvl8pPr marL="10804668" indent="0">
              <a:buNone/>
              <a:defRPr sz="5249" b="1"/>
            </a:lvl8pPr>
            <a:lvl9pPr marL="1234818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4819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46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533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8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532" indent="0">
              <a:buNone/>
              <a:defRPr sz="4164"/>
            </a:lvl2pPr>
            <a:lvl3pPr marL="3087044" indent="0">
              <a:buNone/>
              <a:defRPr sz="3333"/>
            </a:lvl3pPr>
            <a:lvl4pPr marL="4630566" indent="0">
              <a:buNone/>
              <a:defRPr sz="3166"/>
            </a:lvl4pPr>
            <a:lvl5pPr marL="6174095" indent="0">
              <a:buNone/>
              <a:defRPr sz="3166"/>
            </a:lvl5pPr>
            <a:lvl6pPr marL="7717615" indent="0">
              <a:buNone/>
              <a:defRPr sz="3166"/>
            </a:lvl6pPr>
            <a:lvl7pPr marL="9261135" indent="0">
              <a:buNone/>
              <a:defRPr sz="3166"/>
            </a:lvl7pPr>
            <a:lvl8pPr marL="10804668" indent="0">
              <a:buNone/>
              <a:defRPr sz="3166"/>
            </a:lvl8pPr>
            <a:lvl9pPr marL="1234818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925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532" indent="0">
              <a:buNone/>
              <a:defRPr sz="9413"/>
            </a:lvl2pPr>
            <a:lvl3pPr marL="3087044" indent="0">
              <a:buNone/>
              <a:defRPr sz="8332"/>
            </a:lvl3pPr>
            <a:lvl4pPr marL="4630566" indent="0">
              <a:buNone/>
              <a:defRPr sz="6914"/>
            </a:lvl4pPr>
            <a:lvl5pPr marL="6174095" indent="0">
              <a:buNone/>
              <a:defRPr sz="6914"/>
            </a:lvl5pPr>
            <a:lvl6pPr marL="7717615" indent="0">
              <a:buNone/>
              <a:defRPr sz="6914"/>
            </a:lvl6pPr>
            <a:lvl7pPr marL="9261135" indent="0">
              <a:buNone/>
              <a:defRPr sz="6914"/>
            </a:lvl7pPr>
            <a:lvl8pPr marL="10804668" indent="0">
              <a:buNone/>
              <a:defRPr sz="6914"/>
            </a:lvl8pPr>
            <a:lvl9pPr marL="12348188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532" indent="0">
              <a:buNone/>
              <a:defRPr sz="4164"/>
            </a:lvl2pPr>
            <a:lvl3pPr marL="3087044" indent="0">
              <a:buNone/>
              <a:defRPr sz="3333"/>
            </a:lvl3pPr>
            <a:lvl4pPr marL="4630566" indent="0">
              <a:buNone/>
              <a:defRPr sz="3166"/>
            </a:lvl4pPr>
            <a:lvl5pPr marL="6174095" indent="0">
              <a:buNone/>
              <a:defRPr sz="3166"/>
            </a:lvl5pPr>
            <a:lvl6pPr marL="7717615" indent="0">
              <a:buNone/>
              <a:defRPr sz="3166"/>
            </a:lvl6pPr>
            <a:lvl7pPr marL="9261135" indent="0">
              <a:buNone/>
              <a:defRPr sz="3166"/>
            </a:lvl7pPr>
            <a:lvl8pPr marL="10804668" indent="0">
              <a:buNone/>
              <a:defRPr sz="3166"/>
            </a:lvl8pPr>
            <a:lvl9pPr marL="1234818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611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725" indent="0">
              <a:buNone/>
              <a:defRPr sz="6914" b="1"/>
            </a:lvl2pPr>
            <a:lvl3pPr marL="3109447" indent="0">
              <a:buNone/>
              <a:defRPr sz="6082" b="1"/>
            </a:lvl3pPr>
            <a:lvl4pPr marL="4664165" indent="0">
              <a:buNone/>
              <a:defRPr sz="5249" b="1"/>
            </a:lvl4pPr>
            <a:lvl5pPr marL="6218894" indent="0">
              <a:buNone/>
              <a:defRPr sz="5249" b="1"/>
            </a:lvl5pPr>
            <a:lvl6pPr marL="7773612" indent="0">
              <a:buNone/>
              <a:defRPr sz="5249" b="1"/>
            </a:lvl6pPr>
            <a:lvl7pPr marL="9328337" indent="0">
              <a:buNone/>
              <a:defRPr sz="5249" b="1"/>
            </a:lvl7pPr>
            <a:lvl8pPr marL="10883066" indent="0">
              <a:buNone/>
              <a:defRPr sz="5249" b="1"/>
            </a:lvl8pPr>
            <a:lvl9pPr marL="1243778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725" indent="0">
              <a:buNone/>
              <a:defRPr sz="6914" b="1"/>
            </a:lvl2pPr>
            <a:lvl3pPr marL="3109447" indent="0">
              <a:buNone/>
              <a:defRPr sz="6082" b="1"/>
            </a:lvl3pPr>
            <a:lvl4pPr marL="4664165" indent="0">
              <a:buNone/>
              <a:defRPr sz="5249" b="1"/>
            </a:lvl4pPr>
            <a:lvl5pPr marL="6218894" indent="0">
              <a:buNone/>
              <a:defRPr sz="5249" b="1"/>
            </a:lvl5pPr>
            <a:lvl6pPr marL="7773612" indent="0">
              <a:buNone/>
              <a:defRPr sz="5249" b="1"/>
            </a:lvl6pPr>
            <a:lvl7pPr marL="9328337" indent="0">
              <a:buNone/>
              <a:defRPr sz="5249" b="1"/>
            </a:lvl7pPr>
            <a:lvl8pPr marL="10883066" indent="0">
              <a:buNone/>
              <a:defRPr sz="5249" b="1"/>
            </a:lvl8pPr>
            <a:lvl9pPr marL="1243778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42115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155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1661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712" tIns="154300" rIns="308712" bIns="15430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4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3172" indent="0">
              <a:buNone/>
              <a:defRPr sz="6082"/>
            </a:lvl2pPr>
            <a:lvl3pPr marL="3086323" indent="0">
              <a:buNone/>
              <a:defRPr sz="5249"/>
            </a:lvl3pPr>
            <a:lvl4pPr marL="4629488" indent="0">
              <a:buNone/>
              <a:defRPr sz="4833"/>
            </a:lvl4pPr>
            <a:lvl5pPr marL="6172654" indent="0">
              <a:buNone/>
              <a:defRPr sz="4833"/>
            </a:lvl5pPr>
            <a:lvl6pPr marL="7715818" indent="0">
              <a:buNone/>
              <a:defRPr sz="4833"/>
            </a:lvl6pPr>
            <a:lvl7pPr marL="9258975" indent="0">
              <a:buNone/>
              <a:defRPr sz="4833"/>
            </a:lvl7pPr>
            <a:lvl8pPr marL="10802149" indent="0">
              <a:buNone/>
              <a:defRPr sz="4833"/>
            </a:lvl8pPr>
            <a:lvl9pPr marL="12345306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25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9162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172" indent="0">
              <a:buNone/>
              <a:defRPr sz="6914" b="1"/>
            </a:lvl2pPr>
            <a:lvl3pPr marL="3086323" indent="0">
              <a:buNone/>
              <a:defRPr sz="6082" b="1"/>
            </a:lvl3pPr>
            <a:lvl4pPr marL="4629488" indent="0">
              <a:buNone/>
              <a:defRPr sz="5249" b="1"/>
            </a:lvl4pPr>
            <a:lvl5pPr marL="6172654" indent="0">
              <a:buNone/>
              <a:defRPr sz="5249" b="1"/>
            </a:lvl5pPr>
            <a:lvl6pPr marL="7715818" indent="0">
              <a:buNone/>
              <a:defRPr sz="5249" b="1"/>
            </a:lvl6pPr>
            <a:lvl7pPr marL="9258975" indent="0">
              <a:buNone/>
              <a:defRPr sz="5249" b="1"/>
            </a:lvl7pPr>
            <a:lvl8pPr marL="10802149" indent="0">
              <a:buNone/>
              <a:defRPr sz="5249" b="1"/>
            </a:lvl8pPr>
            <a:lvl9pPr marL="1234530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172" indent="0">
              <a:buNone/>
              <a:defRPr sz="6914" b="1"/>
            </a:lvl2pPr>
            <a:lvl3pPr marL="3086323" indent="0">
              <a:buNone/>
              <a:defRPr sz="6082" b="1"/>
            </a:lvl3pPr>
            <a:lvl4pPr marL="4629488" indent="0">
              <a:buNone/>
              <a:defRPr sz="5249" b="1"/>
            </a:lvl4pPr>
            <a:lvl5pPr marL="6172654" indent="0">
              <a:buNone/>
              <a:defRPr sz="5249" b="1"/>
            </a:lvl5pPr>
            <a:lvl6pPr marL="7715818" indent="0">
              <a:buNone/>
              <a:defRPr sz="5249" b="1"/>
            </a:lvl6pPr>
            <a:lvl7pPr marL="9258975" indent="0">
              <a:buNone/>
              <a:defRPr sz="5249" b="1"/>
            </a:lvl7pPr>
            <a:lvl8pPr marL="10802149" indent="0">
              <a:buNone/>
              <a:defRPr sz="5249" b="1"/>
            </a:lvl8pPr>
            <a:lvl9pPr marL="1234530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6090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6897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1116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9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172" indent="0">
              <a:buNone/>
              <a:defRPr sz="4164"/>
            </a:lvl2pPr>
            <a:lvl3pPr marL="3086323" indent="0">
              <a:buNone/>
              <a:defRPr sz="3333"/>
            </a:lvl3pPr>
            <a:lvl4pPr marL="4629488" indent="0">
              <a:buNone/>
              <a:defRPr sz="3166"/>
            </a:lvl4pPr>
            <a:lvl5pPr marL="6172654" indent="0">
              <a:buNone/>
              <a:defRPr sz="3166"/>
            </a:lvl5pPr>
            <a:lvl6pPr marL="7715818" indent="0">
              <a:buNone/>
              <a:defRPr sz="3166"/>
            </a:lvl6pPr>
            <a:lvl7pPr marL="9258975" indent="0">
              <a:buNone/>
              <a:defRPr sz="3166"/>
            </a:lvl7pPr>
            <a:lvl8pPr marL="10802149" indent="0">
              <a:buNone/>
              <a:defRPr sz="3166"/>
            </a:lvl8pPr>
            <a:lvl9pPr marL="1234530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5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129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172" indent="0">
              <a:buNone/>
              <a:defRPr sz="9413"/>
            </a:lvl2pPr>
            <a:lvl3pPr marL="3086323" indent="0">
              <a:buNone/>
              <a:defRPr sz="8332"/>
            </a:lvl3pPr>
            <a:lvl4pPr marL="4629488" indent="0">
              <a:buNone/>
              <a:defRPr sz="6914"/>
            </a:lvl4pPr>
            <a:lvl5pPr marL="6172654" indent="0">
              <a:buNone/>
              <a:defRPr sz="6914"/>
            </a:lvl5pPr>
            <a:lvl6pPr marL="7715818" indent="0">
              <a:buNone/>
              <a:defRPr sz="6914"/>
            </a:lvl6pPr>
            <a:lvl7pPr marL="9258975" indent="0">
              <a:buNone/>
              <a:defRPr sz="6914"/>
            </a:lvl7pPr>
            <a:lvl8pPr marL="10802149" indent="0">
              <a:buNone/>
              <a:defRPr sz="6914"/>
            </a:lvl8pPr>
            <a:lvl9pPr marL="12345306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172" indent="0">
              <a:buNone/>
              <a:defRPr sz="4164"/>
            </a:lvl2pPr>
            <a:lvl3pPr marL="3086323" indent="0">
              <a:buNone/>
              <a:defRPr sz="3333"/>
            </a:lvl3pPr>
            <a:lvl4pPr marL="4629488" indent="0">
              <a:buNone/>
              <a:defRPr sz="3166"/>
            </a:lvl4pPr>
            <a:lvl5pPr marL="6172654" indent="0">
              <a:buNone/>
              <a:defRPr sz="3166"/>
            </a:lvl5pPr>
            <a:lvl6pPr marL="7715818" indent="0">
              <a:buNone/>
              <a:defRPr sz="3166"/>
            </a:lvl6pPr>
            <a:lvl7pPr marL="9258975" indent="0">
              <a:buNone/>
              <a:defRPr sz="3166"/>
            </a:lvl7pPr>
            <a:lvl8pPr marL="10802149" indent="0">
              <a:buNone/>
              <a:defRPr sz="3166"/>
            </a:lvl8pPr>
            <a:lvl9pPr marL="1234530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4410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2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579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641" tIns="154263" rIns="308641" bIns="15426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9841232" y="32799762"/>
            <a:ext cx="9121140" cy="2075106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5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2811" indent="0">
              <a:buNone/>
              <a:defRPr sz="6082"/>
            </a:lvl2pPr>
            <a:lvl3pPr marL="3085608" indent="0">
              <a:buNone/>
              <a:defRPr sz="5249"/>
            </a:lvl3pPr>
            <a:lvl4pPr marL="4628411" indent="0">
              <a:buNone/>
              <a:defRPr sz="4833"/>
            </a:lvl4pPr>
            <a:lvl5pPr marL="6171211" indent="0">
              <a:buNone/>
              <a:defRPr sz="4833"/>
            </a:lvl5pPr>
            <a:lvl6pPr marL="7714014" indent="0">
              <a:buNone/>
              <a:defRPr sz="4833"/>
            </a:lvl6pPr>
            <a:lvl7pPr marL="9256815" indent="0">
              <a:buNone/>
              <a:defRPr sz="4833"/>
            </a:lvl7pPr>
            <a:lvl8pPr marL="10799631" indent="0">
              <a:buNone/>
              <a:defRPr sz="4833"/>
            </a:lvl8pPr>
            <a:lvl9pPr marL="12342426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811" indent="0">
              <a:buNone/>
              <a:defRPr sz="6914" b="1"/>
            </a:lvl2pPr>
            <a:lvl3pPr marL="3085608" indent="0">
              <a:buNone/>
              <a:defRPr sz="6082" b="1"/>
            </a:lvl3pPr>
            <a:lvl4pPr marL="4628411" indent="0">
              <a:buNone/>
              <a:defRPr sz="5249" b="1"/>
            </a:lvl4pPr>
            <a:lvl5pPr marL="6171211" indent="0">
              <a:buNone/>
              <a:defRPr sz="5249" b="1"/>
            </a:lvl5pPr>
            <a:lvl6pPr marL="7714014" indent="0">
              <a:buNone/>
              <a:defRPr sz="5249" b="1"/>
            </a:lvl6pPr>
            <a:lvl7pPr marL="9256815" indent="0">
              <a:buNone/>
              <a:defRPr sz="5249" b="1"/>
            </a:lvl7pPr>
            <a:lvl8pPr marL="10799631" indent="0">
              <a:buNone/>
              <a:defRPr sz="5249" b="1"/>
            </a:lvl8pPr>
            <a:lvl9pPr marL="1234242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811" indent="0">
              <a:buNone/>
              <a:defRPr sz="6914" b="1"/>
            </a:lvl2pPr>
            <a:lvl3pPr marL="3085608" indent="0">
              <a:buNone/>
              <a:defRPr sz="6082" b="1"/>
            </a:lvl3pPr>
            <a:lvl4pPr marL="4628411" indent="0">
              <a:buNone/>
              <a:defRPr sz="5249" b="1"/>
            </a:lvl4pPr>
            <a:lvl5pPr marL="6171211" indent="0">
              <a:buNone/>
              <a:defRPr sz="5249" b="1"/>
            </a:lvl5pPr>
            <a:lvl6pPr marL="7714014" indent="0">
              <a:buNone/>
              <a:defRPr sz="5249" b="1"/>
            </a:lvl6pPr>
            <a:lvl7pPr marL="9256815" indent="0">
              <a:buNone/>
              <a:defRPr sz="5249" b="1"/>
            </a:lvl7pPr>
            <a:lvl8pPr marL="10799631" indent="0">
              <a:buNone/>
              <a:defRPr sz="5249" b="1"/>
            </a:lvl8pPr>
            <a:lvl9pPr marL="1234242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175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58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754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1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2811" indent="0">
              <a:buNone/>
              <a:defRPr sz="4164"/>
            </a:lvl2pPr>
            <a:lvl3pPr marL="3085608" indent="0">
              <a:buNone/>
              <a:defRPr sz="3333"/>
            </a:lvl3pPr>
            <a:lvl4pPr marL="4628411" indent="0">
              <a:buNone/>
              <a:defRPr sz="3166"/>
            </a:lvl4pPr>
            <a:lvl5pPr marL="6171211" indent="0">
              <a:buNone/>
              <a:defRPr sz="3166"/>
            </a:lvl5pPr>
            <a:lvl6pPr marL="7714014" indent="0">
              <a:buNone/>
              <a:defRPr sz="3166"/>
            </a:lvl6pPr>
            <a:lvl7pPr marL="9256815" indent="0">
              <a:buNone/>
              <a:defRPr sz="3166"/>
            </a:lvl7pPr>
            <a:lvl8pPr marL="10799631" indent="0">
              <a:buNone/>
              <a:defRPr sz="3166"/>
            </a:lvl8pPr>
            <a:lvl9pPr marL="1234242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623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2811" indent="0">
              <a:buNone/>
              <a:defRPr sz="9413"/>
            </a:lvl2pPr>
            <a:lvl3pPr marL="3085608" indent="0">
              <a:buNone/>
              <a:defRPr sz="8332"/>
            </a:lvl3pPr>
            <a:lvl4pPr marL="4628411" indent="0">
              <a:buNone/>
              <a:defRPr sz="6914"/>
            </a:lvl4pPr>
            <a:lvl5pPr marL="6171211" indent="0">
              <a:buNone/>
              <a:defRPr sz="6914"/>
            </a:lvl5pPr>
            <a:lvl6pPr marL="7714014" indent="0">
              <a:buNone/>
              <a:defRPr sz="6914"/>
            </a:lvl6pPr>
            <a:lvl7pPr marL="9256815" indent="0">
              <a:buNone/>
              <a:defRPr sz="6914"/>
            </a:lvl7pPr>
            <a:lvl8pPr marL="10799631" indent="0">
              <a:buNone/>
              <a:defRPr sz="6914"/>
            </a:lvl8pPr>
            <a:lvl9pPr marL="12342426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2811" indent="0">
              <a:buNone/>
              <a:defRPr sz="4164"/>
            </a:lvl2pPr>
            <a:lvl3pPr marL="3085608" indent="0">
              <a:buNone/>
              <a:defRPr sz="3333"/>
            </a:lvl3pPr>
            <a:lvl4pPr marL="4628411" indent="0">
              <a:buNone/>
              <a:defRPr sz="3166"/>
            </a:lvl4pPr>
            <a:lvl5pPr marL="6171211" indent="0">
              <a:buNone/>
              <a:defRPr sz="3166"/>
            </a:lvl5pPr>
            <a:lvl6pPr marL="7714014" indent="0">
              <a:buNone/>
              <a:defRPr sz="3166"/>
            </a:lvl6pPr>
            <a:lvl7pPr marL="9256815" indent="0">
              <a:buNone/>
              <a:defRPr sz="3166"/>
            </a:lvl7pPr>
            <a:lvl8pPr marL="10799631" indent="0">
              <a:buNone/>
              <a:defRPr sz="3166"/>
            </a:lvl8pPr>
            <a:lvl9pPr marL="1234242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287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1500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167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12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90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7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2447" indent="0">
              <a:buNone/>
              <a:defRPr sz="6082"/>
            </a:lvl2pPr>
            <a:lvl3pPr marL="3084888" indent="0">
              <a:buNone/>
              <a:defRPr sz="5249"/>
            </a:lvl3pPr>
            <a:lvl4pPr marL="4627331" indent="0">
              <a:buNone/>
              <a:defRPr sz="4833"/>
            </a:lvl4pPr>
            <a:lvl5pPr marL="6169771" indent="0">
              <a:buNone/>
              <a:defRPr sz="4833"/>
            </a:lvl5pPr>
            <a:lvl6pPr marL="7712218" indent="0">
              <a:buNone/>
              <a:defRPr sz="4833"/>
            </a:lvl6pPr>
            <a:lvl7pPr marL="9254659" indent="0">
              <a:buNone/>
              <a:defRPr sz="4833"/>
            </a:lvl7pPr>
            <a:lvl8pPr marL="10797111" indent="0">
              <a:buNone/>
              <a:defRPr sz="4833"/>
            </a:lvl8pPr>
            <a:lvl9pPr marL="1233954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2055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335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447" indent="0">
              <a:buNone/>
              <a:defRPr sz="6914" b="1"/>
            </a:lvl2pPr>
            <a:lvl3pPr marL="3084888" indent="0">
              <a:buNone/>
              <a:defRPr sz="6082" b="1"/>
            </a:lvl3pPr>
            <a:lvl4pPr marL="4627331" indent="0">
              <a:buNone/>
              <a:defRPr sz="5249" b="1"/>
            </a:lvl4pPr>
            <a:lvl5pPr marL="6169771" indent="0">
              <a:buNone/>
              <a:defRPr sz="5249" b="1"/>
            </a:lvl5pPr>
            <a:lvl6pPr marL="7712218" indent="0">
              <a:buNone/>
              <a:defRPr sz="5249" b="1"/>
            </a:lvl6pPr>
            <a:lvl7pPr marL="9254659" indent="0">
              <a:buNone/>
              <a:defRPr sz="5249" b="1"/>
            </a:lvl7pPr>
            <a:lvl8pPr marL="10797111" indent="0">
              <a:buNone/>
              <a:defRPr sz="5249" b="1"/>
            </a:lvl8pPr>
            <a:lvl9pPr marL="1233954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447" indent="0">
              <a:buNone/>
              <a:defRPr sz="6914" b="1"/>
            </a:lvl2pPr>
            <a:lvl3pPr marL="3084888" indent="0">
              <a:buNone/>
              <a:defRPr sz="6082" b="1"/>
            </a:lvl3pPr>
            <a:lvl4pPr marL="4627331" indent="0">
              <a:buNone/>
              <a:defRPr sz="5249" b="1"/>
            </a:lvl4pPr>
            <a:lvl5pPr marL="6169771" indent="0">
              <a:buNone/>
              <a:defRPr sz="5249" b="1"/>
            </a:lvl5pPr>
            <a:lvl6pPr marL="7712218" indent="0">
              <a:buNone/>
              <a:defRPr sz="5249" b="1"/>
            </a:lvl6pPr>
            <a:lvl7pPr marL="9254659" indent="0">
              <a:buNone/>
              <a:defRPr sz="5249" b="1"/>
            </a:lvl7pPr>
            <a:lvl8pPr marL="10797111" indent="0">
              <a:buNone/>
              <a:defRPr sz="5249" b="1"/>
            </a:lvl8pPr>
            <a:lvl9pPr marL="1233954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087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57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9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4725" indent="0">
              <a:buNone/>
              <a:defRPr sz="4164"/>
            </a:lvl2pPr>
            <a:lvl3pPr marL="3109447" indent="0">
              <a:buNone/>
              <a:defRPr sz="3333"/>
            </a:lvl3pPr>
            <a:lvl4pPr marL="4664165" indent="0">
              <a:buNone/>
              <a:defRPr sz="3166"/>
            </a:lvl4pPr>
            <a:lvl5pPr marL="6218894" indent="0">
              <a:buNone/>
              <a:defRPr sz="3166"/>
            </a:lvl5pPr>
            <a:lvl6pPr marL="7773612" indent="0">
              <a:buNone/>
              <a:defRPr sz="3166"/>
            </a:lvl6pPr>
            <a:lvl7pPr marL="9328337" indent="0">
              <a:buNone/>
              <a:defRPr sz="3166"/>
            </a:lvl7pPr>
            <a:lvl8pPr marL="10883066" indent="0">
              <a:buNone/>
              <a:defRPr sz="3166"/>
            </a:lvl8pPr>
            <a:lvl9pPr marL="1243778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210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4998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2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2447" indent="0">
              <a:buNone/>
              <a:defRPr sz="4164"/>
            </a:lvl2pPr>
            <a:lvl3pPr marL="3084888" indent="0">
              <a:buNone/>
              <a:defRPr sz="3333"/>
            </a:lvl3pPr>
            <a:lvl4pPr marL="4627331" indent="0">
              <a:buNone/>
              <a:defRPr sz="3166"/>
            </a:lvl4pPr>
            <a:lvl5pPr marL="6169771" indent="0">
              <a:buNone/>
              <a:defRPr sz="3166"/>
            </a:lvl5pPr>
            <a:lvl6pPr marL="7712218" indent="0">
              <a:buNone/>
              <a:defRPr sz="3166"/>
            </a:lvl6pPr>
            <a:lvl7pPr marL="9254659" indent="0">
              <a:buNone/>
              <a:defRPr sz="3166"/>
            </a:lvl7pPr>
            <a:lvl8pPr marL="10797111" indent="0">
              <a:buNone/>
              <a:defRPr sz="3166"/>
            </a:lvl8pPr>
            <a:lvl9pPr marL="1233954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007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2447" indent="0">
              <a:buNone/>
              <a:defRPr sz="9413"/>
            </a:lvl2pPr>
            <a:lvl3pPr marL="3084888" indent="0">
              <a:buNone/>
              <a:defRPr sz="8332"/>
            </a:lvl3pPr>
            <a:lvl4pPr marL="4627331" indent="0">
              <a:buNone/>
              <a:defRPr sz="6914"/>
            </a:lvl4pPr>
            <a:lvl5pPr marL="6169771" indent="0">
              <a:buNone/>
              <a:defRPr sz="6914"/>
            </a:lvl5pPr>
            <a:lvl6pPr marL="7712218" indent="0">
              <a:buNone/>
              <a:defRPr sz="6914"/>
            </a:lvl6pPr>
            <a:lvl7pPr marL="9254659" indent="0">
              <a:buNone/>
              <a:defRPr sz="6914"/>
            </a:lvl7pPr>
            <a:lvl8pPr marL="10797111" indent="0">
              <a:buNone/>
              <a:defRPr sz="6914"/>
            </a:lvl8pPr>
            <a:lvl9pPr marL="12339549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2447" indent="0">
              <a:buNone/>
              <a:defRPr sz="4164"/>
            </a:lvl2pPr>
            <a:lvl3pPr marL="3084888" indent="0">
              <a:buNone/>
              <a:defRPr sz="3333"/>
            </a:lvl3pPr>
            <a:lvl4pPr marL="4627331" indent="0">
              <a:buNone/>
              <a:defRPr sz="3166"/>
            </a:lvl4pPr>
            <a:lvl5pPr marL="6169771" indent="0">
              <a:buNone/>
              <a:defRPr sz="3166"/>
            </a:lvl5pPr>
            <a:lvl6pPr marL="7712218" indent="0">
              <a:buNone/>
              <a:defRPr sz="3166"/>
            </a:lvl6pPr>
            <a:lvl7pPr marL="9254659" indent="0">
              <a:buNone/>
              <a:defRPr sz="3166"/>
            </a:lvl7pPr>
            <a:lvl8pPr marL="10797111" indent="0">
              <a:buNone/>
              <a:defRPr sz="3166"/>
            </a:lvl8pPr>
            <a:lvl9pPr marL="1233954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49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673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7793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868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497" tIns="154195" rIns="308497" bIns="15419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89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2087" indent="0">
              <a:buNone/>
              <a:defRPr sz="6082"/>
            </a:lvl2pPr>
            <a:lvl3pPr marL="3084167" indent="0">
              <a:buNone/>
              <a:defRPr sz="5249"/>
            </a:lvl3pPr>
            <a:lvl4pPr marL="4626252" indent="0">
              <a:buNone/>
              <a:defRPr sz="4833"/>
            </a:lvl4pPr>
            <a:lvl5pPr marL="6168332" indent="0">
              <a:buNone/>
              <a:defRPr sz="4833"/>
            </a:lvl5pPr>
            <a:lvl6pPr marL="7710420" indent="0">
              <a:buNone/>
              <a:defRPr sz="4833"/>
            </a:lvl6pPr>
            <a:lvl7pPr marL="9252501" indent="0">
              <a:buNone/>
              <a:defRPr sz="4833"/>
            </a:lvl7pPr>
            <a:lvl8pPr marL="10794592" indent="0">
              <a:buNone/>
              <a:defRPr sz="4833"/>
            </a:lvl8pPr>
            <a:lvl9pPr marL="1233667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45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63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4725" indent="0">
              <a:buNone/>
              <a:defRPr sz="9413"/>
            </a:lvl2pPr>
            <a:lvl3pPr marL="3109447" indent="0">
              <a:buNone/>
              <a:defRPr sz="8332"/>
            </a:lvl3pPr>
            <a:lvl4pPr marL="4664165" indent="0">
              <a:buNone/>
              <a:defRPr sz="6914"/>
            </a:lvl4pPr>
            <a:lvl5pPr marL="6218894" indent="0">
              <a:buNone/>
              <a:defRPr sz="6914"/>
            </a:lvl5pPr>
            <a:lvl6pPr marL="7773612" indent="0">
              <a:buNone/>
              <a:defRPr sz="6914"/>
            </a:lvl6pPr>
            <a:lvl7pPr marL="9328337" indent="0">
              <a:buNone/>
              <a:defRPr sz="6914"/>
            </a:lvl7pPr>
            <a:lvl8pPr marL="10883066" indent="0">
              <a:buNone/>
              <a:defRPr sz="6914"/>
            </a:lvl8pPr>
            <a:lvl9pPr marL="1243778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4725" indent="0">
              <a:buNone/>
              <a:defRPr sz="4164"/>
            </a:lvl2pPr>
            <a:lvl3pPr marL="3109447" indent="0">
              <a:buNone/>
              <a:defRPr sz="3333"/>
            </a:lvl3pPr>
            <a:lvl4pPr marL="4664165" indent="0">
              <a:buNone/>
              <a:defRPr sz="3166"/>
            </a:lvl4pPr>
            <a:lvl5pPr marL="6218894" indent="0">
              <a:buNone/>
              <a:defRPr sz="3166"/>
            </a:lvl5pPr>
            <a:lvl6pPr marL="7773612" indent="0">
              <a:buNone/>
              <a:defRPr sz="3166"/>
            </a:lvl6pPr>
            <a:lvl7pPr marL="9328337" indent="0">
              <a:buNone/>
              <a:defRPr sz="3166"/>
            </a:lvl7pPr>
            <a:lvl8pPr marL="10883066" indent="0">
              <a:buNone/>
              <a:defRPr sz="3166"/>
            </a:lvl8pPr>
            <a:lvl9pPr marL="1243778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1036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087" indent="0">
              <a:buNone/>
              <a:defRPr sz="6914" b="1"/>
            </a:lvl2pPr>
            <a:lvl3pPr marL="3084167" indent="0">
              <a:buNone/>
              <a:defRPr sz="6082" b="1"/>
            </a:lvl3pPr>
            <a:lvl4pPr marL="4626252" indent="0">
              <a:buNone/>
              <a:defRPr sz="5249" b="1"/>
            </a:lvl4pPr>
            <a:lvl5pPr marL="6168332" indent="0">
              <a:buNone/>
              <a:defRPr sz="5249" b="1"/>
            </a:lvl5pPr>
            <a:lvl6pPr marL="7710420" indent="0">
              <a:buNone/>
              <a:defRPr sz="5249" b="1"/>
            </a:lvl6pPr>
            <a:lvl7pPr marL="9252501" indent="0">
              <a:buNone/>
              <a:defRPr sz="5249" b="1"/>
            </a:lvl7pPr>
            <a:lvl8pPr marL="10794592" indent="0">
              <a:buNone/>
              <a:defRPr sz="5249" b="1"/>
            </a:lvl8pPr>
            <a:lvl9pPr marL="1233667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087" indent="0">
              <a:buNone/>
              <a:defRPr sz="6914" b="1"/>
            </a:lvl2pPr>
            <a:lvl3pPr marL="3084167" indent="0">
              <a:buNone/>
              <a:defRPr sz="6082" b="1"/>
            </a:lvl3pPr>
            <a:lvl4pPr marL="4626252" indent="0">
              <a:buNone/>
              <a:defRPr sz="5249" b="1"/>
            </a:lvl4pPr>
            <a:lvl5pPr marL="6168332" indent="0">
              <a:buNone/>
              <a:defRPr sz="5249" b="1"/>
            </a:lvl5pPr>
            <a:lvl6pPr marL="7710420" indent="0">
              <a:buNone/>
              <a:defRPr sz="5249" b="1"/>
            </a:lvl6pPr>
            <a:lvl7pPr marL="9252501" indent="0">
              <a:buNone/>
              <a:defRPr sz="5249" b="1"/>
            </a:lvl7pPr>
            <a:lvl8pPr marL="10794592" indent="0">
              <a:buNone/>
              <a:defRPr sz="5249" b="1"/>
            </a:lvl8pPr>
            <a:lvl9pPr marL="1233667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9569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1457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736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4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2087" indent="0">
              <a:buNone/>
              <a:defRPr sz="4164"/>
            </a:lvl2pPr>
            <a:lvl3pPr marL="3084167" indent="0">
              <a:buNone/>
              <a:defRPr sz="3333"/>
            </a:lvl3pPr>
            <a:lvl4pPr marL="4626252" indent="0">
              <a:buNone/>
              <a:defRPr sz="3166"/>
            </a:lvl4pPr>
            <a:lvl5pPr marL="6168332" indent="0">
              <a:buNone/>
              <a:defRPr sz="3166"/>
            </a:lvl5pPr>
            <a:lvl6pPr marL="7710420" indent="0">
              <a:buNone/>
              <a:defRPr sz="3166"/>
            </a:lvl6pPr>
            <a:lvl7pPr marL="9252501" indent="0">
              <a:buNone/>
              <a:defRPr sz="3166"/>
            </a:lvl7pPr>
            <a:lvl8pPr marL="10794592" indent="0">
              <a:buNone/>
              <a:defRPr sz="3166"/>
            </a:lvl8pPr>
            <a:lvl9pPr marL="1233667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4311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2087" indent="0">
              <a:buNone/>
              <a:defRPr sz="9413"/>
            </a:lvl2pPr>
            <a:lvl3pPr marL="3084167" indent="0">
              <a:buNone/>
              <a:defRPr sz="8332"/>
            </a:lvl3pPr>
            <a:lvl4pPr marL="4626252" indent="0">
              <a:buNone/>
              <a:defRPr sz="6914"/>
            </a:lvl4pPr>
            <a:lvl5pPr marL="6168332" indent="0">
              <a:buNone/>
              <a:defRPr sz="6914"/>
            </a:lvl5pPr>
            <a:lvl6pPr marL="7710420" indent="0">
              <a:buNone/>
              <a:defRPr sz="6914"/>
            </a:lvl6pPr>
            <a:lvl7pPr marL="9252501" indent="0">
              <a:buNone/>
              <a:defRPr sz="6914"/>
            </a:lvl7pPr>
            <a:lvl8pPr marL="10794592" indent="0">
              <a:buNone/>
              <a:defRPr sz="6914"/>
            </a:lvl8pPr>
            <a:lvl9pPr marL="12336672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2087" indent="0">
              <a:buNone/>
              <a:defRPr sz="4164"/>
            </a:lvl2pPr>
            <a:lvl3pPr marL="3084167" indent="0">
              <a:buNone/>
              <a:defRPr sz="3333"/>
            </a:lvl3pPr>
            <a:lvl4pPr marL="4626252" indent="0">
              <a:buNone/>
              <a:defRPr sz="3166"/>
            </a:lvl4pPr>
            <a:lvl5pPr marL="6168332" indent="0">
              <a:buNone/>
              <a:defRPr sz="3166"/>
            </a:lvl5pPr>
            <a:lvl6pPr marL="7710420" indent="0">
              <a:buNone/>
              <a:defRPr sz="3166"/>
            </a:lvl6pPr>
            <a:lvl7pPr marL="9252501" indent="0">
              <a:buNone/>
              <a:defRPr sz="3166"/>
            </a:lvl7pPr>
            <a:lvl8pPr marL="10794592" indent="0">
              <a:buNone/>
              <a:defRPr sz="3166"/>
            </a:lvl8pPr>
            <a:lvl9pPr marL="1233667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735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6631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545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426" tIns="154157" rIns="308426" bIns="15415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0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1729" indent="0">
              <a:buNone/>
              <a:defRPr sz="6082"/>
            </a:lvl2pPr>
            <a:lvl3pPr marL="3083451" indent="0">
              <a:buNone/>
              <a:defRPr sz="5249"/>
            </a:lvl3pPr>
            <a:lvl4pPr marL="4625172" indent="0">
              <a:buNone/>
              <a:defRPr sz="4833"/>
            </a:lvl4pPr>
            <a:lvl5pPr marL="6166898" indent="0">
              <a:buNone/>
              <a:defRPr sz="4833"/>
            </a:lvl5pPr>
            <a:lvl6pPr marL="7708626" indent="0">
              <a:buNone/>
              <a:defRPr sz="4833"/>
            </a:lvl6pPr>
            <a:lvl7pPr marL="9250342" indent="0">
              <a:buNone/>
              <a:defRPr sz="4833"/>
            </a:lvl7pPr>
            <a:lvl8pPr marL="10792072" indent="0">
              <a:buNone/>
              <a:defRPr sz="4833"/>
            </a:lvl8pPr>
            <a:lvl9pPr marL="1233379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34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17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2113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729" indent="0">
              <a:buNone/>
              <a:defRPr sz="6914" b="1"/>
            </a:lvl2pPr>
            <a:lvl3pPr marL="3083451" indent="0">
              <a:buNone/>
              <a:defRPr sz="6082" b="1"/>
            </a:lvl3pPr>
            <a:lvl4pPr marL="4625172" indent="0">
              <a:buNone/>
              <a:defRPr sz="5249" b="1"/>
            </a:lvl4pPr>
            <a:lvl5pPr marL="6166898" indent="0">
              <a:buNone/>
              <a:defRPr sz="5249" b="1"/>
            </a:lvl5pPr>
            <a:lvl6pPr marL="7708626" indent="0">
              <a:buNone/>
              <a:defRPr sz="5249" b="1"/>
            </a:lvl6pPr>
            <a:lvl7pPr marL="9250342" indent="0">
              <a:buNone/>
              <a:defRPr sz="5249" b="1"/>
            </a:lvl7pPr>
            <a:lvl8pPr marL="10792072" indent="0">
              <a:buNone/>
              <a:defRPr sz="5249" b="1"/>
            </a:lvl8pPr>
            <a:lvl9pPr marL="1233379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729" indent="0">
              <a:buNone/>
              <a:defRPr sz="6914" b="1"/>
            </a:lvl2pPr>
            <a:lvl3pPr marL="3083451" indent="0">
              <a:buNone/>
              <a:defRPr sz="6082" b="1"/>
            </a:lvl3pPr>
            <a:lvl4pPr marL="4625172" indent="0">
              <a:buNone/>
              <a:defRPr sz="5249" b="1"/>
            </a:lvl4pPr>
            <a:lvl5pPr marL="6166898" indent="0">
              <a:buNone/>
              <a:defRPr sz="5249" b="1"/>
            </a:lvl5pPr>
            <a:lvl6pPr marL="7708626" indent="0">
              <a:buNone/>
              <a:defRPr sz="5249" b="1"/>
            </a:lvl6pPr>
            <a:lvl7pPr marL="9250342" indent="0">
              <a:buNone/>
              <a:defRPr sz="5249" b="1"/>
            </a:lvl7pPr>
            <a:lvl8pPr marL="10792072" indent="0">
              <a:buNone/>
              <a:defRPr sz="5249" b="1"/>
            </a:lvl8pPr>
            <a:lvl9pPr marL="1233379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8551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2371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7200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5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729" indent="0">
              <a:buNone/>
              <a:defRPr sz="4164"/>
            </a:lvl2pPr>
            <a:lvl3pPr marL="3083451" indent="0">
              <a:buNone/>
              <a:defRPr sz="3333"/>
            </a:lvl3pPr>
            <a:lvl4pPr marL="4625172" indent="0">
              <a:buNone/>
              <a:defRPr sz="3166"/>
            </a:lvl4pPr>
            <a:lvl5pPr marL="6166898" indent="0">
              <a:buNone/>
              <a:defRPr sz="3166"/>
            </a:lvl5pPr>
            <a:lvl6pPr marL="7708626" indent="0">
              <a:buNone/>
              <a:defRPr sz="3166"/>
            </a:lvl6pPr>
            <a:lvl7pPr marL="9250342" indent="0">
              <a:buNone/>
              <a:defRPr sz="3166"/>
            </a:lvl7pPr>
            <a:lvl8pPr marL="10792072" indent="0">
              <a:buNone/>
              <a:defRPr sz="3166"/>
            </a:lvl8pPr>
            <a:lvl9pPr marL="1233379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2684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729" indent="0">
              <a:buNone/>
              <a:defRPr sz="9413"/>
            </a:lvl2pPr>
            <a:lvl3pPr marL="3083451" indent="0">
              <a:buNone/>
              <a:defRPr sz="8332"/>
            </a:lvl3pPr>
            <a:lvl4pPr marL="4625172" indent="0">
              <a:buNone/>
              <a:defRPr sz="6914"/>
            </a:lvl4pPr>
            <a:lvl5pPr marL="6166898" indent="0">
              <a:buNone/>
              <a:defRPr sz="6914"/>
            </a:lvl5pPr>
            <a:lvl6pPr marL="7708626" indent="0">
              <a:buNone/>
              <a:defRPr sz="6914"/>
            </a:lvl6pPr>
            <a:lvl7pPr marL="9250342" indent="0">
              <a:buNone/>
              <a:defRPr sz="6914"/>
            </a:lvl7pPr>
            <a:lvl8pPr marL="10792072" indent="0">
              <a:buNone/>
              <a:defRPr sz="6914"/>
            </a:lvl8pPr>
            <a:lvl9pPr marL="12333793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729" indent="0">
              <a:buNone/>
              <a:defRPr sz="4164"/>
            </a:lvl2pPr>
            <a:lvl3pPr marL="3083451" indent="0">
              <a:buNone/>
              <a:defRPr sz="3333"/>
            </a:lvl3pPr>
            <a:lvl4pPr marL="4625172" indent="0">
              <a:buNone/>
              <a:defRPr sz="3166"/>
            </a:lvl4pPr>
            <a:lvl5pPr marL="6166898" indent="0">
              <a:buNone/>
              <a:defRPr sz="3166"/>
            </a:lvl5pPr>
            <a:lvl6pPr marL="7708626" indent="0">
              <a:buNone/>
              <a:defRPr sz="3166"/>
            </a:lvl6pPr>
            <a:lvl7pPr marL="9250342" indent="0">
              <a:buNone/>
              <a:defRPr sz="3166"/>
            </a:lvl7pPr>
            <a:lvl8pPr marL="10792072" indent="0">
              <a:buNone/>
              <a:defRPr sz="3166"/>
            </a:lvl8pPr>
            <a:lvl9pPr marL="1233379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529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1036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48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355" tIns="154121" rIns="308355" bIns="1541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355" tIns="154121" rIns="308355" bIns="154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355" tIns="154121" rIns="308355" bIns="154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78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4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2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1366" indent="0">
              <a:buNone/>
              <a:defRPr sz="6082"/>
            </a:lvl2pPr>
            <a:lvl3pPr marL="3082732" indent="0">
              <a:buNone/>
              <a:defRPr sz="5249"/>
            </a:lvl3pPr>
            <a:lvl4pPr marL="4624093" indent="0">
              <a:buNone/>
              <a:defRPr sz="4833"/>
            </a:lvl4pPr>
            <a:lvl5pPr marL="6165455" indent="0">
              <a:buNone/>
              <a:defRPr sz="4833"/>
            </a:lvl5pPr>
            <a:lvl6pPr marL="7706826" indent="0">
              <a:buNone/>
              <a:defRPr sz="4833"/>
            </a:lvl6pPr>
            <a:lvl7pPr marL="9248186" indent="0">
              <a:buNone/>
              <a:defRPr sz="4833"/>
            </a:lvl7pPr>
            <a:lvl8pPr marL="10789557" indent="0">
              <a:buNone/>
              <a:defRPr sz="4833"/>
            </a:lvl8pPr>
            <a:lvl9pPr marL="1233091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997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500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366" indent="0">
              <a:buNone/>
              <a:defRPr sz="6914" b="1"/>
            </a:lvl2pPr>
            <a:lvl3pPr marL="3082732" indent="0">
              <a:buNone/>
              <a:defRPr sz="6082" b="1"/>
            </a:lvl3pPr>
            <a:lvl4pPr marL="4624093" indent="0">
              <a:buNone/>
              <a:defRPr sz="5249" b="1"/>
            </a:lvl4pPr>
            <a:lvl5pPr marL="6165455" indent="0">
              <a:buNone/>
              <a:defRPr sz="5249" b="1"/>
            </a:lvl5pPr>
            <a:lvl6pPr marL="7706826" indent="0">
              <a:buNone/>
              <a:defRPr sz="5249" b="1"/>
            </a:lvl6pPr>
            <a:lvl7pPr marL="9248186" indent="0">
              <a:buNone/>
              <a:defRPr sz="5249" b="1"/>
            </a:lvl7pPr>
            <a:lvl8pPr marL="10789557" indent="0">
              <a:buNone/>
              <a:defRPr sz="5249" b="1"/>
            </a:lvl8pPr>
            <a:lvl9pPr marL="1233091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366" indent="0">
              <a:buNone/>
              <a:defRPr sz="6914" b="1"/>
            </a:lvl2pPr>
            <a:lvl3pPr marL="3082732" indent="0">
              <a:buNone/>
              <a:defRPr sz="6082" b="1"/>
            </a:lvl3pPr>
            <a:lvl4pPr marL="4624093" indent="0">
              <a:buNone/>
              <a:defRPr sz="5249" b="1"/>
            </a:lvl4pPr>
            <a:lvl5pPr marL="6165455" indent="0">
              <a:buNone/>
              <a:defRPr sz="5249" b="1"/>
            </a:lvl5pPr>
            <a:lvl6pPr marL="7706826" indent="0">
              <a:buNone/>
              <a:defRPr sz="5249" b="1"/>
            </a:lvl6pPr>
            <a:lvl7pPr marL="9248186" indent="0">
              <a:buNone/>
              <a:defRPr sz="5249" b="1"/>
            </a:lvl7pPr>
            <a:lvl8pPr marL="10789557" indent="0">
              <a:buNone/>
              <a:defRPr sz="5249" b="1"/>
            </a:lvl8pPr>
            <a:lvl9pPr marL="1233091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3931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5857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2894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7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366" indent="0">
              <a:buNone/>
              <a:defRPr sz="4164"/>
            </a:lvl2pPr>
            <a:lvl3pPr marL="3082732" indent="0">
              <a:buNone/>
              <a:defRPr sz="3333"/>
            </a:lvl3pPr>
            <a:lvl4pPr marL="4624093" indent="0">
              <a:buNone/>
              <a:defRPr sz="3166"/>
            </a:lvl4pPr>
            <a:lvl5pPr marL="6165455" indent="0">
              <a:buNone/>
              <a:defRPr sz="3166"/>
            </a:lvl5pPr>
            <a:lvl6pPr marL="7706826" indent="0">
              <a:buNone/>
              <a:defRPr sz="3166"/>
            </a:lvl6pPr>
            <a:lvl7pPr marL="9248186" indent="0">
              <a:buNone/>
              <a:defRPr sz="3166"/>
            </a:lvl7pPr>
            <a:lvl8pPr marL="10789557" indent="0">
              <a:buNone/>
              <a:defRPr sz="3166"/>
            </a:lvl8pPr>
            <a:lvl9pPr marL="1233091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8912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366" indent="0">
              <a:buNone/>
              <a:defRPr sz="9413"/>
            </a:lvl2pPr>
            <a:lvl3pPr marL="3082732" indent="0">
              <a:buNone/>
              <a:defRPr sz="8332"/>
            </a:lvl3pPr>
            <a:lvl4pPr marL="4624093" indent="0">
              <a:buNone/>
              <a:defRPr sz="6914"/>
            </a:lvl4pPr>
            <a:lvl5pPr marL="6165455" indent="0">
              <a:buNone/>
              <a:defRPr sz="6914"/>
            </a:lvl5pPr>
            <a:lvl6pPr marL="7706826" indent="0">
              <a:buNone/>
              <a:defRPr sz="6914"/>
            </a:lvl6pPr>
            <a:lvl7pPr marL="9248186" indent="0">
              <a:buNone/>
              <a:defRPr sz="6914"/>
            </a:lvl7pPr>
            <a:lvl8pPr marL="10789557" indent="0">
              <a:buNone/>
              <a:defRPr sz="6914"/>
            </a:lvl8pPr>
            <a:lvl9pPr marL="12330918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366" indent="0">
              <a:buNone/>
              <a:defRPr sz="4164"/>
            </a:lvl2pPr>
            <a:lvl3pPr marL="3082732" indent="0">
              <a:buNone/>
              <a:defRPr sz="3333"/>
            </a:lvl3pPr>
            <a:lvl4pPr marL="4624093" indent="0">
              <a:buNone/>
              <a:defRPr sz="3166"/>
            </a:lvl4pPr>
            <a:lvl5pPr marL="6165455" indent="0">
              <a:buNone/>
              <a:defRPr sz="3166"/>
            </a:lvl5pPr>
            <a:lvl6pPr marL="7706826" indent="0">
              <a:buNone/>
              <a:defRPr sz="3166"/>
            </a:lvl6pPr>
            <a:lvl7pPr marL="9248186" indent="0">
              <a:buNone/>
              <a:defRPr sz="3166"/>
            </a:lvl7pPr>
            <a:lvl8pPr marL="10789557" indent="0">
              <a:buNone/>
              <a:defRPr sz="3166"/>
            </a:lvl8pPr>
            <a:lvl9pPr marL="1233091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20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7107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3713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988" tIns="184923" rIns="369988" bIns="184923" numCol="1" anchor="b" anchorCtr="0" compatLnSpc="1">
            <a:prstTxWarp prst="textNoShape">
              <a:avLst/>
            </a:prstTxWarp>
          </a:bodyPr>
          <a:lstStyle>
            <a:lvl1pPr>
              <a:defRPr sz="4164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44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928" tIns="155454" rIns="310928" bIns="15545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4732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3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41006" indent="0">
              <a:buNone/>
              <a:defRPr sz="6082"/>
            </a:lvl2pPr>
            <a:lvl3pPr marL="3082013" indent="0">
              <a:buNone/>
              <a:defRPr sz="5249"/>
            </a:lvl3pPr>
            <a:lvl4pPr marL="4623014" indent="0">
              <a:buNone/>
              <a:defRPr sz="4833"/>
            </a:lvl4pPr>
            <a:lvl5pPr marL="6164022" indent="0">
              <a:buNone/>
              <a:defRPr sz="4833"/>
            </a:lvl5pPr>
            <a:lvl6pPr marL="7705026" indent="0">
              <a:buNone/>
              <a:defRPr sz="4833"/>
            </a:lvl6pPr>
            <a:lvl7pPr marL="9246028" indent="0">
              <a:buNone/>
              <a:defRPr sz="4833"/>
            </a:lvl7pPr>
            <a:lvl8pPr marL="10787041" indent="0">
              <a:buNone/>
              <a:defRPr sz="4833"/>
            </a:lvl8pPr>
            <a:lvl9pPr marL="1232804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6683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09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006" indent="0">
              <a:buNone/>
              <a:defRPr sz="6914" b="1"/>
            </a:lvl2pPr>
            <a:lvl3pPr marL="3082013" indent="0">
              <a:buNone/>
              <a:defRPr sz="6082" b="1"/>
            </a:lvl3pPr>
            <a:lvl4pPr marL="4623014" indent="0">
              <a:buNone/>
              <a:defRPr sz="5249" b="1"/>
            </a:lvl4pPr>
            <a:lvl5pPr marL="6164022" indent="0">
              <a:buNone/>
              <a:defRPr sz="5249" b="1"/>
            </a:lvl5pPr>
            <a:lvl6pPr marL="7705026" indent="0">
              <a:buNone/>
              <a:defRPr sz="5249" b="1"/>
            </a:lvl6pPr>
            <a:lvl7pPr marL="9246028" indent="0">
              <a:buNone/>
              <a:defRPr sz="5249" b="1"/>
            </a:lvl7pPr>
            <a:lvl8pPr marL="10787041" indent="0">
              <a:buNone/>
              <a:defRPr sz="5249" b="1"/>
            </a:lvl8pPr>
            <a:lvl9pPr marL="123280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006" indent="0">
              <a:buNone/>
              <a:defRPr sz="6914" b="1"/>
            </a:lvl2pPr>
            <a:lvl3pPr marL="3082013" indent="0">
              <a:buNone/>
              <a:defRPr sz="6082" b="1"/>
            </a:lvl3pPr>
            <a:lvl4pPr marL="4623014" indent="0">
              <a:buNone/>
              <a:defRPr sz="5249" b="1"/>
            </a:lvl4pPr>
            <a:lvl5pPr marL="6164022" indent="0">
              <a:buNone/>
              <a:defRPr sz="5249" b="1"/>
            </a:lvl5pPr>
            <a:lvl6pPr marL="7705026" indent="0">
              <a:buNone/>
              <a:defRPr sz="5249" b="1"/>
            </a:lvl6pPr>
            <a:lvl7pPr marL="9246028" indent="0">
              <a:buNone/>
              <a:defRPr sz="5249" b="1"/>
            </a:lvl7pPr>
            <a:lvl8pPr marL="10787041" indent="0">
              <a:buNone/>
              <a:defRPr sz="5249" b="1"/>
            </a:lvl8pPr>
            <a:lvl9pPr marL="123280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293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002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8520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9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006" indent="0">
              <a:buNone/>
              <a:defRPr sz="4164"/>
            </a:lvl2pPr>
            <a:lvl3pPr marL="3082013" indent="0">
              <a:buNone/>
              <a:defRPr sz="3333"/>
            </a:lvl3pPr>
            <a:lvl4pPr marL="4623014" indent="0">
              <a:buNone/>
              <a:defRPr sz="3166"/>
            </a:lvl4pPr>
            <a:lvl5pPr marL="6164022" indent="0">
              <a:buNone/>
              <a:defRPr sz="3166"/>
            </a:lvl5pPr>
            <a:lvl6pPr marL="7705026" indent="0">
              <a:buNone/>
              <a:defRPr sz="3166"/>
            </a:lvl6pPr>
            <a:lvl7pPr marL="9246028" indent="0">
              <a:buNone/>
              <a:defRPr sz="3166"/>
            </a:lvl7pPr>
            <a:lvl8pPr marL="10787041" indent="0">
              <a:buNone/>
              <a:defRPr sz="3166"/>
            </a:lvl8pPr>
            <a:lvl9pPr marL="123280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494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006" indent="0">
              <a:buNone/>
              <a:defRPr sz="9413"/>
            </a:lvl2pPr>
            <a:lvl3pPr marL="3082013" indent="0">
              <a:buNone/>
              <a:defRPr sz="8332"/>
            </a:lvl3pPr>
            <a:lvl4pPr marL="4623014" indent="0">
              <a:buNone/>
              <a:defRPr sz="6914"/>
            </a:lvl4pPr>
            <a:lvl5pPr marL="6164022" indent="0">
              <a:buNone/>
              <a:defRPr sz="6914"/>
            </a:lvl5pPr>
            <a:lvl6pPr marL="7705026" indent="0">
              <a:buNone/>
              <a:defRPr sz="6914"/>
            </a:lvl6pPr>
            <a:lvl7pPr marL="9246028" indent="0">
              <a:buNone/>
              <a:defRPr sz="6914"/>
            </a:lvl7pPr>
            <a:lvl8pPr marL="10787041" indent="0">
              <a:buNone/>
              <a:defRPr sz="6914"/>
            </a:lvl8pPr>
            <a:lvl9pPr marL="1232804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006" indent="0">
              <a:buNone/>
              <a:defRPr sz="4164"/>
            </a:lvl2pPr>
            <a:lvl3pPr marL="3082013" indent="0">
              <a:buNone/>
              <a:defRPr sz="3333"/>
            </a:lvl3pPr>
            <a:lvl4pPr marL="4623014" indent="0">
              <a:buNone/>
              <a:defRPr sz="3166"/>
            </a:lvl4pPr>
            <a:lvl5pPr marL="6164022" indent="0">
              <a:buNone/>
              <a:defRPr sz="3166"/>
            </a:lvl5pPr>
            <a:lvl6pPr marL="7705026" indent="0">
              <a:buNone/>
              <a:defRPr sz="3166"/>
            </a:lvl6pPr>
            <a:lvl7pPr marL="9246028" indent="0">
              <a:buNone/>
              <a:defRPr sz="3166"/>
            </a:lvl7pPr>
            <a:lvl8pPr marL="10787041" indent="0">
              <a:buNone/>
              <a:defRPr sz="3166"/>
            </a:lvl8pPr>
            <a:lvl9pPr marL="123280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1885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3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399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37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0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1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1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2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2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43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3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56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40645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8129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2193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6258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0323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4387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8452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2516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87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645" indent="0">
              <a:buNone/>
              <a:defRPr sz="6914" b="1"/>
            </a:lvl2pPr>
            <a:lvl3pPr marL="3081297" indent="0">
              <a:buNone/>
              <a:defRPr sz="6082" b="1"/>
            </a:lvl3pPr>
            <a:lvl4pPr marL="4621934" indent="0">
              <a:buNone/>
              <a:defRPr sz="5249" b="1"/>
            </a:lvl4pPr>
            <a:lvl5pPr marL="6162586" indent="0">
              <a:buNone/>
              <a:defRPr sz="5249" b="1"/>
            </a:lvl5pPr>
            <a:lvl6pPr marL="7703231" indent="0">
              <a:buNone/>
              <a:defRPr sz="5249" b="1"/>
            </a:lvl6pPr>
            <a:lvl7pPr marL="9243871" indent="0">
              <a:buNone/>
              <a:defRPr sz="5249" b="1"/>
            </a:lvl7pPr>
            <a:lvl8pPr marL="10784525" indent="0">
              <a:buNone/>
              <a:defRPr sz="5249" b="1"/>
            </a:lvl8pPr>
            <a:lvl9pPr marL="1232516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645" indent="0">
              <a:buNone/>
              <a:defRPr sz="6914" b="1"/>
            </a:lvl2pPr>
            <a:lvl3pPr marL="3081297" indent="0">
              <a:buNone/>
              <a:defRPr sz="6082" b="1"/>
            </a:lvl3pPr>
            <a:lvl4pPr marL="4621934" indent="0">
              <a:buNone/>
              <a:defRPr sz="5249" b="1"/>
            </a:lvl4pPr>
            <a:lvl5pPr marL="6162586" indent="0">
              <a:buNone/>
              <a:defRPr sz="5249" b="1"/>
            </a:lvl5pPr>
            <a:lvl6pPr marL="7703231" indent="0">
              <a:buNone/>
              <a:defRPr sz="5249" b="1"/>
            </a:lvl6pPr>
            <a:lvl7pPr marL="9243871" indent="0">
              <a:buNone/>
              <a:defRPr sz="5249" b="1"/>
            </a:lvl7pPr>
            <a:lvl8pPr marL="10784525" indent="0">
              <a:buNone/>
              <a:defRPr sz="5249" b="1"/>
            </a:lvl8pPr>
            <a:lvl9pPr marL="1232516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35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8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0645" indent="0">
              <a:buNone/>
              <a:defRPr sz="4164"/>
            </a:lvl2pPr>
            <a:lvl3pPr marL="3081297" indent="0">
              <a:buNone/>
              <a:defRPr sz="3333"/>
            </a:lvl3pPr>
            <a:lvl4pPr marL="4621934" indent="0">
              <a:buNone/>
              <a:defRPr sz="3166"/>
            </a:lvl4pPr>
            <a:lvl5pPr marL="6162586" indent="0">
              <a:buNone/>
              <a:defRPr sz="3166"/>
            </a:lvl5pPr>
            <a:lvl6pPr marL="7703231" indent="0">
              <a:buNone/>
              <a:defRPr sz="3166"/>
            </a:lvl6pPr>
            <a:lvl7pPr marL="9243871" indent="0">
              <a:buNone/>
              <a:defRPr sz="3166"/>
            </a:lvl7pPr>
            <a:lvl8pPr marL="10784525" indent="0">
              <a:buNone/>
              <a:defRPr sz="3166"/>
            </a:lvl8pPr>
            <a:lvl9pPr marL="1232516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0645" indent="0">
              <a:buNone/>
              <a:defRPr sz="9413"/>
            </a:lvl2pPr>
            <a:lvl3pPr marL="3081297" indent="0">
              <a:buNone/>
              <a:defRPr sz="8332"/>
            </a:lvl3pPr>
            <a:lvl4pPr marL="4621934" indent="0">
              <a:buNone/>
              <a:defRPr sz="6914"/>
            </a:lvl4pPr>
            <a:lvl5pPr marL="6162586" indent="0">
              <a:buNone/>
              <a:defRPr sz="6914"/>
            </a:lvl5pPr>
            <a:lvl6pPr marL="7703231" indent="0">
              <a:buNone/>
              <a:defRPr sz="6914"/>
            </a:lvl6pPr>
            <a:lvl7pPr marL="9243871" indent="0">
              <a:buNone/>
              <a:defRPr sz="6914"/>
            </a:lvl7pPr>
            <a:lvl8pPr marL="10784525" indent="0">
              <a:buNone/>
              <a:defRPr sz="6914"/>
            </a:lvl8pPr>
            <a:lvl9pPr marL="12325168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0645" indent="0">
              <a:buNone/>
              <a:defRPr sz="4164"/>
            </a:lvl2pPr>
            <a:lvl3pPr marL="3081297" indent="0">
              <a:buNone/>
              <a:defRPr sz="3333"/>
            </a:lvl3pPr>
            <a:lvl4pPr marL="4621934" indent="0">
              <a:buNone/>
              <a:defRPr sz="3166"/>
            </a:lvl4pPr>
            <a:lvl5pPr marL="6162586" indent="0">
              <a:buNone/>
              <a:defRPr sz="3166"/>
            </a:lvl5pPr>
            <a:lvl6pPr marL="7703231" indent="0">
              <a:buNone/>
              <a:defRPr sz="3166"/>
            </a:lvl6pPr>
            <a:lvl7pPr marL="9243871" indent="0">
              <a:buNone/>
              <a:defRPr sz="3166"/>
            </a:lvl7pPr>
            <a:lvl8pPr marL="10784525" indent="0">
              <a:buNone/>
              <a:defRPr sz="3166"/>
            </a:lvl8pPr>
            <a:lvl9pPr marL="1232516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3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5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4360" indent="0">
              <a:buNone/>
              <a:defRPr sz="6082"/>
            </a:lvl2pPr>
            <a:lvl3pPr marL="3108725" indent="0">
              <a:buNone/>
              <a:defRPr sz="5249"/>
            </a:lvl3pPr>
            <a:lvl4pPr marL="4663077" indent="0">
              <a:buNone/>
              <a:defRPr sz="4833"/>
            </a:lvl4pPr>
            <a:lvl5pPr marL="6217441" indent="0">
              <a:buNone/>
              <a:defRPr sz="4833"/>
            </a:lvl5pPr>
            <a:lvl6pPr marL="7771800" indent="0">
              <a:buNone/>
              <a:defRPr sz="4833"/>
            </a:lvl6pPr>
            <a:lvl7pPr marL="9326164" indent="0">
              <a:buNone/>
              <a:defRPr sz="4833"/>
            </a:lvl7pPr>
            <a:lvl8pPr marL="10880527" indent="0">
              <a:buNone/>
              <a:defRPr sz="4833"/>
            </a:lvl8pPr>
            <a:lvl9pPr marL="1243488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20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32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46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46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6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54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0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0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2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22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4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71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4028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8057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2085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6115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0143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41717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8201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2229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5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283" indent="0">
              <a:buNone/>
              <a:defRPr sz="6914" b="1"/>
            </a:lvl2pPr>
            <a:lvl3pPr marL="3080577" indent="0">
              <a:buNone/>
              <a:defRPr sz="6082" b="1"/>
            </a:lvl3pPr>
            <a:lvl4pPr marL="4620855" indent="0">
              <a:buNone/>
              <a:defRPr sz="5249" b="1"/>
            </a:lvl4pPr>
            <a:lvl5pPr marL="6161151" indent="0">
              <a:buNone/>
              <a:defRPr sz="5249" b="1"/>
            </a:lvl5pPr>
            <a:lvl6pPr marL="7701431" indent="0">
              <a:buNone/>
              <a:defRPr sz="5249" b="1"/>
            </a:lvl6pPr>
            <a:lvl7pPr marL="9241717" indent="0">
              <a:buNone/>
              <a:defRPr sz="5249" b="1"/>
            </a:lvl7pPr>
            <a:lvl8pPr marL="10782012" indent="0">
              <a:buNone/>
              <a:defRPr sz="5249" b="1"/>
            </a:lvl8pPr>
            <a:lvl9pPr marL="1232229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283" indent="0">
              <a:buNone/>
              <a:defRPr sz="6914" b="1"/>
            </a:lvl2pPr>
            <a:lvl3pPr marL="3080577" indent="0">
              <a:buNone/>
              <a:defRPr sz="6082" b="1"/>
            </a:lvl3pPr>
            <a:lvl4pPr marL="4620855" indent="0">
              <a:buNone/>
              <a:defRPr sz="5249" b="1"/>
            </a:lvl4pPr>
            <a:lvl5pPr marL="6161151" indent="0">
              <a:buNone/>
              <a:defRPr sz="5249" b="1"/>
            </a:lvl5pPr>
            <a:lvl6pPr marL="7701431" indent="0">
              <a:buNone/>
              <a:defRPr sz="5249" b="1"/>
            </a:lvl6pPr>
            <a:lvl7pPr marL="9241717" indent="0">
              <a:buNone/>
              <a:defRPr sz="5249" b="1"/>
            </a:lvl7pPr>
            <a:lvl8pPr marL="10782012" indent="0">
              <a:buNone/>
              <a:defRPr sz="5249" b="1"/>
            </a:lvl8pPr>
            <a:lvl9pPr marL="1232229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5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3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0283" indent="0">
              <a:buNone/>
              <a:defRPr sz="4164"/>
            </a:lvl2pPr>
            <a:lvl3pPr marL="3080577" indent="0">
              <a:buNone/>
              <a:defRPr sz="3333"/>
            </a:lvl3pPr>
            <a:lvl4pPr marL="4620855" indent="0">
              <a:buNone/>
              <a:defRPr sz="3166"/>
            </a:lvl4pPr>
            <a:lvl5pPr marL="6161151" indent="0">
              <a:buNone/>
              <a:defRPr sz="3166"/>
            </a:lvl5pPr>
            <a:lvl6pPr marL="7701431" indent="0">
              <a:buNone/>
              <a:defRPr sz="3166"/>
            </a:lvl6pPr>
            <a:lvl7pPr marL="9241717" indent="0">
              <a:buNone/>
              <a:defRPr sz="3166"/>
            </a:lvl7pPr>
            <a:lvl8pPr marL="10782012" indent="0">
              <a:buNone/>
              <a:defRPr sz="3166"/>
            </a:lvl8pPr>
            <a:lvl9pPr marL="1232229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84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4872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0283" indent="0">
              <a:buNone/>
              <a:defRPr sz="9413"/>
            </a:lvl2pPr>
            <a:lvl3pPr marL="3080577" indent="0">
              <a:buNone/>
              <a:defRPr sz="8332"/>
            </a:lvl3pPr>
            <a:lvl4pPr marL="4620855" indent="0">
              <a:buNone/>
              <a:defRPr sz="6914"/>
            </a:lvl4pPr>
            <a:lvl5pPr marL="6161151" indent="0">
              <a:buNone/>
              <a:defRPr sz="6914"/>
            </a:lvl5pPr>
            <a:lvl6pPr marL="7701431" indent="0">
              <a:buNone/>
              <a:defRPr sz="6914"/>
            </a:lvl6pPr>
            <a:lvl7pPr marL="9241717" indent="0">
              <a:buNone/>
              <a:defRPr sz="6914"/>
            </a:lvl7pPr>
            <a:lvl8pPr marL="10782012" indent="0">
              <a:buNone/>
              <a:defRPr sz="6914"/>
            </a:lvl8pPr>
            <a:lvl9pPr marL="12322298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0283" indent="0">
              <a:buNone/>
              <a:defRPr sz="4164"/>
            </a:lvl2pPr>
            <a:lvl3pPr marL="3080577" indent="0">
              <a:buNone/>
              <a:defRPr sz="3333"/>
            </a:lvl3pPr>
            <a:lvl4pPr marL="4620855" indent="0">
              <a:buNone/>
              <a:defRPr sz="3166"/>
            </a:lvl4pPr>
            <a:lvl5pPr marL="6161151" indent="0">
              <a:buNone/>
              <a:defRPr sz="3166"/>
            </a:lvl5pPr>
            <a:lvl6pPr marL="7701431" indent="0">
              <a:buNone/>
              <a:defRPr sz="3166"/>
            </a:lvl6pPr>
            <a:lvl7pPr marL="9241717" indent="0">
              <a:buNone/>
              <a:defRPr sz="3166"/>
            </a:lvl7pPr>
            <a:lvl8pPr marL="10782012" indent="0">
              <a:buNone/>
              <a:defRPr sz="3166"/>
            </a:lvl8pPr>
            <a:lvl9pPr marL="1232229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6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40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63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63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6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3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068" tIns="153970" rIns="308068" bIns="15397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068" tIns="153970" rIns="308068" bIns="15397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068" tIns="153970" rIns="308068" bIns="15397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730" tIns="184788" rIns="369730" bIns="18478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88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9924" indent="0">
              <a:buNone/>
              <a:defRPr sz="6082"/>
            </a:lvl2pPr>
            <a:lvl3pPr marL="3079863" indent="0">
              <a:buNone/>
              <a:defRPr sz="5249"/>
            </a:lvl3pPr>
            <a:lvl4pPr marL="4619778" indent="0">
              <a:buNone/>
              <a:defRPr sz="4833"/>
            </a:lvl4pPr>
            <a:lvl5pPr marL="6159711" indent="0">
              <a:buNone/>
              <a:defRPr sz="4833"/>
            </a:lvl5pPr>
            <a:lvl6pPr marL="7699640" indent="0">
              <a:buNone/>
              <a:defRPr sz="4833"/>
            </a:lvl6pPr>
            <a:lvl7pPr marL="9239559" indent="0">
              <a:buNone/>
              <a:defRPr sz="4833"/>
            </a:lvl7pPr>
            <a:lvl8pPr marL="10779498" indent="0">
              <a:buNone/>
              <a:defRPr sz="4833"/>
            </a:lvl8pPr>
            <a:lvl9pPr marL="1231942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5011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455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924" indent="0">
              <a:buNone/>
              <a:defRPr sz="6914" b="1"/>
            </a:lvl2pPr>
            <a:lvl3pPr marL="3079863" indent="0">
              <a:buNone/>
              <a:defRPr sz="6082" b="1"/>
            </a:lvl3pPr>
            <a:lvl4pPr marL="4619778" indent="0">
              <a:buNone/>
              <a:defRPr sz="5249" b="1"/>
            </a:lvl4pPr>
            <a:lvl5pPr marL="6159711" indent="0">
              <a:buNone/>
              <a:defRPr sz="5249" b="1"/>
            </a:lvl5pPr>
            <a:lvl6pPr marL="7699640" indent="0">
              <a:buNone/>
              <a:defRPr sz="5249" b="1"/>
            </a:lvl6pPr>
            <a:lvl7pPr marL="9239559" indent="0">
              <a:buNone/>
              <a:defRPr sz="5249" b="1"/>
            </a:lvl7pPr>
            <a:lvl8pPr marL="10779498" indent="0">
              <a:buNone/>
              <a:defRPr sz="5249" b="1"/>
            </a:lvl8pPr>
            <a:lvl9pPr marL="1231942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924" indent="0">
              <a:buNone/>
              <a:defRPr sz="6914" b="1"/>
            </a:lvl2pPr>
            <a:lvl3pPr marL="3079863" indent="0">
              <a:buNone/>
              <a:defRPr sz="6082" b="1"/>
            </a:lvl3pPr>
            <a:lvl4pPr marL="4619778" indent="0">
              <a:buNone/>
              <a:defRPr sz="5249" b="1"/>
            </a:lvl4pPr>
            <a:lvl5pPr marL="6159711" indent="0">
              <a:buNone/>
              <a:defRPr sz="5249" b="1"/>
            </a:lvl5pPr>
            <a:lvl6pPr marL="7699640" indent="0">
              <a:buNone/>
              <a:defRPr sz="5249" b="1"/>
            </a:lvl6pPr>
            <a:lvl7pPr marL="9239559" indent="0">
              <a:buNone/>
              <a:defRPr sz="5249" b="1"/>
            </a:lvl7pPr>
            <a:lvl8pPr marL="10779498" indent="0">
              <a:buNone/>
              <a:defRPr sz="5249" b="1"/>
            </a:lvl8pPr>
            <a:lvl9pPr marL="1231942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727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00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5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6540" indent="0">
              <a:buNone/>
              <a:defRPr sz="6914" b="1"/>
            </a:lvl2pPr>
            <a:lvl3pPr marL="3113073" indent="0">
              <a:buNone/>
              <a:defRPr sz="6082" b="1"/>
            </a:lvl3pPr>
            <a:lvl4pPr marL="4669613" indent="0">
              <a:buNone/>
              <a:defRPr sz="5249" b="1"/>
            </a:lvl4pPr>
            <a:lvl5pPr marL="6226144" indent="0">
              <a:buNone/>
              <a:defRPr sz="5249" b="1"/>
            </a:lvl5pPr>
            <a:lvl6pPr marL="7782685" indent="0">
              <a:buNone/>
              <a:defRPr sz="5249" b="1"/>
            </a:lvl6pPr>
            <a:lvl7pPr marL="9339221" indent="0">
              <a:buNone/>
              <a:defRPr sz="5249" b="1"/>
            </a:lvl7pPr>
            <a:lvl8pPr marL="10895758" indent="0">
              <a:buNone/>
              <a:defRPr sz="5249" b="1"/>
            </a:lvl8pPr>
            <a:lvl9pPr marL="1245229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6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6540" indent="0">
              <a:buNone/>
              <a:defRPr sz="6914" b="1"/>
            </a:lvl2pPr>
            <a:lvl3pPr marL="3113073" indent="0">
              <a:buNone/>
              <a:defRPr sz="6082" b="1"/>
            </a:lvl3pPr>
            <a:lvl4pPr marL="4669613" indent="0">
              <a:buNone/>
              <a:defRPr sz="5249" b="1"/>
            </a:lvl4pPr>
            <a:lvl5pPr marL="6226144" indent="0">
              <a:buNone/>
              <a:defRPr sz="5249" b="1"/>
            </a:lvl5pPr>
            <a:lvl6pPr marL="7782685" indent="0">
              <a:buNone/>
              <a:defRPr sz="5249" b="1"/>
            </a:lvl6pPr>
            <a:lvl7pPr marL="9339221" indent="0">
              <a:buNone/>
              <a:defRPr sz="5249" b="1"/>
            </a:lvl7pPr>
            <a:lvl8pPr marL="10895758" indent="0">
              <a:buNone/>
              <a:defRPr sz="5249" b="1"/>
            </a:lvl8pPr>
            <a:lvl9pPr marL="1245229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6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96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360" indent="0">
              <a:buNone/>
              <a:defRPr sz="6914" b="1"/>
            </a:lvl2pPr>
            <a:lvl3pPr marL="3108725" indent="0">
              <a:buNone/>
              <a:defRPr sz="6082" b="1"/>
            </a:lvl3pPr>
            <a:lvl4pPr marL="4663077" indent="0">
              <a:buNone/>
              <a:defRPr sz="5249" b="1"/>
            </a:lvl4pPr>
            <a:lvl5pPr marL="6217441" indent="0">
              <a:buNone/>
              <a:defRPr sz="5249" b="1"/>
            </a:lvl5pPr>
            <a:lvl6pPr marL="7771800" indent="0">
              <a:buNone/>
              <a:defRPr sz="5249" b="1"/>
            </a:lvl6pPr>
            <a:lvl7pPr marL="9326164" indent="0">
              <a:buNone/>
              <a:defRPr sz="5249" b="1"/>
            </a:lvl7pPr>
            <a:lvl8pPr marL="10880527" indent="0">
              <a:buNone/>
              <a:defRPr sz="5249" b="1"/>
            </a:lvl8pPr>
            <a:lvl9pPr marL="1243488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360" indent="0">
              <a:buNone/>
              <a:defRPr sz="6914" b="1"/>
            </a:lvl2pPr>
            <a:lvl3pPr marL="3108725" indent="0">
              <a:buNone/>
              <a:defRPr sz="6082" b="1"/>
            </a:lvl3pPr>
            <a:lvl4pPr marL="4663077" indent="0">
              <a:buNone/>
              <a:defRPr sz="5249" b="1"/>
            </a:lvl4pPr>
            <a:lvl5pPr marL="6217441" indent="0">
              <a:buNone/>
              <a:defRPr sz="5249" b="1"/>
            </a:lvl5pPr>
            <a:lvl6pPr marL="7771800" indent="0">
              <a:buNone/>
              <a:defRPr sz="5249" b="1"/>
            </a:lvl6pPr>
            <a:lvl7pPr marL="9326164" indent="0">
              <a:buNone/>
              <a:defRPr sz="5249" b="1"/>
            </a:lvl7pPr>
            <a:lvl8pPr marL="10880527" indent="0">
              <a:buNone/>
              <a:defRPr sz="5249" b="1"/>
            </a:lvl8pPr>
            <a:lvl9pPr marL="1243488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5837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4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9924" indent="0">
              <a:buNone/>
              <a:defRPr sz="4164"/>
            </a:lvl2pPr>
            <a:lvl3pPr marL="3079863" indent="0">
              <a:buNone/>
              <a:defRPr sz="3333"/>
            </a:lvl3pPr>
            <a:lvl4pPr marL="4619778" indent="0">
              <a:buNone/>
              <a:defRPr sz="3166"/>
            </a:lvl4pPr>
            <a:lvl5pPr marL="6159711" indent="0">
              <a:buNone/>
              <a:defRPr sz="3166"/>
            </a:lvl5pPr>
            <a:lvl6pPr marL="7699640" indent="0">
              <a:buNone/>
              <a:defRPr sz="3166"/>
            </a:lvl6pPr>
            <a:lvl7pPr marL="9239559" indent="0">
              <a:buNone/>
              <a:defRPr sz="3166"/>
            </a:lvl7pPr>
            <a:lvl8pPr marL="10779498" indent="0">
              <a:buNone/>
              <a:defRPr sz="3166"/>
            </a:lvl8pPr>
            <a:lvl9pPr marL="1231942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1362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9924" indent="0">
              <a:buNone/>
              <a:defRPr sz="9413"/>
            </a:lvl2pPr>
            <a:lvl3pPr marL="3079863" indent="0">
              <a:buNone/>
              <a:defRPr sz="8332"/>
            </a:lvl3pPr>
            <a:lvl4pPr marL="4619778" indent="0">
              <a:buNone/>
              <a:defRPr sz="6914"/>
            </a:lvl4pPr>
            <a:lvl5pPr marL="6159711" indent="0">
              <a:buNone/>
              <a:defRPr sz="6914"/>
            </a:lvl5pPr>
            <a:lvl6pPr marL="7699640" indent="0">
              <a:buNone/>
              <a:defRPr sz="6914"/>
            </a:lvl6pPr>
            <a:lvl7pPr marL="9239559" indent="0">
              <a:buNone/>
              <a:defRPr sz="6914"/>
            </a:lvl7pPr>
            <a:lvl8pPr marL="10779498" indent="0">
              <a:buNone/>
              <a:defRPr sz="6914"/>
            </a:lvl8pPr>
            <a:lvl9pPr marL="12319422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9924" indent="0">
              <a:buNone/>
              <a:defRPr sz="4164"/>
            </a:lvl2pPr>
            <a:lvl3pPr marL="3079863" indent="0">
              <a:buNone/>
              <a:defRPr sz="3333"/>
            </a:lvl3pPr>
            <a:lvl4pPr marL="4619778" indent="0">
              <a:buNone/>
              <a:defRPr sz="3166"/>
            </a:lvl4pPr>
            <a:lvl5pPr marL="6159711" indent="0">
              <a:buNone/>
              <a:defRPr sz="3166"/>
            </a:lvl5pPr>
            <a:lvl6pPr marL="7699640" indent="0">
              <a:buNone/>
              <a:defRPr sz="3166"/>
            </a:lvl6pPr>
            <a:lvl7pPr marL="9239559" indent="0">
              <a:buNone/>
              <a:defRPr sz="3166"/>
            </a:lvl7pPr>
            <a:lvl8pPr marL="10779498" indent="0">
              <a:buNone/>
              <a:defRPr sz="3166"/>
            </a:lvl8pPr>
            <a:lvl9pPr marL="1231942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71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9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533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082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9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58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9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3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7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997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39569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914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870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5827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9784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3740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7698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1654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569" indent="0">
              <a:buNone/>
              <a:defRPr sz="6914" b="1"/>
            </a:lvl2pPr>
            <a:lvl3pPr marL="3079142" indent="0">
              <a:buNone/>
              <a:defRPr sz="6082" b="1"/>
            </a:lvl3pPr>
            <a:lvl4pPr marL="4618703" indent="0">
              <a:buNone/>
              <a:defRPr sz="5249" b="1"/>
            </a:lvl4pPr>
            <a:lvl5pPr marL="6158274" indent="0">
              <a:buNone/>
              <a:defRPr sz="5249" b="1"/>
            </a:lvl5pPr>
            <a:lvl6pPr marL="7697846" indent="0">
              <a:buNone/>
              <a:defRPr sz="5249" b="1"/>
            </a:lvl6pPr>
            <a:lvl7pPr marL="9237406" indent="0">
              <a:buNone/>
              <a:defRPr sz="5249" b="1"/>
            </a:lvl7pPr>
            <a:lvl8pPr marL="10776982" indent="0">
              <a:buNone/>
              <a:defRPr sz="5249" b="1"/>
            </a:lvl8pPr>
            <a:lvl9pPr marL="123165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569" indent="0">
              <a:buNone/>
              <a:defRPr sz="6914" b="1"/>
            </a:lvl2pPr>
            <a:lvl3pPr marL="3079142" indent="0">
              <a:buNone/>
              <a:defRPr sz="6082" b="1"/>
            </a:lvl3pPr>
            <a:lvl4pPr marL="4618703" indent="0">
              <a:buNone/>
              <a:defRPr sz="5249" b="1"/>
            </a:lvl4pPr>
            <a:lvl5pPr marL="6158274" indent="0">
              <a:buNone/>
              <a:defRPr sz="5249" b="1"/>
            </a:lvl5pPr>
            <a:lvl6pPr marL="7697846" indent="0">
              <a:buNone/>
              <a:defRPr sz="5249" b="1"/>
            </a:lvl6pPr>
            <a:lvl7pPr marL="9237406" indent="0">
              <a:buNone/>
              <a:defRPr sz="5249" b="1"/>
            </a:lvl7pPr>
            <a:lvl8pPr marL="10776982" indent="0">
              <a:buNone/>
              <a:defRPr sz="5249" b="1"/>
            </a:lvl8pPr>
            <a:lvl9pPr marL="123165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7085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9569" indent="0">
              <a:buNone/>
              <a:defRPr sz="4164"/>
            </a:lvl2pPr>
            <a:lvl3pPr marL="3079142" indent="0">
              <a:buNone/>
              <a:defRPr sz="3333"/>
            </a:lvl3pPr>
            <a:lvl4pPr marL="4618703" indent="0">
              <a:buNone/>
              <a:defRPr sz="3166"/>
            </a:lvl4pPr>
            <a:lvl5pPr marL="6158274" indent="0">
              <a:buNone/>
              <a:defRPr sz="3166"/>
            </a:lvl5pPr>
            <a:lvl6pPr marL="7697846" indent="0">
              <a:buNone/>
              <a:defRPr sz="3166"/>
            </a:lvl6pPr>
            <a:lvl7pPr marL="9237406" indent="0">
              <a:buNone/>
              <a:defRPr sz="3166"/>
            </a:lvl7pPr>
            <a:lvl8pPr marL="10776982" indent="0">
              <a:buNone/>
              <a:defRPr sz="3166"/>
            </a:lvl8pPr>
            <a:lvl9pPr marL="123165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9569" indent="0">
              <a:buNone/>
              <a:defRPr sz="9413"/>
            </a:lvl2pPr>
            <a:lvl3pPr marL="3079142" indent="0">
              <a:buNone/>
              <a:defRPr sz="8332"/>
            </a:lvl3pPr>
            <a:lvl4pPr marL="4618703" indent="0">
              <a:buNone/>
              <a:defRPr sz="6914"/>
            </a:lvl4pPr>
            <a:lvl5pPr marL="6158274" indent="0">
              <a:buNone/>
              <a:defRPr sz="6914"/>
            </a:lvl5pPr>
            <a:lvl6pPr marL="7697846" indent="0">
              <a:buNone/>
              <a:defRPr sz="6914"/>
            </a:lvl6pPr>
            <a:lvl7pPr marL="9237406" indent="0">
              <a:buNone/>
              <a:defRPr sz="6914"/>
            </a:lvl7pPr>
            <a:lvl8pPr marL="10776982" indent="0">
              <a:buNone/>
              <a:defRPr sz="6914"/>
            </a:lvl8pPr>
            <a:lvl9pPr marL="12316545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9569" indent="0">
              <a:buNone/>
              <a:defRPr sz="4164"/>
            </a:lvl2pPr>
            <a:lvl3pPr marL="3079142" indent="0">
              <a:buNone/>
              <a:defRPr sz="3333"/>
            </a:lvl3pPr>
            <a:lvl4pPr marL="4618703" indent="0">
              <a:buNone/>
              <a:defRPr sz="3166"/>
            </a:lvl4pPr>
            <a:lvl5pPr marL="6158274" indent="0">
              <a:buNone/>
              <a:defRPr sz="3166"/>
            </a:lvl5pPr>
            <a:lvl6pPr marL="7697846" indent="0">
              <a:buNone/>
              <a:defRPr sz="3166"/>
            </a:lvl6pPr>
            <a:lvl7pPr marL="9237406" indent="0">
              <a:buNone/>
              <a:defRPr sz="3166"/>
            </a:lvl7pPr>
            <a:lvl8pPr marL="10776982" indent="0">
              <a:buNone/>
              <a:defRPr sz="3166"/>
            </a:lvl8pPr>
            <a:lvl9pPr marL="123165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94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9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118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/>
            </a:lvl1pPr>
            <a:lvl2pPr marL="769609" indent="0" algn="ctr">
              <a:buNone/>
              <a:defRPr/>
            </a:lvl2pPr>
            <a:lvl3pPr marL="1539213" indent="0" algn="ctr">
              <a:buNone/>
              <a:defRPr/>
            </a:lvl3pPr>
            <a:lvl4pPr marL="2308812" indent="0" algn="ctr">
              <a:buNone/>
              <a:defRPr/>
            </a:lvl4pPr>
            <a:lvl5pPr marL="3078420" indent="0" algn="ctr">
              <a:buNone/>
              <a:defRPr/>
            </a:lvl5pPr>
            <a:lvl6pPr marL="3848007" indent="0" algn="ctr">
              <a:buNone/>
              <a:defRPr/>
            </a:lvl6pPr>
            <a:lvl7pPr marL="4617629" indent="0" algn="ctr">
              <a:buNone/>
              <a:defRPr/>
            </a:lvl7pPr>
            <a:lvl8pPr marL="5387228" indent="0" algn="ctr">
              <a:buNone/>
              <a:defRPr/>
            </a:lvl8pPr>
            <a:lvl9pPr marL="6156840" indent="0" algn="ctr">
              <a:buNone/>
              <a:defRPr/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6729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785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30"/>
            <a:ext cx="24483061" cy="7149947"/>
          </a:xfrm>
        </p:spPr>
        <p:txBody>
          <a:bodyPr/>
          <a:lstStyle>
            <a:lvl1pPr algn="l">
              <a:defRPr sz="6914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22"/>
            <a:ext cx="24483061" cy="7874947"/>
          </a:xfrm>
        </p:spPr>
        <p:txBody>
          <a:bodyPr anchor="b"/>
          <a:lstStyle>
            <a:lvl1pPr marL="0" indent="0">
              <a:buNone/>
              <a:defRPr sz="3333"/>
            </a:lvl1pPr>
            <a:lvl2pPr marL="769609" indent="0">
              <a:buNone/>
              <a:defRPr sz="3166"/>
            </a:lvl2pPr>
            <a:lvl3pPr marL="1539213" indent="0">
              <a:buNone/>
              <a:defRPr sz="2750"/>
            </a:lvl3pPr>
            <a:lvl4pPr marL="2308812" indent="0">
              <a:buNone/>
              <a:defRPr sz="2333"/>
            </a:lvl4pPr>
            <a:lvl5pPr marL="3078420" indent="0">
              <a:buNone/>
              <a:defRPr sz="2333"/>
            </a:lvl5pPr>
            <a:lvl6pPr marL="3848007" indent="0">
              <a:buNone/>
              <a:defRPr sz="2333"/>
            </a:lvl6pPr>
            <a:lvl7pPr marL="4617629" indent="0">
              <a:buNone/>
              <a:defRPr sz="2333"/>
            </a:lvl7pPr>
            <a:lvl8pPr marL="5387228" indent="0">
              <a:buNone/>
              <a:defRPr sz="2333"/>
            </a:lvl8pPr>
            <a:lvl9pPr marL="6156840" indent="0">
              <a:buNone/>
              <a:defRPr sz="2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5148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72" y="5499965"/>
            <a:ext cx="12601575" cy="27166469"/>
          </a:xfrm>
        </p:spPr>
        <p:txBody>
          <a:bodyPr/>
          <a:lstStyle>
            <a:lvl1pPr>
              <a:defRPr sz="4833"/>
            </a:lvl1pPr>
            <a:lvl2pPr>
              <a:defRPr sz="4164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61779" y="5499965"/>
            <a:ext cx="12601575" cy="27166469"/>
          </a:xfrm>
        </p:spPr>
        <p:txBody>
          <a:bodyPr/>
          <a:lstStyle>
            <a:lvl1pPr>
              <a:defRPr sz="4833"/>
            </a:lvl1pPr>
            <a:lvl2pPr>
              <a:defRPr sz="4164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581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0"/>
            <a:ext cx="12726591" cy="3358312"/>
          </a:xfrm>
        </p:spPr>
        <p:txBody>
          <a:bodyPr anchor="b"/>
          <a:lstStyle>
            <a:lvl1pPr marL="0" indent="0">
              <a:buNone/>
              <a:defRPr sz="4164" b="1"/>
            </a:lvl1pPr>
            <a:lvl2pPr marL="769609" indent="0">
              <a:buNone/>
              <a:defRPr sz="3333" b="1"/>
            </a:lvl2pPr>
            <a:lvl3pPr marL="1539213" indent="0">
              <a:buNone/>
              <a:defRPr sz="3166" b="1"/>
            </a:lvl3pPr>
            <a:lvl4pPr marL="2308812" indent="0">
              <a:buNone/>
              <a:defRPr sz="2750" b="1"/>
            </a:lvl4pPr>
            <a:lvl5pPr marL="3078420" indent="0">
              <a:buNone/>
              <a:defRPr sz="2750" b="1"/>
            </a:lvl5pPr>
            <a:lvl6pPr marL="3848007" indent="0">
              <a:buNone/>
              <a:defRPr sz="2750" b="1"/>
            </a:lvl6pPr>
            <a:lvl7pPr marL="4617629" indent="0">
              <a:buNone/>
              <a:defRPr sz="2750" b="1"/>
            </a:lvl7pPr>
            <a:lvl8pPr marL="5387228" indent="0">
              <a:buNone/>
              <a:defRPr sz="2750" b="1"/>
            </a:lvl8pPr>
            <a:lvl9pPr marL="6156840" indent="0">
              <a:buNone/>
              <a:defRPr sz="275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4164"/>
            </a:lvl1pPr>
            <a:lvl2pPr>
              <a:defRPr sz="3333"/>
            </a:lvl2pPr>
            <a:lvl3pPr>
              <a:defRPr sz="3166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3" y="8058280"/>
            <a:ext cx="12731591" cy="3358312"/>
          </a:xfrm>
        </p:spPr>
        <p:txBody>
          <a:bodyPr anchor="b"/>
          <a:lstStyle>
            <a:lvl1pPr marL="0" indent="0">
              <a:buNone/>
              <a:defRPr sz="4164" b="1"/>
            </a:lvl1pPr>
            <a:lvl2pPr marL="769609" indent="0">
              <a:buNone/>
              <a:defRPr sz="3333" b="1"/>
            </a:lvl2pPr>
            <a:lvl3pPr marL="1539213" indent="0">
              <a:buNone/>
              <a:defRPr sz="3166" b="1"/>
            </a:lvl3pPr>
            <a:lvl4pPr marL="2308812" indent="0">
              <a:buNone/>
              <a:defRPr sz="2750" b="1"/>
            </a:lvl4pPr>
            <a:lvl5pPr marL="3078420" indent="0">
              <a:buNone/>
              <a:defRPr sz="2750" b="1"/>
            </a:lvl5pPr>
            <a:lvl6pPr marL="3848007" indent="0">
              <a:buNone/>
              <a:defRPr sz="2750" b="1"/>
            </a:lvl6pPr>
            <a:lvl7pPr marL="4617629" indent="0">
              <a:buNone/>
              <a:defRPr sz="2750" b="1"/>
            </a:lvl7pPr>
            <a:lvl8pPr marL="5387228" indent="0">
              <a:buNone/>
              <a:defRPr sz="2750" b="1"/>
            </a:lvl8pPr>
            <a:lvl9pPr marL="6156840" indent="0">
              <a:buNone/>
              <a:defRPr sz="275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3" y="11416582"/>
            <a:ext cx="12731591" cy="20741520"/>
          </a:xfrm>
        </p:spPr>
        <p:txBody>
          <a:bodyPr/>
          <a:lstStyle>
            <a:lvl1pPr>
              <a:defRPr sz="4164"/>
            </a:lvl1pPr>
            <a:lvl2pPr>
              <a:defRPr sz="3333"/>
            </a:lvl2pPr>
            <a:lvl3pPr>
              <a:defRPr sz="3166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156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9066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601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79725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7"/>
            <a:ext cx="9476185" cy="6099955"/>
          </a:xfrm>
        </p:spPr>
        <p:txBody>
          <a:bodyPr anchor="b"/>
          <a:lstStyle>
            <a:lvl1pPr algn="l">
              <a:defRPr sz="3333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6"/>
            <a:ext cx="16102013" cy="30724779"/>
          </a:xfrm>
        </p:spPr>
        <p:txBody>
          <a:bodyPr/>
          <a:lstStyle>
            <a:lvl1pPr>
              <a:defRPr sz="5249"/>
            </a:lvl1pPr>
            <a:lvl2pPr>
              <a:defRPr sz="4833"/>
            </a:lvl2pPr>
            <a:lvl3pPr>
              <a:defRPr sz="4164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5"/>
            <a:ext cx="9476185" cy="24624823"/>
          </a:xfrm>
        </p:spPr>
        <p:txBody>
          <a:bodyPr/>
          <a:lstStyle>
            <a:lvl1pPr marL="0" indent="0">
              <a:buNone/>
              <a:defRPr sz="2333"/>
            </a:lvl1pPr>
            <a:lvl2pPr marL="769609" indent="0">
              <a:buNone/>
              <a:defRPr sz="1916"/>
            </a:lvl2pPr>
            <a:lvl3pPr marL="1539213" indent="0">
              <a:buNone/>
              <a:defRPr sz="1500"/>
            </a:lvl3pPr>
            <a:lvl4pPr marL="2308812" indent="0">
              <a:buNone/>
              <a:defRPr sz="1500"/>
            </a:lvl4pPr>
            <a:lvl5pPr marL="3078420" indent="0">
              <a:buNone/>
              <a:defRPr sz="1500"/>
            </a:lvl5pPr>
            <a:lvl6pPr marL="3848007" indent="0">
              <a:buNone/>
              <a:defRPr sz="1500"/>
            </a:lvl6pPr>
            <a:lvl7pPr marL="4617629" indent="0">
              <a:buNone/>
              <a:defRPr sz="1500"/>
            </a:lvl7pPr>
            <a:lvl8pPr marL="5387228" indent="0">
              <a:buNone/>
              <a:defRPr sz="1500"/>
            </a:lvl8pPr>
            <a:lvl9pPr marL="6156840" indent="0">
              <a:buNone/>
              <a:defRPr sz="15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71475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3333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5249"/>
            </a:lvl1pPr>
            <a:lvl2pPr marL="769609" indent="0">
              <a:buNone/>
              <a:defRPr sz="4833"/>
            </a:lvl2pPr>
            <a:lvl3pPr marL="1539213" indent="0">
              <a:buNone/>
              <a:defRPr sz="4164"/>
            </a:lvl3pPr>
            <a:lvl4pPr marL="2308812" indent="0">
              <a:buNone/>
              <a:defRPr sz="3333"/>
            </a:lvl4pPr>
            <a:lvl5pPr marL="3078420" indent="0">
              <a:buNone/>
              <a:defRPr sz="3333"/>
            </a:lvl5pPr>
            <a:lvl6pPr marL="3848007" indent="0">
              <a:buNone/>
              <a:defRPr sz="3333"/>
            </a:lvl6pPr>
            <a:lvl7pPr marL="4617629" indent="0">
              <a:buNone/>
              <a:defRPr sz="3333"/>
            </a:lvl7pPr>
            <a:lvl8pPr marL="5387228" indent="0">
              <a:buNone/>
              <a:defRPr sz="3333"/>
            </a:lvl8pPr>
            <a:lvl9pPr marL="6156840" indent="0">
              <a:buNone/>
              <a:defRPr sz="3333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5661"/>
            <a:ext cx="17282160" cy="4224972"/>
          </a:xfrm>
        </p:spPr>
        <p:txBody>
          <a:bodyPr/>
          <a:lstStyle>
            <a:lvl1pPr marL="0" indent="0">
              <a:buNone/>
              <a:defRPr sz="2333"/>
            </a:lvl1pPr>
            <a:lvl2pPr marL="769609" indent="0">
              <a:buNone/>
              <a:defRPr sz="1916"/>
            </a:lvl2pPr>
            <a:lvl3pPr marL="1539213" indent="0">
              <a:buNone/>
              <a:defRPr sz="1500"/>
            </a:lvl3pPr>
            <a:lvl4pPr marL="2308812" indent="0">
              <a:buNone/>
              <a:defRPr sz="1500"/>
            </a:lvl4pPr>
            <a:lvl5pPr marL="3078420" indent="0">
              <a:buNone/>
              <a:defRPr sz="1500"/>
            </a:lvl5pPr>
            <a:lvl6pPr marL="3848007" indent="0">
              <a:buNone/>
              <a:defRPr sz="1500"/>
            </a:lvl6pPr>
            <a:lvl7pPr marL="4617629" indent="0">
              <a:buNone/>
              <a:defRPr sz="1500"/>
            </a:lvl7pPr>
            <a:lvl8pPr marL="5387228" indent="0">
              <a:buNone/>
              <a:defRPr sz="1500"/>
            </a:lvl8pPr>
            <a:lvl9pPr marL="6156840" indent="0">
              <a:buNone/>
              <a:defRPr sz="15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28413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352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402551" y="1033328"/>
            <a:ext cx="6360794" cy="31633104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7" y="1033328"/>
            <a:ext cx="18842354" cy="31633104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796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853" tIns="153859" rIns="307853" bIns="15385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3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8853" indent="0">
              <a:buNone/>
              <a:defRPr sz="6082"/>
            </a:lvl2pPr>
            <a:lvl3pPr marL="3077706" indent="0">
              <a:buNone/>
              <a:defRPr sz="5249"/>
            </a:lvl3pPr>
            <a:lvl4pPr marL="4616551" indent="0">
              <a:buNone/>
              <a:defRPr sz="4833"/>
            </a:lvl4pPr>
            <a:lvl5pPr marL="6155401" indent="0">
              <a:buNone/>
              <a:defRPr sz="4833"/>
            </a:lvl5pPr>
            <a:lvl6pPr marL="7694257" indent="0">
              <a:buNone/>
              <a:defRPr sz="4833"/>
            </a:lvl6pPr>
            <a:lvl7pPr marL="9233098" indent="0">
              <a:buNone/>
              <a:defRPr sz="4833"/>
            </a:lvl7pPr>
            <a:lvl8pPr marL="10771958" indent="0">
              <a:buNone/>
              <a:defRPr sz="4833"/>
            </a:lvl8pPr>
            <a:lvl9pPr marL="1231080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2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74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1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4360" indent="0">
              <a:buNone/>
              <a:defRPr sz="4164"/>
            </a:lvl2pPr>
            <a:lvl3pPr marL="3108725" indent="0">
              <a:buNone/>
              <a:defRPr sz="3333"/>
            </a:lvl3pPr>
            <a:lvl4pPr marL="4663077" indent="0">
              <a:buNone/>
              <a:defRPr sz="3166"/>
            </a:lvl4pPr>
            <a:lvl5pPr marL="6217441" indent="0">
              <a:buNone/>
              <a:defRPr sz="3166"/>
            </a:lvl5pPr>
            <a:lvl6pPr marL="7771800" indent="0">
              <a:buNone/>
              <a:defRPr sz="3166"/>
            </a:lvl6pPr>
            <a:lvl7pPr marL="9326164" indent="0">
              <a:buNone/>
              <a:defRPr sz="3166"/>
            </a:lvl7pPr>
            <a:lvl8pPr marL="10880527" indent="0">
              <a:buNone/>
              <a:defRPr sz="3166"/>
            </a:lvl8pPr>
            <a:lvl9pPr marL="1243488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4549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853" indent="0">
              <a:buNone/>
              <a:defRPr sz="6914" b="1"/>
            </a:lvl2pPr>
            <a:lvl3pPr marL="3077706" indent="0">
              <a:buNone/>
              <a:defRPr sz="6082" b="1"/>
            </a:lvl3pPr>
            <a:lvl4pPr marL="4616551" indent="0">
              <a:buNone/>
              <a:defRPr sz="5249" b="1"/>
            </a:lvl4pPr>
            <a:lvl5pPr marL="6155401" indent="0">
              <a:buNone/>
              <a:defRPr sz="5249" b="1"/>
            </a:lvl5pPr>
            <a:lvl6pPr marL="7694257" indent="0">
              <a:buNone/>
              <a:defRPr sz="5249" b="1"/>
            </a:lvl6pPr>
            <a:lvl7pPr marL="9233098" indent="0">
              <a:buNone/>
              <a:defRPr sz="5249" b="1"/>
            </a:lvl7pPr>
            <a:lvl8pPr marL="10771958" indent="0">
              <a:buNone/>
              <a:defRPr sz="5249" b="1"/>
            </a:lvl8pPr>
            <a:lvl9pPr marL="1231080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853" indent="0">
              <a:buNone/>
              <a:defRPr sz="6914" b="1"/>
            </a:lvl2pPr>
            <a:lvl3pPr marL="3077706" indent="0">
              <a:buNone/>
              <a:defRPr sz="6082" b="1"/>
            </a:lvl3pPr>
            <a:lvl4pPr marL="4616551" indent="0">
              <a:buNone/>
              <a:defRPr sz="5249" b="1"/>
            </a:lvl4pPr>
            <a:lvl5pPr marL="6155401" indent="0">
              <a:buNone/>
              <a:defRPr sz="5249" b="1"/>
            </a:lvl5pPr>
            <a:lvl6pPr marL="7694257" indent="0">
              <a:buNone/>
              <a:defRPr sz="5249" b="1"/>
            </a:lvl6pPr>
            <a:lvl7pPr marL="9233098" indent="0">
              <a:buNone/>
              <a:defRPr sz="5249" b="1"/>
            </a:lvl7pPr>
            <a:lvl8pPr marL="10771958" indent="0">
              <a:buNone/>
              <a:defRPr sz="5249" b="1"/>
            </a:lvl8pPr>
            <a:lvl9pPr marL="1231080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247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3755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0151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0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0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8853" indent="0">
              <a:buNone/>
              <a:defRPr sz="4164"/>
            </a:lvl2pPr>
            <a:lvl3pPr marL="3077706" indent="0">
              <a:buNone/>
              <a:defRPr sz="3333"/>
            </a:lvl3pPr>
            <a:lvl4pPr marL="4616551" indent="0">
              <a:buNone/>
              <a:defRPr sz="3166"/>
            </a:lvl4pPr>
            <a:lvl5pPr marL="6155401" indent="0">
              <a:buNone/>
              <a:defRPr sz="3166"/>
            </a:lvl5pPr>
            <a:lvl6pPr marL="7694257" indent="0">
              <a:buNone/>
              <a:defRPr sz="3166"/>
            </a:lvl6pPr>
            <a:lvl7pPr marL="9233098" indent="0">
              <a:buNone/>
              <a:defRPr sz="3166"/>
            </a:lvl7pPr>
            <a:lvl8pPr marL="10771958" indent="0">
              <a:buNone/>
              <a:defRPr sz="3166"/>
            </a:lvl8pPr>
            <a:lvl9pPr marL="1231080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424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8853" indent="0">
              <a:buNone/>
              <a:defRPr sz="9413"/>
            </a:lvl2pPr>
            <a:lvl3pPr marL="3077706" indent="0">
              <a:buNone/>
              <a:defRPr sz="8332"/>
            </a:lvl3pPr>
            <a:lvl4pPr marL="4616551" indent="0">
              <a:buNone/>
              <a:defRPr sz="6914"/>
            </a:lvl4pPr>
            <a:lvl5pPr marL="6155401" indent="0">
              <a:buNone/>
              <a:defRPr sz="6914"/>
            </a:lvl5pPr>
            <a:lvl6pPr marL="7694257" indent="0">
              <a:buNone/>
              <a:defRPr sz="6914"/>
            </a:lvl6pPr>
            <a:lvl7pPr marL="9233098" indent="0">
              <a:buNone/>
              <a:defRPr sz="6914"/>
            </a:lvl7pPr>
            <a:lvl8pPr marL="10771958" indent="0">
              <a:buNone/>
              <a:defRPr sz="6914"/>
            </a:lvl8pPr>
            <a:lvl9pPr marL="12310803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8853" indent="0">
              <a:buNone/>
              <a:defRPr sz="4164"/>
            </a:lvl2pPr>
            <a:lvl3pPr marL="3077706" indent="0">
              <a:buNone/>
              <a:defRPr sz="3333"/>
            </a:lvl3pPr>
            <a:lvl4pPr marL="4616551" indent="0">
              <a:buNone/>
              <a:defRPr sz="3166"/>
            </a:lvl4pPr>
            <a:lvl5pPr marL="6155401" indent="0">
              <a:buNone/>
              <a:defRPr sz="3166"/>
            </a:lvl5pPr>
            <a:lvl6pPr marL="7694257" indent="0">
              <a:buNone/>
              <a:defRPr sz="3166"/>
            </a:lvl6pPr>
            <a:lvl7pPr marL="9233098" indent="0">
              <a:buNone/>
              <a:defRPr sz="3166"/>
            </a:lvl7pPr>
            <a:lvl8pPr marL="10771958" indent="0">
              <a:buNone/>
              <a:defRPr sz="3166"/>
            </a:lvl8pPr>
            <a:lvl9pPr marL="1231080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2345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51197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232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783" tIns="153820" rIns="307783" bIns="15382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4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8496" indent="0">
              <a:buNone/>
              <a:defRPr sz="6082"/>
            </a:lvl2pPr>
            <a:lvl3pPr marL="3076986" indent="0">
              <a:buNone/>
              <a:defRPr sz="5249"/>
            </a:lvl3pPr>
            <a:lvl4pPr marL="4615478" indent="0">
              <a:buNone/>
              <a:defRPr sz="4833"/>
            </a:lvl4pPr>
            <a:lvl5pPr marL="6153963" indent="0">
              <a:buNone/>
              <a:defRPr sz="4833"/>
            </a:lvl5pPr>
            <a:lvl6pPr marL="7692460" indent="0">
              <a:buNone/>
              <a:defRPr sz="4833"/>
            </a:lvl6pPr>
            <a:lvl7pPr marL="9230946" indent="0">
              <a:buNone/>
              <a:defRPr sz="4833"/>
            </a:lvl7pPr>
            <a:lvl8pPr marL="10769446" indent="0">
              <a:buNone/>
              <a:defRPr sz="4833"/>
            </a:lvl8pPr>
            <a:lvl9pPr marL="1230793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39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4360" indent="0">
              <a:buNone/>
              <a:defRPr sz="9413"/>
            </a:lvl2pPr>
            <a:lvl3pPr marL="3108725" indent="0">
              <a:buNone/>
              <a:defRPr sz="8332"/>
            </a:lvl3pPr>
            <a:lvl4pPr marL="4663077" indent="0">
              <a:buNone/>
              <a:defRPr sz="6914"/>
            </a:lvl4pPr>
            <a:lvl5pPr marL="6217441" indent="0">
              <a:buNone/>
              <a:defRPr sz="6914"/>
            </a:lvl5pPr>
            <a:lvl6pPr marL="7771800" indent="0">
              <a:buNone/>
              <a:defRPr sz="6914"/>
            </a:lvl6pPr>
            <a:lvl7pPr marL="9326164" indent="0">
              <a:buNone/>
              <a:defRPr sz="6914"/>
            </a:lvl7pPr>
            <a:lvl8pPr marL="10880527" indent="0">
              <a:buNone/>
              <a:defRPr sz="6914"/>
            </a:lvl8pPr>
            <a:lvl9pPr marL="1243488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4360" indent="0">
              <a:buNone/>
              <a:defRPr sz="4164"/>
            </a:lvl2pPr>
            <a:lvl3pPr marL="3108725" indent="0">
              <a:buNone/>
              <a:defRPr sz="3333"/>
            </a:lvl3pPr>
            <a:lvl4pPr marL="4663077" indent="0">
              <a:buNone/>
              <a:defRPr sz="3166"/>
            </a:lvl4pPr>
            <a:lvl5pPr marL="6217441" indent="0">
              <a:buNone/>
              <a:defRPr sz="3166"/>
            </a:lvl5pPr>
            <a:lvl6pPr marL="7771800" indent="0">
              <a:buNone/>
              <a:defRPr sz="3166"/>
            </a:lvl6pPr>
            <a:lvl7pPr marL="9326164" indent="0">
              <a:buNone/>
              <a:defRPr sz="3166"/>
            </a:lvl7pPr>
            <a:lvl8pPr marL="10880527" indent="0">
              <a:buNone/>
              <a:defRPr sz="3166"/>
            </a:lvl8pPr>
            <a:lvl9pPr marL="1243488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4928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4288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496" indent="0">
              <a:buNone/>
              <a:defRPr sz="6914" b="1"/>
            </a:lvl2pPr>
            <a:lvl3pPr marL="3076986" indent="0">
              <a:buNone/>
              <a:defRPr sz="6082" b="1"/>
            </a:lvl3pPr>
            <a:lvl4pPr marL="4615478" indent="0">
              <a:buNone/>
              <a:defRPr sz="5249" b="1"/>
            </a:lvl4pPr>
            <a:lvl5pPr marL="6153963" indent="0">
              <a:buNone/>
              <a:defRPr sz="5249" b="1"/>
            </a:lvl5pPr>
            <a:lvl6pPr marL="7692460" indent="0">
              <a:buNone/>
              <a:defRPr sz="5249" b="1"/>
            </a:lvl6pPr>
            <a:lvl7pPr marL="9230946" indent="0">
              <a:buNone/>
              <a:defRPr sz="5249" b="1"/>
            </a:lvl7pPr>
            <a:lvl8pPr marL="10769446" indent="0">
              <a:buNone/>
              <a:defRPr sz="5249" b="1"/>
            </a:lvl8pPr>
            <a:lvl9pPr marL="1230793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496" indent="0">
              <a:buNone/>
              <a:defRPr sz="6914" b="1"/>
            </a:lvl2pPr>
            <a:lvl3pPr marL="3076986" indent="0">
              <a:buNone/>
              <a:defRPr sz="6082" b="1"/>
            </a:lvl3pPr>
            <a:lvl4pPr marL="4615478" indent="0">
              <a:buNone/>
              <a:defRPr sz="5249" b="1"/>
            </a:lvl4pPr>
            <a:lvl5pPr marL="6153963" indent="0">
              <a:buNone/>
              <a:defRPr sz="5249" b="1"/>
            </a:lvl5pPr>
            <a:lvl6pPr marL="7692460" indent="0">
              <a:buNone/>
              <a:defRPr sz="5249" b="1"/>
            </a:lvl6pPr>
            <a:lvl7pPr marL="9230946" indent="0">
              <a:buNone/>
              <a:defRPr sz="5249" b="1"/>
            </a:lvl7pPr>
            <a:lvl8pPr marL="10769446" indent="0">
              <a:buNone/>
              <a:defRPr sz="5249" b="1"/>
            </a:lvl8pPr>
            <a:lvl9pPr marL="1230793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83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6460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880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0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0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0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8496" indent="0">
              <a:buNone/>
              <a:defRPr sz="4164"/>
            </a:lvl2pPr>
            <a:lvl3pPr marL="3076986" indent="0">
              <a:buNone/>
              <a:defRPr sz="3333"/>
            </a:lvl3pPr>
            <a:lvl4pPr marL="4615478" indent="0">
              <a:buNone/>
              <a:defRPr sz="3166"/>
            </a:lvl4pPr>
            <a:lvl5pPr marL="6153963" indent="0">
              <a:buNone/>
              <a:defRPr sz="3166"/>
            </a:lvl5pPr>
            <a:lvl6pPr marL="7692460" indent="0">
              <a:buNone/>
              <a:defRPr sz="3166"/>
            </a:lvl6pPr>
            <a:lvl7pPr marL="9230946" indent="0">
              <a:buNone/>
              <a:defRPr sz="3166"/>
            </a:lvl7pPr>
            <a:lvl8pPr marL="10769446" indent="0">
              <a:buNone/>
              <a:defRPr sz="3166"/>
            </a:lvl8pPr>
            <a:lvl9pPr marL="1230793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4628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8496" indent="0">
              <a:buNone/>
              <a:defRPr sz="9413"/>
            </a:lvl2pPr>
            <a:lvl3pPr marL="3076986" indent="0">
              <a:buNone/>
              <a:defRPr sz="8332"/>
            </a:lvl3pPr>
            <a:lvl4pPr marL="4615478" indent="0">
              <a:buNone/>
              <a:defRPr sz="6914"/>
            </a:lvl4pPr>
            <a:lvl5pPr marL="6153963" indent="0">
              <a:buNone/>
              <a:defRPr sz="6914"/>
            </a:lvl5pPr>
            <a:lvl6pPr marL="7692460" indent="0">
              <a:buNone/>
              <a:defRPr sz="6914"/>
            </a:lvl6pPr>
            <a:lvl7pPr marL="9230946" indent="0">
              <a:buNone/>
              <a:defRPr sz="6914"/>
            </a:lvl7pPr>
            <a:lvl8pPr marL="10769446" indent="0">
              <a:buNone/>
              <a:defRPr sz="6914"/>
            </a:lvl8pPr>
            <a:lvl9pPr marL="12307933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8496" indent="0">
              <a:buNone/>
              <a:defRPr sz="4164"/>
            </a:lvl2pPr>
            <a:lvl3pPr marL="3076986" indent="0">
              <a:buNone/>
              <a:defRPr sz="3333"/>
            </a:lvl3pPr>
            <a:lvl4pPr marL="4615478" indent="0">
              <a:buNone/>
              <a:defRPr sz="3166"/>
            </a:lvl4pPr>
            <a:lvl5pPr marL="6153963" indent="0">
              <a:buNone/>
              <a:defRPr sz="3166"/>
            </a:lvl5pPr>
            <a:lvl6pPr marL="7692460" indent="0">
              <a:buNone/>
              <a:defRPr sz="3166"/>
            </a:lvl6pPr>
            <a:lvl7pPr marL="9230946" indent="0">
              <a:buNone/>
              <a:defRPr sz="3166"/>
            </a:lvl7pPr>
            <a:lvl8pPr marL="10769446" indent="0">
              <a:buNone/>
              <a:defRPr sz="3166"/>
            </a:lvl8pPr>
            <a:lvl9pPr marL="1230793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5620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67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075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709" tIns="153782" rIns="307709" bIns="15378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09" tIns="153782" rIns="307709" bIns="1537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09" tIns="153782" rIns="307709" bIns="1537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300" tIns="184563" rIns="369300" bIns="18456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0533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6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8141" indent="0">
              <a:buNone/>
              <a:defRPr sz="6082"/>
            </a:lvl2pPr>
            <a:lvl3pPr marL="3076270" indent="0">
              <a:buNone/>
              <a:defRPr sz="5249"/>
            </a:lvl3pPr>
            <a:lvl4pPr marL="4614399" indent="0">
              <a:buNone/>
              <a:defRPr sz="4833"/>
            </a:lvl4pPr>
            <a:lvl5pPr marL="6152529" indent="0">
              <a:buNone/>
              <a:defRPr sz="4833"/>
            </a:lvl5pPr>
            <a:lvl6pPr marL="7690670" indent="0">
              <a:buNone/>
              <a:defRPr sz="4833"/>
            </a:lvl6pPr>
            <a:lvl7pPr marL="9228795" indent="0">
              <a:buNone/>
              <a:defRPr sz="4833"/>
            </a:lvl7pPr>
            <a:lvl8pPr marL="10766931" indent="0">
              <a:buNone/>
              <a:defRPr sz="4833"/>
            </a:lvl8pPr>
            <a:lvl9pPr marL="12305066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667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122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141" indent="0">
              <a:buNone/>
              <a:defRPr sz="6914" b="1"/>
            </a:lvl2pPr>
            <a:lvl3pPr marL="3076270" indent="0">
              <a:buNone/>
              <a:defRPr sz="6082" b="1"/>
            </a:lvl3pPr>
            <a:lvl4pPr marL="4614399" indent="0">
              <a:buNone/>
              <a:defRPr sz="5249" b="1"/>
            </a:lvl4pPr>
            <a:lvl5pPr marL="6152529" indent="0">
              <a:buNone/>
              <a:defRPr sz="5249" b="1"/>
            </a:lvl5pPr>
            <a:lvl6pPr marL="7690670" indent="0">
              <a:buNone/>
              <a:defRPr sz="5249" b="1"/>
            </a:lvl6pPr>
            <a:lvl7pPr marL="9228795" indent="0">
              <a:buNone/>
              <a:defRPr sz="5249" b="1"/>
            </a:lvl7pPr>
            <a:lvl8pPr marL="10766931" indent="0">
              <a:buNone/>
              <a:defRPr sz="5249" b="1"/>
            </a:lvl8pPr>
            <a:lvl9pPr marL="1230506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141" indent="0">
              <a:buNone/>
              <a:defRPr sz="6914" b="1"/>
            </a:lvl2pPr>
            <a:lvl3pPr marL="3076270" indent="0">
              <a:buNone/>
              <a:defRPr sz="6082" b="1"/>
            </a:lvl3pPr>
            <a:lvl4pPr marL="4614399" indent="0">
              <a:buNone/>
              <a:defRPr sz="5249" b="1"/>
            </a:lvl4pPr>
            <a:lvl5pPr marL="6152529" indent="0">
              <a:buNone/>
              <a:defRPr sz="5249" b="1"/>
            </a:lvl5pPr>
            <a:lvl6pPr marL="7690670" indent="0">
              <a:buNone/>
              <a:defRPr sz="5249" b="1"/>
            </a:lvl6pPr>
            <a:lvl7pPr marL="9228795" indent="0">
              <a:buNone/>
              <a:defRPr sz="5249" b="1"/>
            </a:lvl7pPr>
            <a:lvl8pPr marL="10766931" indent="0">
              <a:buNone/>
              <a:defRPr sz="5249" b="1"/>
            </a:lvl8pPr>
            <a:lvl9pPr marL="1230506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1578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7598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800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2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8141" indent="0">
              <a:buNone/>
              <a:defRPr sz="4164"/>
            </a:lvl2pPr>
            <a:lvl3pPr marL="3076270" indent="0">
              <a:buNone/>
              <a:defRPr sz="3333"/>
            </a:lvl3pPr>
            <a:lvl4pPr marL="4614399" indent="0">
              <a:buNone/>
              <a:defRPr sz="3166"/>
            </a:lvl4pPr>
            <a:lvl5pPr marL="6152529" indent="0">
              <a:buNone/>
              <a:defRPr sz="3166"/>
            </a:lvl5pPr>
            <a:lvl6pPr marL="7690670" indent="0">
              <a:buNone/>
              <a:defRPr sz="3166"/>
            </a:lvl6pPr>
            <a:lvl7pPr marL="9228795" indent="0">
              <a:buNone/>
              <a:defRPr sz="3166"/>
            </a:lvl7pPr>
            <a:lvl8pPr marL="10766931" indent="0">
              <a:buNone/>
              <a:defRPr sz="3166"/>
            </a:lvl8pPr>
            <a:lvl9pPr marL="1230506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0482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8141" indent="0">
              <a:buNone/>
              <a:defRPr sz="9413"/>
            </a:lvl2pPr>
            <a:lvl3pPr marL="3076270" indent="0">
              <a:buNone/>
              <a:defRPr sz="8332"/>
            </a:lvl3pPr>
            <a:lvl4pPr marL="4614399" indent="0">
              <a:buNone/>
              <a:defRPr sz="6914"/>
            </a:lvl4pPr>
            <a:lvl5pPr marL="6152529" indent="0">
              <a:buNone/>
              <a:defRPr sz="6914"/>
            </a:lvl5pPr>
            <a:lvl6pPr marL="7690670" indent="0">
              <a:buNone/>
              <a:defRPr sz="6914"/>
            </a:lvl6pPr>
            <a:lvl7pPr marL="9228795" indent="0">
              <a:buNone/>
              <a:defRPr sz="6914"/>
            </a:lvl7pPr>
            <a:lvl8pPr marL="10766931" indent="0">
              <a:buNone/>
              <a:defRPr sz="6914"/>
            </a:lvl8pPr>
            <a:lvl9pPr marL="12305066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8141" indent="0">
              <a:buNone/>
              <a:defRPr sz="4164"/>
            </a:lvl2pPr>
            <a:lvl3pPr marL="3076270" indent="0">
              <a:buNone/>
              <a:defRPr sz="3333"/>
            </a:lvl3pPr>
            <a:lvl4pPr marL="4614399" indent="0">
              <a:buNone/>
              <a:defRPr sz="3166"/>
            </a:lvl4pPr>
            <a:lvl5pPr marL="6152529" indent="0">
              <a:buNone/>
              <a:defRPr sz="3166"/>
            </a:lvl5pPr>
            <a:lvl6pPr marL="7690670" indent="0">
              <a:buNone/>
              <a:defRPr sz="3166"/>
            </a:lvl6pPr>
            <a:lvl7pPr marL="9228795" indent="0">
              <a:buNone/>
              <a:defRPr sz="3166"/>
            </a:lvl7pPr>
            <a:lvl8pPr marL="10766931" indent="0">
              <a:buNone/>
              <a:defRPr sz="3166"/>
            </a:lvl8pPr>
            <a:lvl9pPr marL="1230506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692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8268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7827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1440187" y="5899964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07638" tIns="153745" rIns="307638" bIns="153745"/>
          <a:lstStyle/>
          <a:p>
            <a:pPr defTabSz="1537781"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1385183" y="10658265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07638" tIns="153745" rIns="307638" bIns="153745"/>
          <a:lstStyle/>
          <a:p>
            <a:pPr defTabSz="1537781"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6841636"/>
            <a:ext cx="24483061" cy="7716611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17901138"/>
            <a:ext cx="20162521" cy="116995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53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5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2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6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02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0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2553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0187" y="6825866"/>
            <a:ext cx="25923241" cy="8331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7441655"/>
            <a:ext cx="25923241" cy="2471648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7328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81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37781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555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332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5109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887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2664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6442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0219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0289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2796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781" indent="0">
              <a:buNone/>
              <a:defRPr sz="6914" b="1"/>
            </a:lvl2pPr>
            <a:lvl3pPr marL="3075552" indent="0">
              <a:buNone/>
              <a:defRPr sz="6082" b="1"/>
            </a:lvl3pPr>
            <a:lvl4pPr marL="4613324" indent="0">
              <a:buNone/>
              <a:defRPr sz="5249" b="1"/>
            </a:lvl4pPr>
            <a:lvl5pPr marL="6151096" indent="0">
              <a:buNone/>
              <a:defRPr sz="5249" b="1"/>
            </a:lvl5pPr>
            <a:lvl6pPr marL="7688874" indent="0">
              <a:buNone/>
              <a:defRPr sz="5249" b="1"/>
            </a:lvl6pPr>
            <a:lvl7pPr marL="9226645" indent="0">
              <a:buNone/>
              <a:defRPr sz="5249" b="1"/>
            </a:lvl7pPr>
            <a:lvl8pPr marL="10764421" indent="0">
              <a:buNone/>
              <a:defRPr sz="5249" b="1"/>
            </a:lvl8pPr>
            <a:lvl9pPr marL="1230219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781" indent="0">
              <a:buNone/>
              <a:defRPr sz="6914" b="1"/>
            </a:lvl2pPr>
            <a:lvl3pPr marL="3075552" indent="0">
              <a:buNone/>
              <a:defRPr sz="6082" b="1"/>
            </a:lvl3pPr>
            <a:lvl4pPr marL="4613324" indent="0">
              <a:buNone/>
              <a:defRPr sz="5249" b="1"/>
            </a:lvl4pPr>
            <a:lvl5pPr marL="6151096" indent="0">
              <a:buNone/>
              <a:defRPr sz="5249" b="1"/>
            </a:lvl5pPr>
            <a:lvl6pPr marL="7688874" indent="0">
              <a:buNone/>
              <a:defRPr sz="5249" b="1"/>
            </a:lvl6pPr>
            <a:lvl7pPr marL="9226645" indent="0">
              <a:buNone/>
              <a:defRPr sz="5249" b="1"/>
            </a:lvl7pPr>
            <a:lvl8pPr marL="10764421" indent="0">
              <a:buNone/>
              <a:defRPr sz="5249" b="1"/>
            </a:lvl8pPr>
            <a:lvl9pPr marL="1230219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541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506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36557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3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781" indent="0">
              <a:buNone/>
              <a:defRPr sz="4164"/>
            </a:lvl2pPr>
            <a:lvl3pPr marL="3075552" indent="0">
              <a:buNone/>
              <a:defRPr sz="3333"/>
            </a:lvl3pPr>
            <a:lvl4pPr marL="4613324" indent="0">
              <a:buNone/>
              <a:defRPr sz="3166"/>
            </a:lvl4pPr>
            <a:lvl5pPr marL="6151096" indent="0">
              <a:buNone/>
              <a:defRPr sz="3166"/>
            </a:lvl5pPr>
            <a:lvl6pPr marL="7688874" indent="0">
              <a:buNone/>
              <a:defRPr sz="3166"/>
            </a:lvl6pPr>
            <a:lvl7pPr marL="9226645" indent="0">
              <a:buNone/>
              <a:defRPr sz="3166"/>
            </a:lvl7pPr>
            <a:lvl8pPr marL="10764421" indent="0">
              <a:buNone/>
              <a:defRPr sz="3166"/>
            </a:lvl8pPr>
            <a:lvl9pPr marL="1230219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268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 rtlCol="0">
            <a:normAutofit/>
          </a:bodyPr>
          <a:lstStyle>
            <a:lvl1pPr marL="0" indent="0">
              <a:buNone/>
              <a:defRPr sz="10832"/>
            </a:lvl1pPr>
            <a:lvl2pPr marL="1537781" indent="0">
              <a:buNone/>
              <a:defRPr sz="9413"/>
            </a:lvl2pPr>
            <a:lvl3pPr marL="3075552" indent="0">
              <a:buNone/>
              <a:defRPr sz="8332"/>
            </a:lvl3pPr>
            <a:lvl4pPr marL="4613324" indent="0">
              <a:buNone/>
              <a:defRPr sz="6914"/>
            </a:lvl4pPr>
            <a:lvl5pPr marL="6151096" indent="0">
              <a:buNone/>
              <a:defRPr sz="6914"/>
            </a:lvl5pPr>
            <a:lvl6pPr marL="7688874" indent="0">
              <a:buNone/>
              <a:defRPr sz="6914"/>
            </a:lvl6pPr>
            <a:lvl7pPr marL="9226645" indent="0">
              <a:buNone/>
              <a:defRPr sz="6914"/>
            </a:lvl7pPr>
            <a:lvl8pPr marL="10764421" indent="0">
              <a:buNone/>
              <a:defRPr sz="6914"/>
            </a:lvl8pPr>
            <a:lvl9pPr marL="12302194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781" indent="0">
              <a:buNone/>
              <a:defRPr sz="4164"/>
            </a:lvl2pPr>
            <a:lvl3pPr marL="3075552" indent="0">
              <a:buNone/>
              <a:defRPr sz="3333"/>
            </a:lvl3pPr>
            <a:lvl4pPr marL="4613324" indent="0">
              <a:buNone/>
              <a:defRPr sz="3166"/>
            </a:lvl4pPr>
            <a:lvl5pPr marL="6151096" indent="0">
              <a:buNone/>
              <a:defRPr sz="3166"/>
            </a:lvl5pPr>
            <a:lvl6pPr marL="7688874" indent="0">
              <a:buNone/>
              <a:defRPr sz="3166"/>
            </a:lvl6pPr>
            <a:lvl7pPr marL="9226645" indent="0">
              <a:buNone/>
              <a:defRPr sz="3166"/>
            </a:lvl7pPr>
            <a:lvl8pPr marL="10764421" indent="0">
              <a:buNone/>
              <a:defRPr sz="3166"/>
            </a:lvl8pPr>
            <a:lvl9pPr marL="1230219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70863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67572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575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575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86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855" tIns="155421" rIns="310855" bIns="1554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568" tIns="153711" rIns="307568" bIns="15371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568" tIns="153711" rIns="307568" bIns="15371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568" tIns="153711" rIns="307568" bIns="15371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130" tIns="184478" rIns="369130" bIns="18447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09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7425" indent="0">
              <a:buNone/>
              <a:defRPr sz="6082"/>
            </a:lvl2pPr>
            <a:lvl3pPr marL="3074830" indent="0">
              <a:buNone/>
              <a:defRPr sz="5249"/>
            </a:lvl3pPr>
            <a:lvl4pPr marL="4612250" indent="0">
              <a:buNone/>
              <a:defRPr sz="4833"/>
            </a:lvl4pPr>
            <a:lvl5pPr marL="6149665" indent="0">
              <a:buNone/>
              <a:defRPr sz="4833"/>
            </a:lvl5pPr>
            <a:lvl6pPr marL="7687077" indent="0">
              <a:buNone/>
              <a:defRPr sz="4833"/>
            </a:lvl6pPr>
            <a:lvl7pPr marL="9224491" indent="0">
              <a:buNone/>
              <a:defRPr sz="4833"/>
            </a:lvl7pPr>
            <a:lvl8pPr marL="10761911" indent="0">
              <a:buNone/>
              <a:defRPr sz="4833"/>
            </a:lvl8pPr>
            <a:lvl9pPr marL="1229932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3729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1412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425" indent="0">
              <a:buNone/>
              <a:defRPr sz="6914" b="1"/>
            </a:lvl2pPr>
            <a:lvl3pPr marL="3074830" indent="0">
              <a:buNone/>
              <a:defRPr sz="6082" b="1"/>
            </a:lvl3pPr>
            <a:lvl4pPr marL="4612250" indent="0">
              <a:buNone/>
              <a:defRPr sz="5249" b="1"/>
            </a:lvl4pPr>
            <a:lvl5pPr marL="6149665" indent="0">
              <a:buNone/>
              <a:defRPr sz="5249" b="1"/>
            </a:lvl5pPr>
            <a:lvl6pPr marL="7687077" indent="0">
              <a:buNone/>
              <a:defRPr sz="5249" b="1"/>
            </a:lvl6pPr>
            <a:lvl7pPr marL="9224491" indent="0">
              <a:buNone/>
              <a:defRPr sz="5249" b="1"/>
            </a:lvl7pPr>
            <a:lvl8pPr marL="10761911" indent="0">
              <a:buNone/>
              <a:defRPr sz="5249" b="1"/>
            </a:lvl8pPr>
            <a:lvl9pPr marL="1229932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425" indent="0">
              <a:buNone/>
              <a:defRPr sz="6914" b="1"/>
            </a:lvl2pPr>
            <a:lvl3pPr marL="3074830" indent="0">
              <a:buNone/>
              <a:defRPr sz="6082" b="1"/>
            </a:lvl3pPr>
            <a:lvl4pPr marL="4612250" indent="0">
              <a:buNone/>
              <a:defRPr sz="5249" b="1"/>
            </a:lvl4pPr>
            <a:lvl5pPr marL="6149665" indent="0">
              <a:buNone/>
              <a:defRPr sz="5249" b="1"/>
            </a:lvl5pPr>
            <a:lvl6pPr marL="7687077" indent="0">
              <a:buNone/>
              <a:defRPr sz="5249" b="1"/>
            </a:lvl6pPr>
            <a:lvl7pPr marL="9224491" indent="0">
              <a:buNone/>
              <a:defRPr sz="5249" b="1"/>
            </a:lvl7pPr>
            <a:lvl8pPr marL="10761911" indent="0">
              <a:buNone/>
              <a:defRPr sz="5249" b="1"/>
            </a:lvl8pPr>
            <a:lvl9pPr marL="1229932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7442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009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3903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4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425" indent="0">
              <a:buNone/>
              <a:defRPr sz="4164"/>
            </a:lvl2pPr>
            <a:lvl3pPr marL="3074830" indent="0">
              <a:buNone/>
              <a:defRPr sz="3333"/>
            </a:lvl3pPr>
            <a:lvl4pPr marL="4612250" indent="0">
              <a:buNone/>
              <a:defRPr sz="3166"/>
            </a:lvl4pPr>
            <a:lvl5pPr marL="6149665" indent="0">
              <a:buNone/>
              <a:defRPr sz="3166"/>
            </a:lvl5pPr>
            <a:lvl6pPr marL="7687077" indent="0">
              <a:buNone/>
              <a:defRPr sz="3166"/>
            </a:lvl6pPr>
            <a:lvl7pPr marL="9224491" indent="0">
              <a:buNone/>
              <a:defRPr sz="3166"/>
            </a:lvl7pPr>
            <a:lvl8pPr marL="10761911" indent="0">
              <a:buNone/>
              <a:defRPr sz="3166"/>
            </a:lvl8pPr>
            <a:lvl9pPr marL="1229932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8127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7425" indent="0">
              <a:buNone/>
              <a:defRPr sz="9413"/>
            </a:lvl2pPr>
            <a:lvl3pPr marL="3074830" indent="0">
              <a:buNone/>
              <a:defRPr sz="8332"/>
            </a:lvl3pPr>
            <a:lvl4pPr marL="4612250" indent="0">
              <a:buNone/>
              <a:defRPr sz="6914"/>
            </a:lvl4pPr>
            <a:lvl5pPr marL="6149665" indent="0">
              <a:buNone/>
              <a:defRPr sz="6914"/>
            </a:lvl5pPr>
            <a:lvl6pPr marL="7687077" indent="0">
              <a:buNone/>
              <a:defRPr sz="6914"/>
            </a:lvl6pPr>
            <a:lvl7pPr marL="9224491" indent="0">
              <a:buNone/>
              <a:defRPr sz="6914"/>
            </a:lvl7pPr>
            <a:lvl8pPr marL="10761911" indent="0">
              <a:buNone/>
              <a:defRPr sz="6914"/>
            </a:lvl8pPr>
            <a:lvl9pPr marL="12299329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425" indent="0">
              <a:buNone/>
              <a:defRPr sz="4164"/>
            </a:lvl2pPr>
            <a:lvl3pPr marL="3074830" indent="0">
              <a:buNone/>
              <a:defRPr sz="3333"/>
            </a:lvl3pPr>
            <a:lvl4pPr marL="4612250" indent="0">
              <a:buNone/>
              <a:defRPr sz="3166"/>
            </a:lvl4pPr>
            <a:lvl5pPr marL="6149665" indent="0">
              <a:buNone/>
              <a:defRPr sz="3166"/>
            </a:lvl5pPr>
            <a:lvl6pPr marL="7687077" indent="0">
              <a:buNone/>
              <a:defRPr sz="3166"/>
            </a:lvl6pPr>
            <a:lvl7pPr marL="9224491" indent="0">
              <a:buNone/>
              <a:defRPr sz="3166"/>
            </a:lvl7pPr>
            <a:lvl8pPr marL="10761911" indent="0">
              <a:buNone/>
              <a:defRPr sz="3166"/>
            </a:lvl8pPr>
            <a:lvl9pPr marL="1229932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47679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33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0653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196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48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2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5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9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6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9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09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37064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411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117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48229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529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22339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5940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296457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064" indent="0">
              <a:buNone/>
              <a:defRPr sz="6914" b="1"/>
            </a:lvl2pPr>
            <a:lvl3pPr marL="3074110" indent="0">
              <a:buNone/>
              <a:defRPr sz="6082" b="1"/>
            </a:lvl3pPr>
            <a:lvl4pPr marL="4611172" indent="0">
              <a:buNone/>
              <a:defRPr sz="5249" b="1"/>
            </a:lvl4pPr>
            <a:lvl5pPr marL="6148229" indent="0">
              <a:buNone/>
              <a:defRPr sz="5249" b="1"/>
            </a:lvl5pPr>
            <a:lvl6pPr marL="7685290" indent="0">
              <a:buNone/>
              <a:defRPr sz="5249" b="1"/>
            </a:lvl6pPr>
            <a:lvl7pPr marL="9222339" indent="0">
              <a:buNone/>
              <a:defRPr sz="5249" b="1"/>
            </a:lvl7pPr>
            <a:lvl8pPr marL="10759402" indent="0">
              <a:buNone/>
              <a:defRPr sz="5249" b="1"/>
            </a:lvl8pPr>
            <a:lvl9pPr marL="1229645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064" indent="0">
              <a:buNone/>
              <a:defRPr sz="6914" b="1"/>
            </a:lvl2pPr>
            <a:lvl3pPr marL="3074110" indent="0">
              <a:buNone/>
              <a:defRPr sz="6082" b="1"/>
            </a:lvl3pPr>
            <a:lvl4pPr marL="4611172" indent="0">
              <a:buNone/>
              <a:defRPr sz="5249" b="1"/>
            </a:lvl4pPr>
            <a:lvl5pPr marL="6148229" indent="0">
              <a:buNone/>
              <a:defRPr sz="5249" b="1"/>
            </a:lvl5pPr>
            <a:lvl6pPr marL="7685290" indent="0">
              <a:buNone/>
              <a:defRPr sz="5249" b="1"/>
            </a:lvl6pPr>
            <a:lvl7pPr marL="9222339" indent="0">
              <a:buNone/>
              <a:defRPr sz="5249" b="1"/>
            </a:lvl7pPr>
            <a:lvl8pPr marL="10759402" indent="0">
              <a:buNone/>
              <a:defRPr sz="5249" b="1"/>
            </a:lvl8pPr>
            <a:lvl9pPr marL="1229645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65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6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064" indent="0">
              <a:buNone/>
              <a:defRPr sz="4164"/>
            </a:lvl2pPr>
            <a:lvl3pPr marL="3074110" indent="0">
              <a:buNone/>
              <a:defRPr sz="3333"/>
            </a:lvl3pPr>
            <a:lvl4pPr marL="4611172" indent="0">
              <a:buNone/>
              <a:defRPr sz="3166"/>
            </a:lvl4pPr>
            <a:lvl5pPr marL="6148229" indent="0">
              <a:buNone/>
              <a:defRPr sz="3166"/>
            </a:lvl5pPr>
            <a:lvl6pPr marL="7685290" indent="0">
              <a:buNone/>
              <a:defRPr sz="3166"/>
            </a:lvl6pPr>
            <a:lvl7pPr marL="9222339" indent="0">
              <a:buNone/>
              <a:defRPr sz="3166"/>
            </a:lvl7pPr>
            <a:lvl8pPr marL="10759402" indent="0">
              <a:buNone/>
              <a:defRPr sz="3166"/>
            </a:lvl8pPr>
            <a:lvl9pPr marL="1229645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7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7064" indent="0">
              <a:buNone/>
              <a:defRPr sz="9413"/>
            </a:lvl2pPr>
            <a:lvl3pPr marL="3074110" indent="0">
              <a:buNone/>
              <a:defRPr sz="8332"/>
            </a:lvl3pPr>
            <a:lvl4pPr marL="4611172" indent="0">
              <a:buNone/>
              <a:defRPr sz="6914"/>
            </a:lvl4pPr>
            <a:lvl5pPr marL="6148229" indent="0">
              <a:buNone/>
              <a:defRPr sz="6914"/>
            </a:lvl5pPr>
            <a:lvl6pPr marL="7685290" indent="0">
              <a:buNone/>
              <a:defRPr sz="6914"/>
            </a:lvl6pPr>
            <a:lvl7pPr marL="9222339" indent="0">
              <a:buNone/>
              <a:defRPr sz="6914"/>
            </a:lvl7pPr>
            <a:lvl8pPr marL="10759402" indent="0">
              <a:buNone/>
              <a:defRPr sz="6914"/>
            </a:lvl8pPr>
            <a:lvl9pPr marL="12296457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064" indent="0">
              <a:buNone/>
              <a:defRPr sz="4164"/>
            </a:lvl2pPr>
            <a:lvl3pPr marL="3074110" indent="0">
              <a:buNone/>
              <a:defRPr sz="3333"/>
            </a:lvl3pPr>
            <a:lvl4pPr marL="4611172" indent="0">
              <a:buNone/>
              <a:defRPr sz="3166"/>
            </a:lvl4pPr>
            <a:lvl5pPr marL="6148229" indent="0">
              <a:buNone/>
              <a:defRPr sz="3166"/>
            </a:lvl5pPr>
            <a:lvl6pPr marL="7685290" indent="0">
              <a:buNone/>
              <a:defRPr sz="3166"/>
            </a:lvl6pPr>
            <a:lvl7pPr marL="9222339" indent="0">
              <a:buNone/>
              <a:defRPr sz="3166"/>
            </a:lvl7pPr>
            <a:lvl8pPr marL="10759402" indent="0">
              <a:buNone/>
              <a:defRPr sz="3166"/>
            </a:lvl8pPr>
            <a:lvl9pPr marL="1229645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3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6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3997" indent="0">
              <a:buNone/>
              <a:defRPr sz="6082"/>
            </a:lvl2pPr>
            <a:lvl3pPr marL="3107997" indent="0">
              <a:buNone/>
              <a:defRPr sz="5249"/>
            </a:lvl3pPr>
            <a:lvl4pPr marL="4661992" indent="0">
              <a:buNone/>
              <a:defRPr sz="4833"/>
            </a:lvl4pPr>
            <a:lvl5pPr marL="6215991" indent="0">
              <a:buNone/>
              <a:defRPr sz="4833"/>
            </a:lvl5pPr>
            <a:lvl6pPr marL="7769989" indent="0">
              <a:buNone/>
              <a:defRPr sz="4833"/>
            </a:lvl6pPr>
            <a:lvl7pPr marL="9323985" indent="0">
              <a:buNone/>
              <a:defRPr sz="4833"/>
            </a:lvl7pPr>
            <a:lvl8pPr marL="10877990" indent="0">
              <a:buNone/>
              <a:defRPr sz="4833"/>
            </a:lvl8pPr>
            <a:lvl9pPr marL="1243198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9052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5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604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60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7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2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426" tIns="153642" rIns="307426" bIns="15364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26" tIns="153642" rIns="307426" bIns="15364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26" tIns="153642" rIns="307426" bIns="15364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960" tIns="184395" rIns="368960" bIns="18439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2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6709" indent="0">
              <a:buNone/>
              <a:defRPr sz="6082"/>
            </a:lvl2pPr>
            <a:lvl3pPr marL="3073396" indent="0">
              <a:buNone/>
              <a:defRPr sz="5249"/>
            </a:lvl3pPr>
            <a:lvl4pPr marL="4610098" indent="0">
              <a:buNone/>
              <a:defRPr sz="4833"/>
            </a:lvl4pPr>
            <a:lvl5pPr marL="6146797" indent="0">
              <a:buNone/>
              <a:defRPr sz="4833"/>
            </a:lvl5pPr>
            <a:lvl6pPr marL="7683494" indent="0">
              <a:buNone/>
              <a:defRPr sz="4833"/>
            </a:lvl6pPr>
            <a:lvl7pPr marL="9220188" indent="0">
              <a:buNone/>
              <a:defRPr sz="4833"/>
            </a:lvl7pPr>
            <a:lvl8pPr marL="10756895" indent="0">
              <a:buNone/>
              <a:defRPr sz="4833"/>
            </a:lvl8pPr>
            <a:lvl9pPr marL="1229358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61390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932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709" indent="0">
              <a:buNone/>
              <a:defRPr sz="6914" b="1"/>
            </a:lvl2pPr>
            <a:lvl3pPr marL="3073396" indent="0">
              <a:buNone/>
              <a:defRPr sz="6082" b="1"/>
            </a:lvl3pPr>
            <a:lvl4pPr marL="4610098" indent="0">
              <a:buNone/>
              <a:defRPr sz="5249" b="1"/>
            </a:lvl4pPr>
            <a:lvl5pPr marL="6146797" indent="0">
              <a:buNone/>
              <a:defRPr sz="5249" b="1"/>
            </a:lvl5pPr>
            <a:lvl6pPr marL="7683494" indent="0">
              <a:buNone/>
              <a:defRPr sz="5249" b="1"/>
            </a:lvl6pPr>
            <a:lvl7pPr marL="9220188" indent="0">
              <a:buNone/>
              <a:defRPr sz="5249" b="1"/>
            </a:lvl7pPr>
            <a:lvl8pPr marL="10756895" indent="0">
              <a:buNone/>
              <a:defRPr sz="5249" b="1"/>
            </a:lvl8pPr>
            <a:lvl9pPr marL="1229358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709" indent="0">
              <a:buNone/>
              <a:defRPr sz="6914" b="1"/>
            </a:lvl2pPr>
            <a:lvl3pPr marL="3073396" indent="0">
              <a:buNone/>
              <a:defRPr sz="6082" b="1"/>
            </a:lvl3pPr>
            <a:lvl4pPr marL="4610098" indent="0">
              <a:buNone/>
              <a:defRPr sz="5249" b="1"/>
            </a:lvl4pPr>
            <a:lvl5pPr marL="6146797" indent="0">
              <a:buNone/>
              <a:defRPr sz="5249" b="1"/>
            </a:lvl5pPr>
            <a:lvl6pPr marL="7683494" indent="0">
              <a:buNone/>
              <a:defRPr sz="5249" b="1"/>
            </a:lvl6pPr>
            <a:lvl7pPr marL="9220188" indent="0">
              <a:buNone/>
              <a:defRPr sz="5249" b="1"/>
            </a:lvl7pPr>
            <a:lvl8pPr marL="10756895" indent="0">
              <a:buNone/>
              <a:defRPr sz="5249" b="1"/>
            </a:lvl8pPr>
            <a:lvl9pPr marL="1229358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98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649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8406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8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6709" indent="0">
              <a:buNone/>
              <a:defRPr sz="4164"/>
            </a:lvl2pPr>
            <a:lvl3pPr marL="3073396" indent="0">
              <a:buNone/>
              <a:defRPr sz="3333"/>
            </a:lvl3pPr>
            <a:lvl4pPr marL="4610098" indent="0">
              <a:buNone/>
              <a:defRPr sz="3166"/>
            </a:lvl4pPr>
            <a:lvl5pPr marL="6146797" indent="0">
              <a:buNone/>
              <a:defRPr sz="3166"/>
            </a:lvl5pPr>
            <a:lvl6pPr marL="7683494" indent="0">
              <a:buNone/>
              <a:defRPr sz="3166"/>
            </a:lvl6pPr>
            <a:lvl7pPr marL="9220188" indent="0">
              <a:buNone/>
              <a:defRPr sz="3166"/>
            </a:lvl7pPr>
            <a:lvl8pPr marL="10756895" indent="0">
              <a:buNone/>
              <a:defRPr sz="3166"/>
            </a:lvl8pPr>
            <a:lvl9pPr marL="1229358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7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97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2572"/>
      </p:ext>
    </p:extLst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6709" indent="0">
              <a:buNone/>
              <a:defRPr sz="9413"/>
            </a:lvl2pPr>
            <a:lvl3pPr marL="3073396" indent="0">
              <a:buNone/>
              <a:defRPr sz="8332"/>
            </a:lvl3pPr>
            <a:lvl4pPr marL="4610098" indent="0">
              <a:buNone/>
              <a:defRPr sz="6914"/>
            </a:lvl4pPr>
            <a:lvl5pPr marL="6146797" indent="0">
              <a:buNone/>
              <a:defRPr sz="6914"/>
            </a:lvl5pPr>
            <a:lvl6pPr marL="7683494" indent="0">
              <a:buNone/>
              <a:defRPr sz="6914"/>
            </a:lvl6pPr>
            <a:lvl7pPr marL="9220188" indent="0">
              <a:buNone/>
              <a:defRPr sz="6914"/>
            </a:lvl7pPr>
            <a:lvl8pPr marL="10756895" indent="0">
              <a:buNone/>
              <a:defRPr sz="6914"/>
            </a:lvl8pPr>
            <a:lvl9pPr marL="12293589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6709" indent="0">
              <a:buNone/>
              <a:defRPr sz="4164"/>
            </a:lvl2pPr>
            <a:lvl3pPr marL="3073396" indent="0">
              <a:buNone/>
              <a:defRPr sz="3333"/>
            </a:lvl3pPr>
            <a:lvl4pPr marL="4610098" indent="0">
              <a:buNone/>
              <a:defRPr sz="3166"/>
            </a:lvl4pPr>
            <a:lvl5pPr marL="6146797" indent="0">
              <a:buNone/>
              <a:defRPr sz="3166"/>
            </a:lvl5pPr>
            <a:lvl6pPr marL="7683494" indent="0">
              <a:buNone/>
              <a:defRPr sz="3166"/>
            </a:lvl6pPr>
            <a:lvl7pPr marL="9220188" indent="0">
              <a:buNone/>
              <a:defRPr sz="3166"/>
            </a:lvl7pPr>
            <a:lvl8pPr marL="10756895" indent="0">
              <a:buNone/>
              <a:defRPr sz="3166"/>
            </a:lvl8pPr>
            <a:lvl9pPr marL="1229358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4197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057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119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7" y="11184230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7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2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0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4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1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5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90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0489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1918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45"/>
            <a:ext cx="24483061" cy="7149947"/>
          </a:xfrm>
        </p:spPr>
        <p:txBody>
          <a:bodyPr anchor="t"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1pPr>
            <a:lvl2pPr marL="1536355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267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0902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4536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170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1803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5438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29072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19245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5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9" y="8399982"/>
            <a:ext cx="12721589" cy="23758164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355" indent="0">
              <a:buNone/>
              <a:defRPr sz="6914" b="1"/>
            </a:lvl2pPr>
            <a:lvl3pPr marL="3072675" indent="0">
              <a:buNone/>
              <a:defRPr sz="6082" b="1"/>
            </a:lvl3pPr>
            <a:lvl4pPr marL="4609020" indent="0">
              <a:buNone/>
              <a:defRPr sz="5249" b="1"/>
            </a:lvl4pPr>
            <a:lvl5pPr marL="6145363" indent="0">
              <a:buNone/>
              <a:defRPr sz="5249" b="1"/>
            </a:lvl5pPr>
            <a:lvl6pPr marL="7681703" indent="0">
              <a:buNone/>
              <a:defRPr sz="5249" b="1"/>
            </a:lvl6pPr>
            <a:lvl7pPr marL="9218036" indent="0">
              <a:buNone/>
              <a:defRPr sz="5249" b="1"/>
            </a:lvl7pPr>
            <a:lvl8pPr marL="10754384" indent="0">
              <a:buNone/>
              <a:defRPr sz="5249" b="1"/>
            </a:lvl8pPr>
            <a:lvl9pPr marL="1229072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355" indent="0">
              <a:buNone/>
              <a:defRPr sz="6914" b="1"/>
            </a:lvl2pPr>
            <a:lvl3pPr marL="3072675" indent="0">
              <a:buNone/>
              <a:defRPr sz="6082" b="1"/>
            </a:lvl3pPr>
            <a:lvl4pPr marL="4609020" indent="0">
              <a:buNone/>
              <a:defRPr sz="5249" b="1"/>
            </a:lvl4pPr>
            <a:lvl5pPr marL="6145363" indent="0">
              <a:buNone/>
              <a:defRPr sz="5249" b="1"/>
            </a:lvl5pPr>
            <a:lvl6pPr marL="7681703" indent="0">
              <a:buNone/>
              <a:defRPr sz="5249" b="1"/>
            </a:lvl6pPr>
            <a:lvl7pPr marL="9218036" indent="0">
              <a:buNone/>
              <a:defRPr sz="5249" b="1"/>
            </a:lvl7pPr>
            <a:lvl8pPr marL="10754384" indent="0">
              <a:buNone/>
              <a:defRPr sz="5249" b="1"/>
            </a:lvl8pPr>
            <a:lvl9pPr marL="1229072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5966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8923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28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997" indent="0">
              <a:buNone/>
              <a:defRPr sz="6914" b="1"/>
            </a:lvl2pPr>
            <a:lvl3pPr marL="3107997" indent="0">
              <a:buNone/>
              <a:defRPr sz="6082" b="1"/>
            </a:lvl3pPr>
            <a:lvl4pPr marL="4661992" indent="0">
              <a:buNone/>
              <a:defRPr sz="5249" b="1"/>
            </a:lvl4pPr>
            <a:lvl5pPr marL="6215991" indent="0">
              <a:buNone/>
              <a:defRPr sz="5249" b="1"/>
            </a:lvl5pPr>
            <a:lvl6pPr marL="7769989" indent="0">
              <a:buNone/>
              <a:defRPr sz="5249" b="1"/>
            </a:lvl6pPr>
            <a:lvl7pPr marL="9323985" indent="0">
              <a:buNone/>
              <a:defRPr sz="5249" b="1"/>
            </a:lvl7pPr>
            <a:lvl8pPr marL="10877990" indent="0">
              <a:buNone/>
              <a:defRPr sz="5249" b="1"/>
            </a:lvl8pPr>
            <a:lvl9pPr marL="1243198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997" indent="0">
              <a:buNone/>
              <a:defRPr sz="6914" b="1"/>
            </a:lvl2pPr>
            <a:lvl3pPr marL="3107997" indent="0">
              <a:buNone/>
              <a:defRPr sz="6082" b="1"/>
            </a:lvl3pPr>
            <a:lvl4pPr marL="4661992" indent="0">
              <a:buNone/>
              <a:defRPr sz="5249" b="1"/>
            </a:lvl4pPr>
            <a:lvl5pPr marL="6215991" indent="0">
              <a:buNone/>
              <a:defRPr sz="5249" b="1"/>
            </a:lvl5pPr>
            <a:lvl6pPr marL="7769989" indent="0">
              <a:buNone/>
              <a:defRPr sz="5249" b="1"/>
            </a:lvl6pPr>
            <a:lvl7pPr marL="9323985" indent="0">
              <a:buNone/>
              <a:defRPr sz="5249" b="1"/>
            </a:lvl7pPr>
            <a:lvl8pPr marL="10877990" indent="0">
              <a:buNone/>
              <a:defRPr sz="5249" b="1"/>
            </a:lvl8pPr>
            <a:lvl9pPr marL="1243198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093"/>
      </p:ext>
    </p:extLst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9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6355" indent="0">
              <a:buNone/>
              <a:defRPr sz="4164"/>
            </a:lvl2pPr>
            <a:lvl3pPr marL="3072675" indent="0">
              <a:buNone/>
              <a:defRPr sz="3333"/>
            </a:lvl3pPr>
            <a:lvl4pPr marL="4609020" indent="0">
              <a:buNone/>
              <a:defRPr sz="3166"/>
            </a:lvl4pPr>
            <a:lvl5pPr marL="6145363" indent="0">
              <a:buNone/>
              <a:defRPr sz="3166"/>
            </a:lvl5pPr>
            <a:lvl6pPr marL="7681703" indent="0">
              <a:buNone/>
              <a:defRPr sz="3166"/>
            </a:lvl6pPr>
            <a:lvl7pPr marL="9218036" indent="0">
              <a:buNone/>
              <a:defRPr sz="3166"/>
            </a:lvl7pPr>
            <a:lvl8pPr marL="10754384" indent="0">
              <a:buNone/>
              <a:defRPr sz="3166"/>
            </a:lvl8pPr>
            <a:lvl9pPr marL="1229072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2513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6355" indent="0">
              <a:buNone/>
              <a:defRPr sz="9413"/>
            </a:lvl2pPr>
            <a:lvl3pPr marL="3072675" indent="0">
              <a:buNone/>
              <a:defRPr sz="8332"/>
            </a:lvl3pPr>
            <a:lvl4pPr marL="4609020" indent="0">
              <a:buNone/>
              <a:defRPr sz="6914"/>
            </a:lvl4pPr>
            <a:lvl5pPr marL="6145363" indent="0">
              <a:buNone/>
              <a:defRPr sz="6914"/>
            </a:lvl5pPr>
            <a:lvl6pPr marL="7681703" indent="0">
              <a:buNone/>
              <a:defRPr sz="6914"/>
            </a:lvl6pPr>
            <a:lvl7pPr marL="9218036" indent="0">
              <a:buNone/>
              <a:defRPr sz="6914"/>
            </a:lvl7pPr>
            <a:lvl8pPr marL="10754384" indent="0">
              <a:buNone/>
              <a:defRPr sz="6914"/>
            </a:lvl8pPr>
            <a:lvl9pPr marL="12290722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6355" indent="0">
              <a:buNone/>
              <a:defRPr sz="4164"/>
            </a:lvl2pPr>
            <a:lvl3pPr marL="3072675" indent="0">
              <a:buNone/>
              <a:defRPr sz="3333"/>
            </a:lvl3pPr>
            <a:lvl4pPr marL="4609020" indent="0">
              <a:buNone/>
              <a:defRPr sz="3166"/>
            </a:lvl4pPr>
            <a:lvl5pPr marL="6145363" indent="0">
              <a:buNone/>
              <a:defRPr sz="3166"/>
            </a:lvl5pPr>
            <a:lvl6pPr marL="7681703" indent="0">
              <a:buNone/>
              <a:defRPr sz="3166"/>
            </a:lvl6pPr>
            <a:lvl7pPr marL="9218036" indent="0">
              <a:buNone/>
              <a:defRPr sz="3166"/>
            </a:lvl7pPr>
            <a:lvl8pPr marL="10754384" indent="0">
              <a:buNone/>
              <a:defRPr sz="3166"/>
            </a:lvl8pPr>
            <a:lvl9pPr marL="1229072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9696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5781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637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63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4878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283" tIns="153567" rIns="307283" bIns="15356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6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5998" indent="0">
              <a:buNone/>
              <a:defRPr sz="6082"/>
            </a:lvl2pPr>
            <a:lvl3pPr marL="3071958" indent="0">
              <a:buNone/>
              <a:defRPr sz="5249"/>
            </a:lvl3pPr>
            <a:lvl4pPr marL="4607947" indent="0">
              <a:buNone/>
              <a:defRPr sz="4833"/>
            </a:lvl4pPr>
            <a:lvl5pPr marL="6143929" indent="0">
              <a:buNone/>
              <a:defRPr sz="4833"/>
            </a:lvl5pPr>
            <a:lvl6pPr marL="7679911" indent="0">
              <a:buNone/>
              <a:defRPr sz="4833"/>
            </a:lvl6pPr>
            <a:lvl7pPr marL="9215889" indent="0">
              <a:buNone/>
              <a:defRPr sz="4833"/>
            </a:lvl7pPr>
            <a:lvl8pPr marL="10751877" indent="0">
              <a:buNone/>
              <a:defRPr sz="4833"/>
            </a:lvl8pPr>
            <a:lvl9pPr marL="1228785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8518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796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998" indent="0">
              <a:buNone/>
              <a:defRPr sz="6914" b="1"/>
            </a:lvl2pPr>
            <a:lvl3pPr marL="3071958" indent="0">
              <a:buNone/>
              <a:defRPr sz="6082" b="1"/>
            </a:lvl3pPr>
            <a:lvl4pPr marL="4607947" indent="0">
              <a:buNone/>
              <a:defRPr sz="5249" b="1"/>
            </a:lvl4pPr>
            <a:lvl5pPr marL="6143929" indent="0">
              <a:buNone/>
              <a:defRPr sz="5249" b="1"/>
            </a:lvl5pPr>
            <a:lvl6pPr marL="7679911" indent="0">
              <a:buNone/>
              <a:defRPr sz="5249" b="1"/>
            </a:lvl6pPr>
            <a:lvl7pPr marL="9215889" indent="0">
              <a:buNone/>
              <a:defRPr sz="5249" b="1"/>
            </a:lvl7pPr>
            <a:lvl8pPr marL="10751877" indent="0">
              <a:buNone/>
              <a:defRPr sz="5249" b="1"/>
            </a:lvl8pPr>
            <a:lvl9pPr marL="1228785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998" indent="0">
              <a:buNone/>
              <a:defRPr sz="6914" b="1"/>
            </a:lvl2pPr>
            <a:lvl3pPr marL="3071958" indent="0">
              <a:buNone/>
              <a:defRPr sz="6082" b="1"/>
            </a:lvl3pPr>
            <a:lvl4pPr marL="4607947" indent="0">
              <a:buNone/>
              <a:defRPr sz="5249" b="1"/>
            </a:lvl4pPr>
            <a:lvl5pPr marL="6143929" indent="0">
              <a:buNone/>
              <a:defRPr sz="5249" b="1"/>
            </a:lvl5pPr>
            <a:lvl6pPr marL="7679911" indent="0">
              <a:buNone/>
              <a:defRPr sz="5249" b="1"/>
            </a:lvl6pPr>
            <a:lvl7pPr marL="9215889" indent="0">
              <a:buNone/>
              <a:defRPr sz="5249" b="1"/>
            </a:lvl7pPr>
            <a:lvl8pPr marL="10751877" indent="0">
              <a:buNone/>
              <a:defRPr sz="5249" b="1"/>
            </a:lvl8pPr>
            <a:lvl9pPr marL="1228785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097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5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56"/>
      </p:ext>
    </p:extLst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952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1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998" indent="0">
              <a:buNone/>
              <a:defRPr sz="4164"/>
            </a:lvl2pPr>
            <a:lvl3pPr marL="3071958" indent="0">
              <a:buNone/>
              <a:defRPr sz="3333"/>
            </a:lvl3pPr>
            <a:lvl4pPr marL="4607947" indent="0">
              <a:buNone/>
              <a:defRPr sz="3166"/>
            </a:lvl4pPr>
            <a:lvl5pPr marL="6143929" indent="0">
              <a:buNone/>
              <a:defRPr sz="3166"/>
            </a:lvl5pPr>
            <a:lvl6pPr marL="7679911" indent="0">
              <a:buNone/>
              <a:defRPr sz="3166"/>
            </a:lvl6pPr>
            <a:lvl7pPr marL="9215889" indent="0">
              <a:buNone/>
              <a:defRPr sz="3166"/>
            </a:lvl7pPr>
            <a:lvl8pPr marL="10751877" indent="0">
              <a:buNone/>
              <a:defRPr sz="3166"/>
            </a:lvl8pPr>
            <a:lvl9pPr marL="1228785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242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998" indent="0">
              <a:buNone/>
              <a:defRPr sz="9413"/>
            </a:lvl2pPr>
            <a:lvl3pPr marL="3071958" indent="0">
              <a:buNone/>
              <a:defRPr sz="8332"/>
            </a:lvl3pPr>
            <a:lvl4pPr marL="4607947" indent="0">
              <a:buNone/>
              <a:defRPr sz="6914"/>
            </a:lvl4pPr>
            <a:lvl5pPr marL="6143929" indent="0">
              <a:buNone/>
              <a:defRPr sz="6914"/>
            </a:lvl5pPr>
            <a:lvl6pPr marL="7679911" indent="0">
              <a:buNone/>
              <a:defRPr sz="6914"/>
            </a:lvl6pPr>
            <a:lvl7pPr marL="9215889" indent="0">
              <a:buNone/>
              <a:defRPr sz="6914"/>
            </a:lvl7pPr>
            <a:lvl8pPr marL="10751877" indent="0">
              <a:buNone/>
              <a:defRPr sz="6914"/>
            </a:lvl8pPr>
            <a:lvl9pPr marL="12287858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998" indent="0">
              <a:buNone/>
              <a:defRPr sz="4164"/>
            </a:lvl2pPr>
            <a:lvl3pPr marL="3071958" indent="0">
              <a:buNone/>
              <a:defRPr sz="3333"/>
            </a:lvl3pPr>
            <a:lvl4pPr marL="4607947" indent="0">
              <a:buNone/>
              <a:defRPr sz="3166"/>
            </a:lvl4pPr>
            <a:lvl5pPr marL="6143929" indent="0">
              <a:buNone/>
              <a:defRPr sz="3166"/>
            </a:lvl5pPr>
            <a:lvl6pPr marL="7679911" indent="0">
              <a:buNone/>
              <a:defRPr sz="3166"/>
            </a:lvl6pPr>
            <a:lvl7pPr marL="9215889" indent="0">
              <a:buNone/>
              <a:defRPr sz="3166"/>
            </a:lvl7pPr>
            <a:lvl8pPr marL="10751877" indent="0">
              <a:buNone/>
              <a:defRPr sz="3166"/>
            </a:lvl8pPr>
            <a:lvl9pPr marL="1228785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127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761"/>
      </p:ext>
    </p:extLst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6176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208" tIns="153530" rIns="307208" bIns="15353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7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5636" indent="0">
              <a:buNone/>
              <a:defRPr sz="6082"/>
            </a:lvl2pPr>
            <a:lvl3pPr marL="3071243" indent="0">
              <a:buNone/>
              <a:defRPr sz="5249"/>
            </a:lvl3pPr>
            <a:lvl4pPr marL="4606868" indent="0">
              <a:buNone/>
              <a:defRPr sz="4833"/>
            </a:lvl4pPr>
            <a:lvl5pPr marL="6142498" indent="0">
              <a:buNone/>
              <a:defRPr sz="4833"/>
            </a:lvl5pPr>
            <a:lvl6pPr marL="7678124" indent="0">
              <a:buNone/>
              <a:defRPr sz="4833"/>
            </a:lvl6pPr>
            <a:lvl7pPr marL="9213741" indent="0">
              <a:buNone/>
              <a:defRPr sz="4833"/>
            </a:lvl7pPr>
            <a:lvl8pPr marL="10749367" indent="0">
              <a:buNone/>
              <a:defRPr sz="4833"/>
            </a:lvl8pPr>
            <a:lvl9pPr marL="1228499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49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129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636" indent="0">
              <a:buNone/>
              <a:defRPr sz="6914" b="1"/>
            </a:lvl2pPr>
            <a:lvl3pPr marL="3071243" indent="0">
              <a:buNone/>
              <a:defRPr sz="6082" b="1"/>
            </a:lvl3pPr>
            <a:lvl4pPr marL="4606868" indent="0">
              <a:buNone/>
              <a:defRPr sz="5249" b="1"/>
            </a:lvl4pPr>
            <a:lvl5pPr marL="6142498" indent="0">
              <a:buNone/>
              <a:defRPr sz="5249" b="1"/>
            </a:lvl5pPr>
            <a:lvl6pPr marL="7678124" indent="0">
              <a:buNone/>
              <a:defRPr sz="5249" b="1"/>
            </a:lvl6pPr>
            <a:lvl7pPr marL="9213741" indent="0">
              <a:buNone/>
              <a:defRPr sz="5249" b="1"/>
            </a:lvl7pPr>
            <a:lvl8pPr marL="10749367" indent="0">
              <a:buNone/>
              <a:defRPr sz="5249" b="1"/>
            </a:lvl8pPr>
            <a:lvl9pPr marL="1228499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636" indent="0">
              <a:buNone/>
              <a:defRPr sz="6914" b="1"/>
            </a:lvl2pPr>
            <a:lvl3pPr marL="3071243" indent="0">
              <a:buNone/>
              <a:defRPr sz="6082" b="1"/>
            </a:lvl3pPr>
            <a:lvl4pPr marL="4606868" indent="0">
              <a:buNone/>
              <a:defRPr sz="5249" b="1"/>
            </a:lvl4pPr>
            <a:lvl5pPr marL="6142498" indent="0">
              <a:buNone/>
              <a:defRPr sz="5249" b="1"/>
            </a:lvl5pPr>
            <a:lvl6pPr marL="7678124" indent="0">
              <a:buNone/>
              <a:defRPr sz="5249" b="1"/>
            </a:lvl6pPr>
            <a:lvl7pPr marL="9213741" indent="0">
              <a:buNone/>
              <a:defRPr sz="5249" b="1"/>
            </a:lvl7pPr>
            <a:lvl8pPr marL="10749367" indent="0">
              <a:buNone/>
              <a:defRPr sz="5249" b="1"/>
            </a:lvl8pPr>
            <a:lvl9pPr marL="1228499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930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8128"/>
      </p:ext>
    </p:extLst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4662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1530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2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636" indent="0">
              <a:buNone/>
              <a:defRPr sz="4164"/>
            </a:lvl2pPr>
            <a:lvl3pPr marL="3071243" indent="0">
              <a:buNone/>
              <a:defRPr sz="3333"/>
            </a:lvl3pPr>
            <a:lvl4pPr marL="4606868" indent="0">
              <a:buNone/>
              <a:defRPr sz="3166"/>
            </a:lvl4pPr>
            <a:lvl5pPr marL="6142498" indent="0">
              <a:buNone/>
              <a:defRPr sz="3166"/>
            </a:lvl5pPr>
            <a:lvl6pPr marL="7678124" indent="0">
              <a:buNone/>
              <a:defRPr sz="3166"/>
            </a:lvl6pPr>
            <a:lvl7pPr marL="9213741" indent="0">
              <a:buNone/>
              <a:defRPr sz="3166"/>
            </a:lvl7pPr>
            <a:lvl8pPr marL="10749367" indent="0">
              <a:buNone/>
              <a:defRPr sz="3166"/>
            </a:lvl8pPr>
            <a:lvl9pPr marL="1228499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0657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636" indent="0">
              <a:buNone/>
              <a:defRPr sz="9413"/>
            </a:lvl2pPr>
            <a:lvl3pPr marL="3071243" indent="0">
              <a:buNone/>
              <a:defRPr sz="8332"/>
            </a:lvl3pPr>
            <a:lvl4pPr marL="4606868" indent="0">
              <a:buNone/>
              <a:defRPr sz="6914"/>
            </a:lvl4pPr>
            <a:lvl5pPr marL="6142498" indent="0">
              <a:buNone/>
              <a:defRPr sz="6914"/>
            </a:lvl5pPr>
            <a:lvl6pPr marL="7678124" indent="0">
              <a:buNone/>
              <a:defRPr sz="6914"/>
            </a:lvl6pPr>
            <a:lvl7pPr marL="9213741" indent="0">
              <a:buNone/>
              <a:defRPr sz="6914"/>
            </a:lvl7pPr>
            <a:lvl8pPr marL="10749367" indent="0">
              <a:buNone/>
              <a:defRPr sz="6914"/>
            </a:lvl8pPr>
            <a:lvl9pPr marL="12284992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636" indent="0">
              <a:buNone/>
              <a:defRPr sz="4164"/>
            </a:lvl2pPr>
            <a:lvl3pPr marL="3071243" indent="0">
              <a:buNone/>
              <a:defRPr sz="3333"/>
            </a:lvl3pPr>
            <a:lvl4pPr marL="4606868" indent="0">
              <a:buNone/>
              <a:defRPr sz="3166"/>
            </a:lvl4pPr>
            <a:lvl5pPr marL="6142498" indent="0">
              <a:buNone/>
              <a:defRPr sz="3166"/>
            </a:lvl5pPr>
            <a:lvl6pPr marL="7678124" indent="0">
              <a:buNone/>
              <a:defRPr sz="3166"/>
            </a:lvl6pPr>
            <a:lvl7pPr marL="9213741" indent="0">
              <a:buNone/>
              <a:defRPr sz="3166"/>
            </a:lvl7pPr>
            <a:lvl8pPr marL="10749367" indent="0">
              <a:buNone/>
              <a:defRPr sz="3166"/>
            </a:lvl8pPr>
            <a:lvl9pPr marL="1228499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542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1407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9322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137" tIns="153495" rIns="307137" bIns="15349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186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5280" indent="0">
              <a:buNone/>
              <a:defRPr sz="6082"/>
            </a:lvl2pPr>
            <a:lvl3pPr marL="3070528" indent="0">
              <a:buNone/>
              <a:defRPr sz="5249"/>
            </a:lvl3pPr>
            <a:lvl4pPr marL="4605797" indent="0">
              <a:buNone/>
              <a:defRPr sz="4833"/>
            </a:lvl4pPr>
            <a:lvl5pPr marL="6141062" indent="0">
              <a:buNone/>
              <a:defRPr sz="4833"/>
            </a:lvl5pPr>
            <a:lvl6pPr marL="7676330" indent="0">
              <a:buNone/>
              <a:defRPr sz="4833"/>
            </a:lvl6pPr>
            <a:lvl7pPr marL="9211587" indent="0">
              <a:buNone/>
              <a:defRPr sz="4833"/>
            </a:lvl7pPr>
            <a:lvl8pPr marL="10746862" indent="0">
              <a:buNone/>
              <a:defRPr sz="4833"/>
            </a:lvl8pPr>
            <a:lvl9pPr marL="1228212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764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3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3997" indent="0">
              <a:buNone/>
              <a:defRPr sz="4164"/>
            </a:lvl2pPr>
            <a:lvl3pPr marL="3107997" indent="0">
              <a:buNone/>
              <a:defRPr sz="3333"/>
            </a:lvl3pPr>
            <a:lvl4pPr marL="4661992" indent="0">
              <a:buNone/>
              <a:defRPr sz="3166"/>
            </a:lvl4pPr>
            <a:lvl5pPr marL="6215991" indent="0">
              <a:buNone/>
              <a:defRPr sz="3166"/>
            </a:lvl5pPr>
            <a:lvl6pPr marL="7769989" indent="0">
              <a:buNone/>
              <a:defRPr sz="3166"/>
            </a:lvl6pPr>
            <a:lvl7pPr marL="9323985" indent="0">
              <a:buNone/>
              <a:defRPr sz="3166"/>
            </a:lvl7pPr>
            <a:lvl8pPr marL="10877990" indent="0">
              <a:buNone/>
              <a:defRPr sz="3166"/>
            </a:lvl8pPr>
            <a:lvl9pPr marL="1243198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833"/>
      </p:ext>
    </p:extLst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280" indent="0">
              <a:buNone/>
              <a:defRPr sz="6914" b="1"/>
            </a:lvl2pPr>
            <a:lvl3pPr marL="3070528" indent="0">
              <a:buNone/>
              <a:defRPr sz="6082" b="1"/>
            </a:lvl3pPr>
            <a:lvl4pPr marL="4605797" indent="0">
              <a:buNone/>
              <a:defRPr sz="5249" b="1"/>
            </a:lvl4pPr>
            <a:lvl5pPr marL="6141062" indent="0">
              <a:buNone/>
              <a:defRPr sz="5249" b="1"/>
            </a:lvl5pPr>
            <a:lvl6pPr marL="7676330" indent="0">
              <a:buNone/>
              <a:defRPr sz="5249" b="1"/>
            </a:lvl6pPr>
            <a:lvl7pPr marL="9211587" indent="0">
              <a:buNone/>
              <a:defRPr sz="5249" b="1"/>
            </a:lvl7pPr>
            <a:lvl8pPr marL="10746862" indent="0">
              <a:buNone/>
              <a:defRPr sz="5249" b="1"/>
            </a:lvl8pPr>
            <a:lvl9pPr marL="1228212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280" indent="0">
              <a:buNone/>
              <a:defRPr sz="6914" b="1"/>
            </a:lvl2pPr>
            <a:lvl3pPr marL="3070528" indent="0">
              <a:buNone/>
              <a:defRPr sz="6082" b="1"/>
            </a:lvl3pPr>
            <a:lvl4pPr marL="4605797" indent="0">
              <a:buNone/>
              <a:defRPr sz="5249" b="1"/>
            </a:lvl4pPr>
            <a:lvl5pPr marL="6141062" indent="0">
              <a:buNone/>
              <a:defRPr sz="5249" b="1"/>
            </a:lvl5pPr>
            <a:lvl6pPr marL="7676330" indent="0">
              <a:buNone/>
              <a:defRPr sz="5249" b="1"/>
            </a:lvl6pPr>
            <a:lvl7pPr marL="9211587" indent="0">
              <a:buNone/>
              <a:defRPr sz="5249" b="1"/>
            </a:lvl7pPr>
            <a:lvl8pPr marL="10746862" indent="0">
              <a:buNone/>
              <a:defRPr sz="5249" b="1"/>
            </a:lvl8pPr>
            <a:lvl9pPr marL="1228212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8948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72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1182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4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280" indent="0">
              <a:buNone/>
              <a:defRPr sz="4164"/>
            </a:lvl2pPr>
            <a:lvl3pPr marL="3070528" indent="0">
              <a:buNone/>
              <a:defRPr sz="3333"/>
            </a:lvl3pPr>
            <a:lvl4pPr marL="4605797" indent="0">
              <a:buNone/>
              <a:defRPr sz="3166"/>
            </a:lvl4pPr>
            <a:lvl5pPr marL="6141062" indent="0">
              <a:buNone/>
              <a:defRPr sz="3166"/>
            </a:lvl5pPr>
            <a:lvl6pPr marL="7676330" indent="0">
              <a:buNone/>
              <a:defRPr sz="3166"/>
            </a:lvl6pPr>
            <a:lvl7pPr marL="9211587" indent="0">
              <a:buNone/>
              <a:defRPr sz="3166"/>
            </a:lvl7pPr>
            <a:lvl8pPr marL="10746862" indent="0">
              <a:buNone/>
              <a:defRPr sz="3166"/>
            </a:lvl8pPr>
            <a:lvl9pPr marL="1228212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11190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280" indent="0">
              <a:buNone/>
              <a:defRPr sz="9413"/>
            </a:lvl2pPr>
            <a:lvl3pPr marL="3070528" indent="0">
              <a:buNone/>
              <a:defRPr sz="8332"/>
            </a:lvl3pPr>
            <a:lvl4pPr marL="4605797" indent="0">
              <a:buNone/>
              <a:defRPr sz="6914"/>
            </a:lvl4pPr>
            <a:lvl5pPr marL="6141062" indent="0">
              <a:buNone/>
              <a:defRPr sz="6914"/>
            </a:lvl5pPr>
            <a:lvl6pPr marL="7676330" indent="0">
              <a:buNone/>
              <a:defRPr sz="6914"/>
            </a:lvl6pPr>
            <a:lvl7pPr marL="9211587" indent="0">
              <a:buNone/>
              <a:defRPr sz="6914"/>
            </a:lvl7pPr>
            <a:lvl8pPr marL="10746862" indent="0">
              <a:buNone/>
              <a:defRPr sz="6914"/>
            </a:lvl8pPr>
            <a:lvl9pPr marL="12282127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280" indent="0">
              <a:buNone/>
              <a:defRPr sz="4164"/>
            </a:lvl2pPr>
            <a:lvl3pPr marL="3070528" indent="0">
              <a:buNone/>
              <a:defRPr sz="3333"/>
            </a:lvl3pPr>
            <a:lvl4pPr marL="4605797" indent="0">
              <a:buNone/>
              <a:defRPr sz="3166"/>
            </a:lvl4pPr>
            <a:lvl5pPr marL="6141062" indent="0">
              <a:buNone/>
              <a:defRPr sz="3166"/>
            </a:lvl5pPr>
            <a:lvl6pPr marL="7676330" indent="0">
              <a:buNone/>
              <a:defRPr sz="3166"/>
            </a:lvl6pPr>
            <a:lvl7pPr marL="9211587" indent="0">
              <a:buNone/>
              <a:defRPr sz="3166"/>
            </a:lvl7pPr>
            <a:lvl8pPr marL="10746862" indent="0">
              <a:buNone/>
              <a:defRPr sz="3166"/>
            </a:lvl8pPr>
            <a:lvl9pPr marL="1228212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1239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731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9405"/>
      </p:ext>
    </p:extLst>
  </p:cSld>
  <p:clrMapOvr>
    <a:masterClrMapping/>
  </p:clrMapOvr>
  <p:transition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066" tIns="153455" rIns="307066" bIns="15345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0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4922" indent="0">
              <a:buNone/>
              <a:defRPr sz="6082"/>
            </a:lvl2pPr>
            <a:lvl3pPr marL="3069816" indent="0">
              <a:buNone/>
              <a:defRPr sz="5249"/>
            </a:lvl3pPr>
            <a:lvl4pPr marL="4604724" indent="0">
              <a:buNone/>
              <a:defRPr sz="4833"/>
            </a:lvl4pPr>
            <a:lvl5pPr marL="6139630" indent="0">
              <a:buNone/>
              <a:defRPr sz="4833"/>
            </a:lvl5pPr>
            <a:lvl6pPr marL="7674539" indent="0">
              <a:buNone/>
              <a:defRPr sz="4833"/>
            </a:lvl6pPr>
            <a:lvl7pPr marL="9209442" indent="0">
              <a:buNone/>
              <a:defRPr sz="4833"/>
            </a:lvl7pPr>
            <a:lvl8pPr marL="10744358" indent="0">
              <a:buNone/>
              <a:defRPr sz="4833"/>
            </a:lvl8pPr>
            <a:lvl9pPr marL="1227926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73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3997" indent="0">
              <a:buNone/>
              <a:defRPr sz="9413"/>
            </a:lvl2pPr>
            <a:lvl3pPr marL="3107997" indent="0">
              <a:buNone/>
              <a:defRPr sz="8332"/>
            </a:lvl3pPr>
            <a:lvl4pPr marL="4661992" indent="0">
              <a:buNone/>
              <a:defRPr sz="6914"/>
            </a:lvl4pPr>
            <a:lvl5pPr marL="6215991" indent="0">
              <a:buNone/>
              <a:defRPr sz="6914"/>
            </a:lvl5pPr>
            <a:lvl6pPr marL="7769989" indent="0">
              <a:buNone/>
              <a:defRPr sz="6914"/>
            </a:lvl6pPr>
            <a:lvl7pPr marL="9323985" indent="0">
              <a:buNone/>
              <a:defRPr sz="6914"/>
            </a:lvl7pPr>
            <a:lvl8pPr marL="10877990" indent="0">
              <a:buNone/>
              <a:defRPr sz="6914"/>
            </a:lvl8pPr>
            <a:lvl9pPr marL="12431983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3997" indent="0">
              <a:buNone/>
              <a:defRPr sz="4164"/>
            </a:lvl2pPr>
            <a:lvl3pPr marL="3107997" indent="0">
              <a:buNone/>
              <a:defRPr sz="3333"/>
            </a:lvl3pPr>
            <a:lvl4pPr marL="4661992" indent="0">
              <a:buNone/>
              <a:defRPr sz="3166"/>
            </a:lvl4pPr>
            <a:lvl5pPr marL="6215991" indent="0">
              <a:buNone/>
              <a:defRPr sz="3166"/>
            </a:lvl5pPr>
            <a:lvl6pPr marL="7769989" indent="0">
              <a:buNone/>
              <a:defRPr sz="3166"/>
            </a:lvl6pPr>
            <a:lvl7pPr marL="9323985" indent="0">
              <a:buNone/>
              <a:defRPr sz="3166"/>
            </a:lvl7pPr>
            <a:lvl8pPr marL="10877990" indent="0">
              <a:buNone/>
              <a:defRPr sz="3166"/>
            </a:lvl8pPr>
            <a:lvl9pPr marL="1243198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015"/>
      </p:ext>
    </p:extLst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938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922" indent="0">
              <a:buNone/>
              <a:defRPr sz="6914" b="1"/>
            </a:lvl2pPr>
            <a:lvl3pPr marL="3069816" indent="0">
              <a:buNone/>
              <a:defRPr sz="6082" b="1"/>
            </a:lvl3pPr>
            <a:lvl4pPr marL="4604724" indent="0">
              <a:buNone/>
              <a:defRPr sz="5249" b="1"/>
            </a:lvl4pPr>
            <a:lvl5pPr marL="6139630" indent="0">
              <a:buNone/>
              <a:defRPr sz="5249" b="1"/>
            </a:lvl5pPr>
            <a:lvl6pPr marL="7674539" indent="0">
              <a:buNone/>
              <a:defRPr sz="5249" b="1"/>
            </a:lvl6pPr>
            <a:lvl7pPr marL="9209442" indent="0">
              <a:buNone/>
              <a:defRPr sz="5249" b="1"/>
            </a:lvl7pPr>
            <a:lvl8pPr marL="10744358" indent="0">
              <a:buNone/>
              <a:defRPr sz="5249" b="1"/>
            </a:lvl8pPr>
            <a:lvl9pPr marL="1227926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922" indent="0">
              <a:buNone/>
              <a:defRPr sz="6914" b="1"/>
            </a:lvl2pPr>
            <a:lvl3pPr marL="3069816" indent="0">
              <a:buNone/>
              <a:defRPr sz="6082" b="1"/>
            </a:lvl3pPr>
            <a:lvl4pPr marL="4604724" indent="0">
              <a:buNone/>
              <a:defRPr sz="5249" b="1"/>
            </a:lvl4pPr>
            <a:lvl5pPr marL="6139630" indent="0">
              <a:buNone/>
              <a:defRPr sz="5249" b="1"/>
            </a:lvl5pPr>
            <a:lvl6pPr marL="7674539" indent="0">
              <a:buNone/>
              <a:defRPr sz="5249" b="1"/>
            </a:lvl6pPr>
            <a:lvl7pPr marL="9209442" indent="0">
              <a:buNone/>
              <a:defRPr sz="5249" b="1"/>
            </a:lvl7pPr>
            <a:lvl8pPr marL="10744358" indent="0">
              <a:buNone/>
              <a:defRPr sz="5249" b="1"/>
            </a:lvl8pPr>
            <a:lvl9pPr marL="1227926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3100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379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2461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5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4922" indent="0">
              <a:buNone/>
              <a:defRPr sz="4164"/>
            </a:lvl2pPr>
            <a:lvl3pPr marL="3069816" indent="0">
              <a:buNone/>
              <a:defRPr sz="3333"/>
            </a:lvl3pPr>
            <a:lvl4pPr marL="4604724" indent="0">
              <a:buNone/>
              <a:defRPr sz="3166"/>
            </a:lvl4pPr>
            <a:lvl5pPr marL="6139630" indent="0">
              <a:buNone/>
              <a:defRPr sz="3166"/>
            </a:lvl5pPr>
            <a:lvl6pPr marL="7674539" indent="0">
              <a:buNone/>
              <a:defRPr sz="3166"/>
            </a:lvl6pPr>
            <a:lvl7pPr marL="9209442" indent="0">
              <a:buNone/>
              <a:defRPr sz="3166"/>
            </a:lvl7pPr>
            <a:lvl8pPr marL="10744358" indent="0">
              <a:buNone/>
              <a:defRPr sz="3166"/>
            </a:lvl8pPr>
            <a:lvl9pPr marL="1227926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0257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4922" indent="0">
              <a:buNone/>
              <a:defRPr sz="9413"/>
            </a:lvl2pPr>
            <a:lvl3pPr marL="3069816" indent="0">
              <a:buNone/>
              <a:defRPr sz="8332"/>
            </a:lvl3pPr>
            <a:lvl4pPr marL="4604724" indent="0">
              <a:buNone/>
              <a:defRPr sz="6914"/>
            </a:lvl4pPr>
            <a:lvl5pPr marL="6139630" indent="0">
              <a:buNone/>
              <a:defRPr sz="6914"/>
            </a:lvl5pPr>
            <a:lvl6pPr marL="7674539" indent="0">
              <a:buNone/>
              <a:defRPr sz="6914"/>
            </a:lvl6pPr>
            <a:lvl7pPr marL="9209442" indent="0">
              <a:buNone/>
              <a:defRPr sz="6914"/>
            </a:lvl7pPr>
            <a:lvl8pPr marL="10744358" indent="0">
              <a:buNone/>
              <a:defRPr sz="6914"/>
            </a:lvl8pPr>
            <a:lvl9pPr marL="12279263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4922" indent="0">
              <a:buNone/>
              <a:defRPr sz="4164"/>
            </a:lvl2pPr>
            <a:lvl3pPr marL="3069816" indent="0">
              <a:buNone/>
              <a:defRPr sz="3333"/>
            </a:lvl3pPr>
            <a:lvl4pPr marL="4604724" indent="0">
              <a:buNone/>
              <a:defRPr sz="3166"/>
            </a:lvl4pPr>
            <a:lvl5pPr marL="6139630" indent="0">
              <a:buNone/>
              <a:defRPr sz="3166"/>
            </a:lvl5pPr>
            <a:lvl6pPr marL="7674539" indent="0">
              <a:buNone/>
              <a:defRPr sz="3166"/>
            </a:lvl6pPr>
            <a:lvl7pPr marL="9209442" indent="0">
              <a:buNone/>
              <a:defRPr sz="3166"/>
            </a:lvl7pPr>
            <a:lvl8pPr marL="10744358" indent="0">
              <a:buNone/>
              <a:defRPr sz="3166"/>
            </a:lvl8pPr>
            <a:lvl9pPr marL="1227926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063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42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213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995" tIns="153417" rIns="306995" bIns="15341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4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3336"/>
      </p:ext>
    </p:extLst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2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4565" indent="0">
              <a:buNone/>
              <a:defRPr sz="6082"/>
            </a:lvl2pPr>
            <a:lvl3pPr marL="3069099" indent="0">
              <a:buNone/>
              <a:defRPr sz="5249"/>
            </a:lvl3pPr>
            <a:lvl4pPr marL="4603651" indent="0">
              <a:buNone/>
              <a:defRPr sz="4833"/>
            </a:lvl4pPr>
            <a:lvl5pPr marL="6138195" indent="0">
              <a:buNone/>
              <a:defRPr sz="4833"/>
            </a:lvl5pPr>
            <a:lvl6pPr marL="7672750" indent="0">
              <a:buNone/>
              <a:defRPr sz="4833"/>
            </a:lvl6pPr>
            <a:lvl7pPr marL="9207294" indent="0">
              <a:buNone/>
              <a:defRPr sz="4833"/>
            </a:lvl7pPr>
            <a:lvl8pPr marL="10741850" indent="0">
              <a:buNone/>
              <a:defRPr sz="4833"/>
            </a:lvl8pPr>
            <a:lvl9pPr marL="1227640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9587"/>
      </p:ext>
    </p:extLst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3891"/>
      </p:ext>
    </p:extLst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565" indent="0">
              <a:buNone/>
              <a:defRPr sz="6914" b="1"/>
            </a:lvl2pPr>
            <a:lvl3pPr marL="3069099" indent="0">
              <a:buNone/>
              <a:defRPr sz="6082" b="1"/>
            </a:lvl3pPr>
            <a:lvl4pPr marL="4603651" indent="0">
              <a:buNone/>
              <a:defRPr sz="5249" b="1"/>
            </a:lvl4pPr>
            <a:lvl5pPr marL="6138195" indent="0">
              <a:buNone/>
              <a:defRPr sz="5249" b="1"/>
            </a:lvl5pPr>
            <a:lvl6pPr marL="7672750" indent="0">
              <a:buNone/>
              <a:defRPr sz="5249" b="1"/>
            </a:lvl6pPr>
            <a:lvl7pPr marL="9207294" indent="0">
              <a:buNone/>
              <a:defRPr sz="5249" b="1"/>
            </a:lvl7pPr>
            <a:lvl8pPr marL="10741850" indent="0">
              <a:buNone/>
              <a:defRPr sz="5249" b="1"/>
            </a:lvl8pPr>
            <a:lvl9pPr marL="1227640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565" indent="0">
              <a:buNone/>
              <a:defRPr sz="6914" b="1"/>
            </a:lvl2pPr>
            <a:lvl3pPr marL="3069099" indent="0">
              <a:buNone/>
              <a:defRPr sz="6082" b="1"/>
            </a:lvl3pPr>
            <a:lvl4pPr marL="4603651" indent="0">
              <a:buNone/>
              <a:defRPr sz="5249" b="1"/>
            </a:lvl4pPr>
            <a:lvl5pPr marL="6138195" indent="0">
              <a:buNone/>
              <a:defRPr sz="5249" b="1"/>
            </a:lvl5pPr>
            <a:lvl6pPr marL="7672750" indent="0">
              <a:buNone/>
              <a:defRPr sz="5249" b="1"/>
            </a:lvl6pPr>
            <a:lvl7pPr marL="9207294" indent="0">
              <a:buNone/>
              <a:defRPr sz="5249" b="1"/>
            </a:lvl7pPr>
            <a:lvl8pPr marL="10741850" indent="0">
              <a:buNone/>
              <a:defRPr sz="5249" b="1"/>
            </a:lvl8pPr>
            <a:lvl9pPr marL="1227640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0167"/>
      </p:ext>
    </p:extLst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8866"/>
      </p:ext>
    </p:extLst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9286"/>
      </p:ext>
    </p:extLst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7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4565" indent="0">
              <a:buNone/>
              <a:defRPr sz="4164"/>
            </a:lvl2pPr>
            <a:lvl3pPr marL="3069099" indent="0">
              <a:buNone/>
              <a:defRPr sz="3333"/>
            </a:lvl3pPr>
            <a:lvl4pPr marL="4603651" indent="0">
              <a:buNone/>
              <a:defRPr sz="3166"/>
            </a:lvl4pPr>
            <a:lvl5pPr marL="6138195" indent="0">
              <a:buNone/>
              <a:defRPr sz="3166"/>
            </a:lvl5pPr>
            <a:lvl6pPr marL="7672750" indent="0">
              <a:buNone/>
              <a:defRPr sz="3166"/>
            </a:lvl6pPr>
            <a:lvl7pPr marL="9207294" indent="0">
              <a:buNone/>
              <a:defRPr sz="3166"/>
            </a:lvl7pPr>
            <a:lvl8pPr marL="10741850" indent="0">
              <a:buNone/>
              <a:defRPr sz="3166"/>
            </a:lvl8pPr>
            <a:lvl9pPr marL="1227640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4230"/>
      </p:ext>
    </p:extLst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4565" indent="0">
              <a:buNone/>
              <a:defRPr sz="9413"/>
            </a:lvl2pPr>
            <a:lvl3pPr marL="3069099" indent="0">
              <a:buNone/>
              <a:defRPr sz="8332"/>
            </a:lvl3pPr>
            <a:lvl4pPr marL="4603651" indent="0">
              <a:buNone/>
              <a:defRPr sz="6914"/>
            </a:lvl4pPr>
            <a:lvl5pPr marL="6138195" indent="0">
              <a:buNone/>
              <a:defRPr sz="6914"/>
            </a:lvl5pPr>
            <a:lvl6pPr marL="7672750" indent="0">
              <a:buNone/>
              <a:defRPr sz="6914"/>
            </a:lvl6pPr>
            <a:lvl7pPr marL="9207294" indent="0">
              <a:buNone/>
              <a:defRPr sz="6914"/>
            </a:lvl7pPr>
            <a:lvl8pPr marL="10741850" indent="0">
              <a:buNone/>
              <a:defRPr sz="6914"/>
            </a:lvl8pPr>
            <a:lvl9pPr marL="12276403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4565" indent="0">
              <a:buNone/>
              <a:defRPr sz="4164"/>
            </a:lvl2pPr>
            <a:lvl3pPr marL="3069099" indent="0">
              <a:buNone/>
              <a:defRPr sz="3333"/>
            </a:lvl3pPr>
            <a:lvl4pPr marL="4603651" indent="0">
              <a:buNone/>
              <a:defRPr sz="3166"/>
            </a:lvl4pPr>
            <a:lvl5pPr marL="6138195" indent="0">
              <a:buNone/>
              <a:defRPr sz="3166"/>
            </a:lvl5pPr>
            <a:lvl6pPr marL="7672750" indent="0">
              <a:buNone/>
              <a:defRPr sz="3166"/>
            </a:lvl6pPr>
            <a:lvl7pPr marL="9207294" indent="0">
              <a:buNone/>
              <a:defRPr sz="3166"/>
            </a:lvl7pPr>
            <a:lvl8pPr marL="10741850" indent="0">
              <a:buNone/>
              <a:defRPr sz="3166"/>
            </a:lvl8pPr>
            <a:lvl9pPr marL="1227640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4263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319"/>
      </p:ext>
    </p:extLst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134"/>
      </p:ext>
    </p:extLst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924" tIns="153380" rIns="306924" bIns="15338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24" tIns="153380" rIns="306924" bIns="1533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24" tIns="153380" rIns="306924" bIns="1533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358" tIns="184080" rIns="368358" bIns="18408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3806"/>
      </p:ext>
    </p:extLst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4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4209" indent="0">
              <a:buNone/>
              <a:defRPr sz="6082"/>
            </a:lvl2pPr>
            <a:lvl3pPr marL="3068382" indent="0">
              <a:buNone/>
              <a:defRPr sz="5249"/>
            </a:lvl3pPr>
            <a:lvl4pPr marL="4602581" indent="0">
              <a:buNone/>
              <a:defRPr sz="4833"/>
            </a:lvl4pPr>
            <a:lvl5pPr marL="6136762" indent="0">
              <a:buNone/>
              <a:defRPr sz="4833"/>
            </a:lvl5pPr>
            <a:lvl6pPr marL="7670959" indent="0">
              <a:buNone/>
              <a:defRPr sz="4833"/>
            </a:lvl6pPr>
            <a:lvl7pPr marL="9205147" indent="0">
              <a:buNone/>
              <a:defRPr sz="4833"/>
            </a:lvl7pPr>
            <a:lvl8pPr marL="10739345" indent="0">
              <a:buNone/>
              <a:defRPr sz="4833"/>
            </a:lvl8pPr>
            <a:lvl9pPr marL="1227353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266"/>
      </p:ext>
    </p:extLst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5760"/>
      </p:ext>
    </p:extLst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209" indent="0">
              <a:buNone/>
              <a:defRPr sz="6914" b="1"/>
            </a:lvl2pPr>
            <a:lvl3pPr marL="3068382" indent="0">
              <a:buNone/>
              <a:defRPr sz="6082" b="1"/>
            </a:lvl3pPr>
            <a:lvl4pPr marL="4602581" indent="0">
              <a:buNone/>
              <a:defRPr sz="5249" b="1"/>
            </a:lvl4pPr>
            <a:lvl5pPr marL="6136762" indent="0">
              <a:buNone/>
              <a:defRPr sz="5249" b="1"/>
            </a:lvl5pPr>
            <a:lvl6pPr marL="7670959" indent="0">
              <a:buNone/>
              <a:defRPr sz="5249" b="1"/>
            </a:lvl6pPr>
            <a:lvl7pPr marL="9205147" indent="0">
              <a:buNone/>
              <a:defRPr sz="5249" b="1"/>
            </a:lvl7pPr>
            <a:lvl8pPr marL="10739345" indent="0">
              <a:buNone/>
              <a:defRPr sz="5249" b="1"/>
            </a:lvl8pPr>
            <a:lvl9pPr marL="1227353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209" indent="0">
              <a:buNone/>
              <a:defRPr sz="6914" b="1"/>
            </a:lvl2pPr>
            <a:lvl3pPr marL="3068382" indent="0">
              <a:buNone/>
              <a:defRPr sz="6082" b="1"/>
            </a:lvl3pPr>
            <a:lvl4pPr marL="4602581" indent="0">
              <a:buNone/>
              <a:defRPr sz="5249" b="1"/>
            </a:lvl4pPr>
            <a:lvl5pPr marL="6136762" indent="0">
              <a:buNone/>
              <a:defRPr sz="5249" b="1"/>
            </a:lvl5pPr>
            <a:lvl6pPr marL="7670959" indent="0">
              <a:buNone/>
              <a:defRPr sz="5249" b="1"/>
            </a:lvl6pPr>
            <a:lvl7pPr marL="9205147" indent="0">
              <a:buNone/>
              <a:defRPr sz="5249" b="1"/>
            </a:lvl7pPr>
            <a:lvl8pPr marL="10739345" indent="0">
              <a:buNone/>
              <a:defRPr sz="5249" b="1"/>
            </a:lvl8pPr>
            <a:lvl9pPr marL="1227353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92"/>
      </p:ext>
    </p:extLst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317"/>
      </p:ext>
    </p:extLst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4867"/>
      </p:ext>
    </p:extLst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2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9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2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4209" indent="0">
              <a:buNone/>
              <a:defRPr sz="4164"/>
            </a:lvl2pPr>
            <a:lvl3pPr marL="3068382" indent="0">
              <a:buNone/>
              <a:defRPr sz="3333"/>
            </a:lvl3pPr>
            <a:lvl4pPr marL="4602581" indent="0">
              <a:buNone/>
              <a:defRPr sz="3166"/>
            </a:lvl4pPr>
            <a:lvl5pPr marL="6136762" indent="0">
              <a:buNone/>
              <a:defRPr sz="3166"/>
            </a:lvl5pPr>
            <a:lvl6pPr marL="7670959" indent="0">
              <a:buNone/>
              <a:defRPr sz="3166"/>
            </a:lvl6pPr>
            <a:lvl7pPr marL="9205147" indent="0">
              <a:buNone/>
              <a:defRPr sz="3166"/>
            </a:lvl7pPr>
            <a:lvl8pPr marL="10739345" indent="0">
              <a:buNone/>
              <a:defRPr sz="3166"/>
            </a:lvl8pPr>
            <a:lvl9pPr marL="1227353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1580"/>
      </p:ext>
    </p:extLst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4209" indent="0">
              <a:buNone/>
              <a:defRPr sz="9413"/>
            </a:lvl2pPr>
            <a:lvl3pPr marL="3068382" indent="0">
              <a:buNone/>
              <a:defRPr sz="8332"/>
            </a:lvl3pPr>
            <a:lvl4pPr marL="4602581" indent="0">
              <a:buNone/>
              <a:defRPr sz="6914"/>
            </a:lvl4pPr>
            <a:lvl5pPr marL="6136762" indent="0">
              <a:buNone/>
              <a:defRPr sz="6914"/>
            </a:lvl5pPr>
            <a:lvl6pPr marL="7670959" indent="0">
              <a:buNone/>
              <a:defRPr sz="6914"/>
            </a:lvl6pPr>
            <a:lvl7pPr marL="9205147" indent="0">
              <a:buNone/>
              <a:defRPr sz="6914"/>
            </a:lvl7pPr>
            <a:lvl8pPr marL="10739345" indent="0">
              <a:buNone/>
              <a:defRPr sz="6914"/>
            </a:lvl8pPr>
            <a:lvl9pPr marL="12273539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4209" indent="0">
              <a:buNone/>
              <a:defRPr sz="4164"/>
            </a:lvl2pPr>
            <a:lvl3pPr marL="3068382" indent="0">
              <a:buNone/>
              <a:defRPr sz="3333"/>
            </a:lvl3pPr>
            <a:lvl4pPr marL="4602581" indent="0">
              <a:buNone/>
              <a:defRPr sz="3166"/>
            </a:lvl4pPr>
            <a:lvl5pPr marL="6136762" indent="0">
              <a:buNone/>
              <a:defRPr sz="3166"/>
            </a:lvl5pPr>
            <a:lvl6pPr marL="7670959" indent="0">
              <a:buNone/>
              <a:defRPr sz="3166"/>
            </a:lvl6pPr>
            <a:lvl7pPr marL="9205147" indent="0">
              <a:buNone/>
              <a:defRPr sz="3166"/>
            </a:lvl7pPr>
            <a:lvl8pPr marL="10739345" indent="0">
              <a:buNone/>
              <a:defRPr sz="3166"/>
            </a:lvl8pPr>
            <a:lvl9pPr marL="1227353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3759"/>
      </p:ext>
    </p:extLst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1248"/>
      </p:ext>
    </p:extLst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79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784" tIns="155384" rIns="310784" bIns="15538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784" tIns="155384" rIns="310784" bIns="15538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784" tIns="155384" rIns="310784" bIns="15538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770" tIns="153305" rIns="306770" bIns="153305"/>
          <a:lstStyle/>
          <a:p>
            <a:pPr defTabSz="3066877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687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687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6687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7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3455" indent="0">
              <a:buNone/>
              <a:defRPr sz="6082"/>
            </a:lvl2pPr>
            <a:lvl3pPr marL="3066877" indent="0">
              <a:buNone/>
              <a:defRPr sz="5249"/>
            </a:lvl3pPr>
            <a:lvl4pPr marL="4600324" indent="0">
              <a:buNone/>
              <a:defRPr sz="4833"/>
            </a:lvl4pPr>
            <a:lvl5pPr marL="6133775" indent="0">
              <a:buNone/>
              <a:defRPr sz="4833"/>
            </a:lvl5pPr>
            <a:lvl6pPr marL="7667201" indent="0">
              <a:buNone/>
              <a:defRPr sz="4833"/>
            </a:lvl6pPr>
            <a:lvl7pPr marL="9200658" indent="0">
              <a:buNone/>
              <a:defRPr sz="4833"/>
            </a:lvl7pPr>
            <a:lvl8pPr marL="10734076" indent="0">
              <a:buNone/>
              <a:defRPr sz="4833"/>
            </a:lvl8pPr>
            <a:lvl9pPr marL="1226753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988"/>
      </p:ext>
    </p:extLst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4180"/>
      </p:ext>
    </p:extLst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455" indent="0">
              <a:buNone/>
              <a:defRPr sz="6914" b="1"/>
            </a:lvl2pPr>
            <a:lvl3pPr marL="3066877" indent="0">
              <a:buNone/>
              <a:defRPr sz="6082" b="1"/>
            </a:lvl3pPr>
            <a:lvl4pPr marL="4600324" indent="0">
              <a:buNone/>
              <a:defRPr sz="5249" b="1"/>
            </a:lvl4pPr>
            <a:lvl5pPr marL="6133775" indent="0">
              <a:buNone/>
              <a:defRPr sz="5249" b="1"/>
            </a:lvl5pPr>
            <a:lvl6pPr marL="7667201" indent="0">
              <a:buNone/>
              <a:defRPr sz="5249" b="1"/>
            </a:lvl6pPr>
            <a:lvl7pPr marL="9200658" indent="0">
              <a:buNone/>
              <a:defRPr sz="5249" b="1"/>
            </a:lvl7pPr>
            <a:lvl8pPr marL="10734076" indent="0">
              <a:buNone/>
              <a:defRPr sz="5249" b="1"/>
            </a:lvl8pPr>
            <a:lvl9pPr marL="1226753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455" indent="0">
              <a:buNone/>
              <a:defRPr sz="6914" b="1"/>
            </a:lvl2pPr>
            <a:lvl3pPr marL="3066877" indent="0">
              <a:buNone/>
              <a:defRPr sz="6082" b="1"/>
            </a:lvl3pPr>
            <a:lvl4pPr marL="4600324" indent="0">
              <a:buNone/>
              <a:defRPr sz="5249" b="1"/>
            </a:lvl4pPr>
            <a:lvl5pPr marL="6133775" indent="0">
              <a:buNone/>
              <a:defRPr sz="5249" b="1"/>
            </a:lvl5pPr>
            <a:lvl6pPr marL="7667201" indent="0">
              <a:buNone/>
              <a:defRPr sz="5249" b="1"/>
            </a:lvl6pPr>
            <a:lvl7pPr marL="9200658" indent="0">
              <a:buNone/>
              <a:defRPr sz="5249" b="1"/>
            </a:lvl7pPr>
            <a:lvl8pPr marL="10734076" indent="0">
              <a:buNone/>
              <a:defRPr sz="5249" b="1"/>
            </a:lvl8pPr>
            <a:lvl9pPr marL="1226753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819"/>
      </p:ext>
    </p:extLst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4570"/>
      </p:ext>
    </p:extLst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3305"/>
      </p:ext>
    </p:extLst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2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3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2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3455" indent="0">
              <a:buNone/>
              <a:defRPr sz="4164"/>
            </a:lvl2pPr>
            <a:lvl3pPr marL="3066877" indent="0">
              <a:buNone/>
              <a:defRPr sz="3333"/>
            </a:lvl3pPr>
            <a:lvl4pPr marL="4600324" indent="0">
              <a:buNone/>
              <a:defRPr sz="3166"/>
            </a:lvl4pPr>
            <a:lvl5pPr marL="6133775" indent="0">
              <a:buNone/>
              <a:defRPr sz="3166"/>
            </a:lvl5pPr>
            <a:lvl6pPr marL="7667201" indent="0">
              <a:buNone/>
              <a:defRPr sz="3166"/>
            </a:lvl6pPr>
            <a:lvl7pPr marL="9200658" indent="0">
              <a:buNone/>
              <a:defRPr sz="3166"/>
            </a:lvl7pPr>
            <a:lvl8pPr marL="10734076" indent="0">
              <a:buNone/>
              <a:defRPr sz="3166"/>
            </a:lvl8pPr>
            <a:lvl9pPr marL="1226753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9631"/>
      </p:ext>
    </p:extLst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3455" indent="0">
              <a:buNone/>
              <a:defRPr sz="9413"/>
            </a:lvl2pPr>
            <a:lvl3pPr marL="3066877" indent="0">
              <a:buNone/>
              <a:defRPr sz="8332"/>
            </a:lvl3pPr>
            <a:lvl4pPr marL="4600324" indent="0">
              <a:buNone/>
              <a:defRPr sz="6914"/>
            </a:lvl4pPr>
            <a:lvl5pPr marL="6133775" indent="0">
              <a:buNone/>
              <a:defRPr sz="6914"/>
            </a:lvl5pPr>
            <a:lvl6pPr marL="7667201" indent="0">
              <a:buNone/>
              <a:defRPr sz="6914"/>
            </a:lvl6pPr>
            <a:lvl7pPr marL="9200658" indent="0">
              <a:buNone/>
              <a:defRPr sz="6914"/>
            </a:lvl7pPr>
            <a:lvl8pPr marL="10734076" indent="0">
              <a:buNone/>
              <a:defRPr sz="6914"/>
            </a:lvl8pPr>
            <a:lvl9pPr marL="1226753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3455" indent="0">
              <a:buNone/>
              <a:defRPr sz="4164"/>
            </a:lvl2pPr>
            <a:lvl3pPr marL="3066877" indent="0">
              <a:buNone/>
              <a:defRPr sz="3333"/>
            </a:lvl3pPr>
            <a:lvl4pPr marL="4600324" indent="0">
              <a:buNone/>
              <a:defRPr sz="3166"/>
            </a:lvl4pPr>
            <a:lvl5pPr marL="6133775" indent="0">
              <a:buNone/>
              <a:defRPr sz="3166"/>
            </a:lvl5pPr>
            <a:lvl6pPr marL="7667201" indent="0">
              <a:buNone/>
              <a:defRPr sz="3166"/>
            </a:lvl6pPr>
            <a:lvl7pPr marL="9200658" indent="0">
              <a:buNone/>
              <a:defRPr sz="3166"/>
            </a:lvl7pPr>
            <a:lvl8pPr marL="10734076" indent="0">
              <a:buNone/>
              <a:defRPr sz="3166"/>
            </a:lvl8pPr>
            <a:lvl9pPr marL="1226753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0590"/>
      </p:ext>
    </p:extLst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028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481"/>
      </p:ext>
    </p:extLst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697" tIns="153267" rIns="306697" bIns="153267"/>
          <a:lstStyle/>
          <a:p>
            <a:pPr defTabSz="3066159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97" tIns="153267" rIns="306697" bIns="153267"/>
          <a:lstStyle/>
          <a:p>
            <a:pPr defTabSz="3066159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97" tIns="153267" rIns="306697" bIns="153267"/>
          <a:lstStyle/>
          <a:p>
            <a:pPr defTabSz="3066159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085" tIns="183945" rIns="368085" bIns="18394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661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9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3098" indent="0">
              <a:buNone/>
              <a:defRPr sz="6082"/>
            </a:lvl2pPr>
            <a:lvl3pPr marL="3066159" indent="0">
              <a:buNone/>
              <a:defRPr sz="5249"/>
            </a:lvl3pPr>
            <a:lvl4pPr marL="4599253" indent="0">
              <a:buNone/>
              <a:defRPr sz="4833"/>
            </a:lvl4pPr>
            <a:lvl5pPr marL="6132343" indent="0">
              <a:buNone/>
              <a:defRPr sz="4833"/>
            </a:lvl5pPr>
            <a:lvl6pPr marL="7665411" indent="0">
              <a:buNone/>
              <a:defRPr sz="4833"/>
            </a:lvl6pPr>
            <a:lvl7pPr marL="9198514" indent="0">
              <a:buNone/>
              <a:defRPr sz="4833"/>
            </a:lvl7pPr>
            <a:lvl8pPr marL="10731569" indent="0">
              <a:buNone/>
              <a:defRPr sz="4833"/>
            </a:lvl8pPr>
            <a:lvl9pPr marL="1226467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072"/>
      </p:ext>
    </p:extLst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5259"/>
      </p:ext>
    </p:extLst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098" indent="0">
              <a:buNone/>
              <a:defRPr sz="6914" b="1"/>
            </a:lvl2pPr>
            <a:lvl3pPr marL="3066159" indent="0">
              <a:buNone/>
              <a:defRPr sz="6082" b="1"/>
            </a:lvl3pPr>
            <a:lvl4pPr marL="4599253" indent="0">
              <a:buNone/>
              <a:defRPr sz="5249" b="1"/>
            </a:lvl4pPr>
            <a:lvl5pPr marL="6132343" indent="0">
              <a:buNone/>
              <a:defRPr sz="5249" b="1"/>
            </a:lvl5pPr>
            <a:lvl6pPr marL="7665411" indent="0">
              <a:buNone/>
              <a:defRPr sz="5249" b="1"/>
            </a:lvl6pPr>
            <a:lvl7pPr marL="9198514" indent="0">
              <a:buNone/>
              <a:defRPr sz="5249" b="1"/>
            </a:lvl7pPr>
            <a:lvl8pPr marL="10731569" indent="0">
              <a:buNone/>
              <a:defRPr sz="5249" b="1"/>
            </a:lvl8pPr>
            <a:lvl9pPr marL="122646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098" indent="0">
              <a:buNone/>
              <a:defRPr sz="6914" b="1"/>
            </a:lvl2pPr>
            <a:lvl3pPr marL="3066159" indent="0">
              <a:buNone/>
              <a:defRPr sz="6082" b="1"/>
            </a:lvl3pPr>
            <a:lvl4pPr marL="4599253" indent="0">
              <a:buNone/>
              <a:defRPr sz="5249" b="1"/>
            </a:lvl4pPr>
            <a:lvl5pPr marL="6132343" indent="0">
              <a:buNone/>
              <a:defRPr sz="5249" b="1"/>
            </a:lvl5pPr>
            <a:lvl6pPr marL="7665411" indent="0">
              <a:buNone/>
              <a:defRPr sz="5249" b="1"/>
            </a:lvl6pPr>
            <a:lvl7pPr marL="9198514" indent="0">
              <a:buNone/>
              <a:defRPr sz="5249" b="1"/>
            </a:lvl7pPr>
            <a:lvl8pPr marL="10731569" indent="0">
              <a:buNone/>
              <a:defRPr sz="5249" b="1"/>
            </a:lvl8pPr>
            <a:lvl9pPr marL="122646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709"/>
      </p:ext>
    </p:extLst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3168"/>
      </p:ext>
    </p:extLst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1125"/>
      </p:ext>
    </p:extLst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4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3098" indent="0">
              <a:buNone/>
              <a:defRPr sz="4164"/>
            </a:lvl2pPr>
            <a:lvl3pPr marL="3066159" indent="0">
              <a:buNone/>
              <a:defRPr sz="3333"/>
            </a:lvl3pPr>
            <a:lvl4pPr marL="4599253" indent="0">
              <a:buNone/>
              <a:defRPr sz="3166"/>
            </a:lvl4pPr>
            <a:lvl5pPr marL="6132343" indent="0">
              <a:buNone/>
              <a:defRPr sz="3166"/>
            </a:lvl5pPr>
            <a:lvl6pPr marL="7665411" indent="0">
              <a:buNone/>
              <a:defRPr sz="3166"/>
            </a:lvl6pPr>
            <a:lvl7pPr marL="9198514" indent="0">
              <a:buNone/>
              <a:defRPr sz="3166"/>
            </a:lvl7pPr>
            <a:lvl8pPr marL="10731569" indent="0">
              <a:buNone/>
              <a:defRPr sz="3166"/>
            </a:lvl8pPr>
            <a:lvl9pPr marL="122646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2854"/>
      </p:ext>
    </p:extLst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3098" indent="0">
              <a:buNone/>
              <a:defRPr sz="9413"/>
            </a:lvl2pPr>
            <a:lvl3pPr marL="3066159" indent="0">
              <a:buNone/>
              <a:defRPr sz="8332"/>
            </a:lvl3pPr>
            <a:lvl4pPr marL="4599253" indent="0">
              <a:buNone/>
              <a:defRPr sz="6914"/>
            </a:lvl4pPr>
            <a:lvl5pPr marL="6132343" indent="0">
              <a:buNone/>
              <a:defRPr sz="6914"/>
            </a:lvl5pPr>
            <a:lvl6pPr marL="7665411" indent="0">
              <a:buNone/>
              <a:defRPr sz="6914"/>
            </a:lvl6pPr>
            <a:lvl7pPr marL="9198514" indent="0">
              <a:buNone/>
              <a:defRPr sz="6914"/>
            </a:lvl7pPr>
            <a:lvl8pPr marL="10731569" indent="0">
              <a:buNone/>
              <a:defRPr sz="6914"/>
            </a:lvl8pPr>
            <a:lvl9pPr marL="12264671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3098" indent="0">
              <a:buNone/>
              <a:defRPr sz="4164"/>
            </a:lvl2pPr>
            <a:lvl3pPr marL="3066159" indent="0">
              <a:buNone/>
              <a:defRPr sz="3333"/>
            </a:lvl3pPr>
            <a:lvl4pPr marL="4599253" indent="0">
              <a:buNone/>
              <a:defRPr sz="3166"/>
            </a:lvl4pPr>
            <a:lvl5pPr marL="6132343" indent="0">
              <a:buNone/>
              <a:defRPr sz="3166"/>
            </a:lvl5pPr>
            <a:lvl6pPr marL="7665411" indent="0">
              <a:buNone/>
              <a:defRPr sz="3166"/>
            </a:lvl6pPr>
            <a:lvl7pPr marL="9198514" indent="0">
              <a:buNone/>
              <a:defRPr sz="3166"/>
            </a:lvl7pPr>
            <a:lvl8pPr marL="10731569" indent="0">
              <a:buNone/>
              <a:defRPr sz="3166"/>
            </a:lvl8pPr>
            <a:lvl9pPr marL="122646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0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870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8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3637" indent="0">
              <a:buNone/>
              <a:defRPr sz="6082"/>
            </a:lvl2pPr>
            <a:lvl3pPr marL="3107274" indent="0">
              <a:buNone/>
              <a:defRPr sz="5249"/>
            </a:lvl3pPr>
            <a:lvl4pPr marL="4660904" indent="0">
              <a:buNone/>
              <a:defRPr sz="4833"/>
            </a:lvl4pPr>
            <a:lvl5pPr marL="6214542" indent="0">
              <a:buNone/>
              <a:defRPr sz="4833"/>
            </a:lvl5pPr>
            <a:lvl6pPr marL="7768179" indent="0">
              <a:buNone/>
              <a:defRPr sz="4833"/>
            </a:lvl6pPr>
            <a:lvl7pPr marL="9321810" indent="0">
              <a:buNone/>
              <a:defRPr sz="4833"/>
            </a:lvl7pPr>
            <a:lvl8pPr marL="10875456" indent="0">
              <a:buNone/>
              <a:defRPr sz="4833"/>
            </a:lvl8pPr>
            <a:lvl9pPr marL="1242908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4454"/>
      </p:ext>
    </p:extLst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494"/>
      </p:ext>
    </p:extLst>
  </p:cSld>
  <p:clrMapOvr>
    <a:masterClrMapping/>
  </p:clrMapOvr>
  <p:transition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119"/>
      </p:ext>
    </p:extLst>
  </p:cSld>
  <p:clrMapOvr>
    <a:masterClrMapping/>
  </p:clrMapOvr>
  <p:transition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583" tIns="153216" rIns="306583" bIns="153216"/>
          <a:lstStyle/>
          <a:p>
            <a:pPr defTabSz="3064990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83" tIns="153216" rIns="306583" bIns="153216"/>
          <a:lstStyle/>
          <a:p>
            <a:pPr defTabSz="306499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83" tIns="153216" rIns="306583" bIns="153216"/>
          <a:lstStyle/>
          <a:p>
            <a:pPr defTabSz="306499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948" tIns="183883" rIns="367948" bIns="18388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pPr defTabSz="306499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2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1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2501" indent="0">
              <a:buNone/>
              <a:defRPr sz="6082"/>
            </a:lvl2pPr>
            <a:lvl3pPr marL="3064990" indent="0">
              <a:buNone/>
              <a:defRPr sz="5249"/>
            </a:lvl3pPr>
            <a:lvl4pPr marL="4597491" indent="0">
              <a:buNone/>
              <a:defRPr sz="4833"/>
            </a:lvl4pPr>
            <a:lvl5pPr marL="6129967" indent="0">
              <a:buNone/>
              <a:defRPr sz="4833"/>
            </a:lvl5pPr>
            <a:lvl6pPr marL="7662453" indent="0">
              <a:buNone/>
              <a:defRPr sz="4833"/>
            </a:lvl6pPr>
            <a:lvl7pPr marL="9194956" indent="0">
              <a:buNone/>
              <a:defRPr sz="4833"/>
            </a:lvl7pPr>
            <a:lvl8pPr marL="10727419" indent="0">
              <a:buNone/>
              <a:defRPr sz="4833"/>
            </a:lvl8pPr>
            <a:lvl9pPr marL="1225992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2061"/>
      </p:ext>
    </p:extLst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5133"/>
      </p:ext>
    </p:extLst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501" indent="0">
              <a:buNone/>
              <a:defRPr sz="6914" b="1"/>
            </a:lvl2pPr>
            <a:lvl3pPr marL="3064990" indent="0">
              <a:buNone/>
              <a:defRPr sz="6082" b="1"/>
            </a:lvl3pPr>
            <a:lvl4pPr marL="4597491" indent="0">
              <a:buNone/>
              <a:defRPr sz="5249" b="1"/>
            </a:lvl4pPr>
            <a:lvl5pPr marL="6129967" indent="0">
              <a:buNone/>
              <a:defRPr sz="5249" b="1"/>
            </a:lvl5pPr>
            <a:lvl6pPr marL="7662453" indent="0">
              <a:buNone/>
              <a:defRPr sz="5249" b="1"/>
            </a:lvl6pPr>
            <a:lvl7pPr marL="9194956" indent="0">
              <a:buNone/>
              <a:defRPr sz="5249" b="1"/>
            </a:lvl7pPr>
            <a:lvl8pPr marL="10727419" indent="0">
              <a:buNone/>
              <a:defRPr sz="5249" b="1"/>
            </a:lvl8pPr>
            <a:lvl9pPr marL="1225992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501" indent="0">
              <a:buNone/>
              <a:defRPr sz="6914" b="1"/>
            </a:lvl2pPr>
            <a:lvl3pPr marL="3064990" indent="0">
              <a:buNone/>
              <a:defRPr sz="6082" b="1"/>
            </a:lvl3pPr>
            <a:lvl4pPr marL="4597491" indent="0">
              <a:buNone/>
              <a:defRPr sz="5249" b="1"/>
            </a:lvl4pPr>
            <a:lvl5pPr marL="6129967" indent="0">
              <a:buNone/>
              <a:defRPr sz="5249" b="1"/>
            </a:lvl5pPr>
            <a:lvl6pPr marL="7662453" indent="0">
              <a:buNone/>
              <a:defRPr sz="5249" b="1"/>
            </a:lvl6pPr>
            <a:lvl7pPr marL="9194956" indent="0">
              <a:buNone/>
              <a:defRPr sz="5249" b="1"/>
            </a:lvl7pPr>
            <a:lvl8pPr marL="10727419" indent="0">
              <a:buNone/>
              <a:defRPr sz="5249" b="1"/>
            </a:lvl8pPr>
            <a:lvl9pPr marL="1225992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106"/>
      </p:ext>
    </p:extLst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2205"/>
      </p:ext>
    </p:extLst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931"/>
      </p:ext>
    </p:extLst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8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501" indent="0">
              <a:buNone/>
              <a:defRPr sz="4164"/>
            </a:lvl2pPr>
            <a:lvl3pPr marL="3064990" indent="0">
              <a:buNone/>
              <a:defRPr sz="3333"/>
            </a:lvl3pPr>
            <a:lvl4pPr marL="4597491" indent="0">
              <a:buNone/>
              <a:defRPr sz="3166"/>
            </a:lvl4pPr>
            <a:lvl5pPr marL="6129967" indent="0">
              <a:buNone/>
              <a:defRPr sz="3166"/>
            </a:lvl5pPr>
            <a:lvl6pPr marL="7662453" indent="0">
              <a:buNone/>
              <a:defRPr sz="3166"/>
            </a:lvl6pPr>
            <a:lvl7pPr marL="9194956" indent="0">
              <a:buNone/>
              <a:defRPr sz="3166"/>
            </a:lvl7pPr>
            <a:lvl8pPr marL="10727419" indent="0">
              <a:buNone/>
              <a:defRPr sz="3166"/>
            </a:lvl8pPr>
            <a:lvl9pPr marL="1225992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29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0322"/>
      </p:ext>
    </p:extLst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501" indent="0">
              <a:buNone/>
              <a:defRPr sz="9413"/>
            </a:lvl2pPr>
            <a:lvl3pPr marL="3064990" indent="0">
              <a:buNone/>
              <a:defRPr sz="8332"/>
            </a:lvl3pPr>
            <a:lvl4pPr marL="4597491" indent="0">
              <a:buNone/>
              <a:defRPr sz="6914"/>
            </a:lvl4pPr>
            <a:lvl5pPr marL="6129967" indent="0">
              <a:buNone/>
              <a:defRPr sz="6914"/>
            </a:lvl5pPr>
            <a:lvl6pPr marL="7662453" indent="0">
              <a:buNone/>
              <a:defRPr sz="6914"/>
            </a:lvl6pPr>
            <a:lvl7pPr marL="9194956" indent="0">
              <a:buNone/>
              <a:defRPr sz="6914"/>
            </a:lvl7pPr>
            <a:lvl8pPr marL="10727419" indent="0">
              <a:buNone/>
              <a:defRPr sz="6914"/>
            </a:lvl8pPr>
            <a:lvl9pPr marL="12259924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501" indent="0">
              <a:buNone/>
              <a:defRPr sz="4164"/>
            </a:lvl2pPr>
            <a:lvl3pPr marL="3064990" indent="0">
              <a:buNone/>
              <a:defRPr sz="3333"/>
            </a:lvl3pPr>
            <a:lvl4pPr marL="4597491" indent="0">
              <a:buNone/>
              <a:defRPr sz="3166"/>
            </a:lvl4pPr>
            <a:lvl5pPr marL="6129967" indent="0">
              <a:buNone/>
              <a:defRPr sz="3166"/>
            </a:lvl5pPr>
            <a:lvl6pPr marL="7662453" indent="0">
              <a:buNone/>
              <a:defRPr sz="3166"/>
            </a:lvl6pPr>
            <a:lvl7pPr marL="9194956" indent="0">
              <a:buNone/>
              <a:defRPr sz="3166"/>
            </a:lvl7pPr>
            <a:lvl8pPr marL="10727419" indent="0">
              <a:buNone/>
              <a:defRPr sz="3166"/>
            </a:lvl8pPr>
            <a:lvl9pPr marL="1225992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2367"/>
      </p:ext>
    </p:extLst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98"/>
      </p:ext>
    </p:extLst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961"/>
      </p:ext>
    </p:extLst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639" tIns="153234" rIns="306639" bIns="1532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7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29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2776" indent="0">
              <a:buNone/>
              <a:defRPr sz="6082"/>
            </a:lvl2pPr>
            <a:lvl3pPr marL="3065522" indent="0">
              <a:buNone/>
              <a:defRPr sz="5249"/>
            </a:lvl3pPr>
            <a:lvl4pPr marL="4598291" indent="0">
              <a:buNone/>
              <a:defRPr sz="4833"/>
            </a:lvl4pPr>
            <a:lvl5pPr marL="6131043" indent="0">
              <a:buNone/>
              <a:defRPr sz="4833"/>
            </a:lvl5pPr>
            <a:lvl6pPr marL="7663809" indent="0">
              <a:buNone/>
              <a:defRPr sz="4833"/>
            </a:lvl6pPr>
            <a:lvl7pPr marL="9196566" indent="0">
              <a:buNone/>
              <a:defRPr sz="4833"/>
            </a:lvl7pPr>
            <a:lvl8pPr marL="10729332" indent="0">
              <a:buNone/>
              <a:defRPr sz="4833"/>
            </a:lvl8pPr>
            <a:lvl9pPr marL="1226209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3912"/>
      </p:ext>
    </p:extLst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92"/>
      </p:ext>
    </p:extLst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776" indent="0">
              <a:buNone/>
              <a:defRPr sz="6914" b="1"/>
            </a:lvl2pPr>
            <a:lvl3pPr marL="3065522" indent="0">
              <a:buNone/>
              <a:defRPr sz="6082" b="1"/>
            </a:lvl3pPr>
            <a:lvl4pPr marL="4598291" indent="0">
              <a:buNone/>
              <a:defRPr sz="5249" b="1"/>
            </a:lvl4pPr>
            <a:lvl5pPr marL="6131043" indent="0">
              <a:buNone/>
              <a:defRPr sz="5249" b="1"/>
            </a:lvl5pPr>
            <a:lvl6pPr marL="7663809" indent="0">
              <a:buNone/>
              <a:defRPr sz="5249" b="1"/>
            </a:lvl6pPr>
            <a:lvl7pPr marL="9196566" indent="0">
              <a:buNone/>
              <a:defRPr sz="5249" b="1"/>
            </a:lvl7pPr>
            <a:lvl8pPr marL="10729332" indent="0">
              <a:buNone/>
              <a:defRPr sz="5249" b="1"/>
            </a:lvl8pPr>
            <a:lvl9pPr marL="1226209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776" indent="0">
              <a:buNone/>
              <a:defRPr sz="6914" b="1"/>
            </a:lvl2pPr>
            <a:lvl3pPr marL="3065522" indent="0">
              <a:buNone/>
              <a:defRPr sz="6082" b="1"/>
            </a:lvl3pPr>
            <a:lvl4pPr marL="4598291" indent="0">
              <a:buNone/>
              <a:defRPr sz="5249" b="1"/>
            </a:lvl4pPr>
            <a:lvl5pPr marL="6131043" indent="0">
              <a:buNone/>
              <a:defRPr sz="5249" b="1"/>
            </a:lvl5pPr>
            <a:lvl6pPr marL="7663809" indent="0">
              <a:buNone/>
              <a:defRPr sz="5249" b="1"/>
            </a:lvl6pPr>
            <a:lvl7pPr marL="9196566" indent="0">
              <a:buNone/>
              <a:defRPr sz="5249" b="1"/>
            </a:lvl7pPr>
            <a:lvl8pPr marL="10729332" indent="0">
              <a:buNone/>
              <a:defRPr sz="5249" b="1"/>
            </a:lvl8pPr>
            <a:lvl9pPr marL="1226209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559"/>
      </p:ext>
    </p:extLst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"/>
      </p:ext>
    </p:extLst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9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637" indent="0">
              <a:buNone/>
              <a:defRPr sz="6914" b="1"/>
            </a:lvl2pPr>
            <a:lvl3pPr marL="3107274" indent="0">
              <a:buNone/>
              <a:defRPr sz="6082" b="1"/>
            </a:lvl3pPr>
            <a:lvl4pPr marL="4660904" indent="0">
              <a:buNone/>
              <a:defRPr sz="5249" b="1"/>
            </a:lvl4pPr>
            <a:lvl5pPr marL="6214542" indent="0">
              <a:buNone/>
              <a:defRPr sz="5249" b="1"/>
            </a:lvl5pPr>
            <a:lvl6pPr marL="7768179" indent="0">
              <a:buNone/>
              <a:defRPr sz="5249" b="1"/>
            </a:lvl6pPr>
            <a:lvl7pPr marL="9321810" indent="0">
              <a:buNone/>
              <a:defRPr sz="5249" b="1"/>
            </a:lvl7pPr>
            <a:lvl8pPr marL="10875456" indent="0">
              <a:buNone/>
              <a:defRPr sz="5249" b="1"/>
            </a:lvl8pPr>
            <a:lvl9pPr marL="1242908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637" indent="0">
              <a:buNone/>
              <a:defRPr sz="6914" b="1"/>
            </a:lvl2pPr>
            <a:lvl3pPr marL="3107274" indent="0">
              <a:buNone/>
              <a:defRPr sz="6082" b="1"/>
            </a:lvl3pPr>
            <a:lvl4pPr marL="4660904" indent="0">
              <a:buNone/>
              <a:defRPr sz="5249" b="1"/>
            </a:lvl4pPr>
            <a:lvl5pPr marL="6214542" indent="0">
              <a:buNone/>
              <a:defRPr sz="5249" b="1"/>
            </a:lvl5pPr>
            <a:lvl6pPr marL="7768179" indent="0">
              <a:buNone/>
              <a:defRPr sz="5249" b="1"/>
            </a:lvl6pPr>
            <a:lvl7pPr marL="9321810" indent="0">
              <a:buNone/>
              <a:defRPr sz="5249" b="1"/>
            </a:lvl7pPr>
            <a:lvl8pPr marL="10875456" indent="0">
              <a:buNone/>
              <a:defRPr sz="5249" b="1"/>
            </a:lvl8pPr>
            <a:lvl9pPr marL="1242908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124"/>
      </p:ext>
    </p:extLst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5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776" indent="0">
              <a:buNone/>
              <a:defRPr sz="4164"/>
            </a:lvl2pPr>
            <a:lvl3pPr marL="3065522" indent="0">
              <a:buNone/>
              <a:defRPr sz="3333"/>
            </a:lvl3pPr>
            <a:lvl4pPr marL="4598291" indent="0">
              <a:buNone/>
              <a:defRPr sz="3166"/>
            </a:lvl4pPr>
            <a:lvl5pPr marL="6131043" indent="0">
              <a:buNone/>
              <a:defRPr sz="3166"/>
            </a:lvl5pPr>
            <a:lvl6pPr marL="7663809" indent="0">
              <a:buNone/>
              <a:defRPr sz="3166"/>
            </a:lvl6pPr>
            <a:lvl7pPr marL="9196566" indent="0">
              <a:buNone/>
              <a:defRPr sz="3166"/>
            </a:lvl7pPr>
            <a:lvl8pPr marL="10729332" indent="0">
              <a:buNone/>
              <a:defRPr sz="3166"/>
            </a:lvl8pPr>
            <a:lvl9pPr marL="1226209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6639"/>
      </p:ext>
    </p:extLst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776" indent="0">
              <a:buNone/>
              <a:defRPr sz="9413"/>
            </a:lvl2pPr>
            <a:lvl3pPr marL="3065522" indent="0">
              <a:buNone/>
              <a:defRPr sz="8332"/>
            </a:lvl3pPr>
            <a:lvl4pPr marL="4598291" indent="0">
              <a:buNone/>
              <a:defRPr sz="6914"/>
            </a:lvl4pPr>
            <a:lvl5pPr marL="6131043" indent="0">
              <a:buNone/>
              <a:defRPr sz="6914"/>
            </a:lvl5pPr>
            <a:lvl6pPr marL="7663809" indent="0">
              <a:buNone/>
              <a:defRPr sz="6914"/>
            </a:lvl6pPr>
            <a:lvl7pPr marL="9196566" indent="0">
              <a:buNone/>
              <a:defRPr sz="6914"/>
            </a:lvl7pPr>
            <a:lvl8pPr marL="10729332" indent="0">
              <a:buNone/>
              <a:defRPr sz="6914"/>
            </a:lvl8pPr>
            <a:lvl9pPr marL="12262090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776" indent="0">
              <a:buNone/>
              <a:defRPr sz="4164"/>
            </a:lvl2pPr>
            <a:lvl3pPr marL="3065522" indent="0">
              <a:buNone/>
              <a:defRPr sz="3333"/>
            </a:lvl3pPr>
            <a:lvl4pPr marL="4598291" indent="0">
              <a:buNone/>
              <a:defRPr sz="3166"/>
            </a:lvl4pPr>
            <a:lvl5pPr marL="6131043" indent="0">
              <a:buNone/>
              <a:defRPr sz="3166"/>
            </a:lvl5pPr>
            <a:lvl6pPr marL="7663809" indent="0">
              <a:buNone/>
              <a:defRPr sz="3166"/>
            </a:lvl6pPr>
            <a:lvl7pPr marL="9196566" indent="0">
              <a:buNone/>
              <a:defRPr sz="3166"/>
            </a:lvl7pPr>
            <a:lvl8pPr marL="10729332" indent="0">
              <a:buNone/>
              <a:defRPr sz="3166"/>
            </a:lvl8pPr>
            <a:lvl9pPr marL="1226209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4431"/>
      </p:ext>
    </p:extLst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9686"/>
      </p:ext>
    </p:extLst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3058"/>
      </p:ext>
    </p:extLst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566" tIns="153201" rIns="306566" bIns="15320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17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2419" indent="0">
              <a:buNone/>
              <a:defRPr sz="6082"/>
            </a:lvl2pPr>
            <a:lvl3pPr marL="3064805" indent="0">
              <a:buNone/>
              <a:defRPr sz="5249"/>
            </a:lvl3pPr>
            <a:lvl4pPr marL="4597216" indent="0">
              <a:buNone/>
              <a:defRPr sz="4833"/>
            </a:lvl4pPr>
            <a:lvl5pPr marL="6129615" indent="0">
              <a:buNone/>
              <a:defRPr sz="4833"/>
            </a:lvl5pPr>
            <a:lvl6pPr marL="7662022" indent="0">
              <a:buNone/>
              <a:defRPr sz="4833"/>
            </a:lvl6pPr>
            <a:lvl7pPr marL="9194417" indent="0">
              <a:buNone/>
              <a:defRPr sz="4833"/>
            </a:lvl7pPr>
            <a:lvl8pPr marL="10726830" indent="0">
              <a:buNone/>
              <a:defRPr sz="4833"/>
            </a:lvl8pPr>
            <a:lvl9pPr marL="1225923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4507"/>
      </p:ext>
    </p:extLst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800"/>
      </p:ext>
    </p:extLst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419" indent="0">
              <a:buNone/>
              <a:defRPr sz="6914" b="1"/>
            </a:lvl2pPr>
            <a:lvl3pPr marL="3064805" indent="0">
              <a:buNone/>
              <a:defRPr sz="6082" b="1"/>
            </a:lvl3pPr>
            <a:lvl4pPr marL="4597216" indent="0">
              <a:buNone/>
              <a:defRPr sz="5249" b="1"/>
            </a:lvl4pPr>
            <a:lvl5pPr marL="6129615" indent="0">
              <a:buNone/>
              <a:defRPr sz="5249" b="1"/>
            </a:lvl5pPr>
            <a:lvl6pPr marL="7662022" indent="0">
              <a:buNone/>
              <a:defRPr sz="5249" b="1"/>
            </a:lvl6pPr>
            <a:lvl7pPr marL="9194417" indent="0">
              <a:buNone/>
              <a:defRPr sz="5249" b="1"/>
            </a:lvl7pPr>
            <a:lvl8pPr marL="10726830" indent="0">
              <a:buNone/>
              <a:defRPr sz="5249" b="1"/>
            </a:lvl8pPr>
            <a:lvl9pPr marL="1225923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419" indent="0">
              <a:buNone/>
              <a:defRPr sz="6914" b="1"/>
            </a:lvl2pPr>
            <a:lvl3pPr marL="3064805" indent="0">
              <a:buNone/>
              <a:defRPr sz="6082" b="1"/>
            </a:lvl3pPr>
            <a:lvl4pPr marL="4597216" indent="0">
              <a:buNone/>
              <a:defRPr sz="5249" b="1"/>
            </a:lvl4pPr>
            <a:lvl5pPr marL="6129615" indent="0">
              <a:buNone/>
              <a:defRPr sz="5249" b="1"/>
            </a:lvl5pPr>
            <a:lvl6pPr marL="7662022" indent="0">
              <a:buNone/>
              <a:defRPr sz="5249" b="1"/>
            </a:lvl6pPr>
            <a:lvl7pPr marL="9194417" indent="0">
              <a:buNone/>
              <a:defRPr sz="5249" b="1"/>
            </a:lvl7pPr>
            <a:lvl8pPr marL="10726830" indent="0">
              <a:buNone/>
              <a:defRPr sz="5249" b="1"/>
            </a:lvl8pPr>
            <a:lvl9pPr marL="1225923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7732"/>
      </p:ext>
    </p:extLst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509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3241"/>
      </p:ext>
    </p:extLst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718"/>
      </p:ext>
    </p:extLst>
  </p:cSld>
  <p:clrMapOvr>
    <a:masterClrMapping/>
  </p:clrMapOvr>
  <p:transition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7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419" indent="0">
              <a:buNone/>
              <a:defRPr sz="4164"/>
            </a:lvl2pPr>
            <a:lvl3pPr marL="3064805" indent="0">
              <a:buNone/>
              <a:defRPr sz="3333"/>
            </a:lvl3pPr>
            <a:lvl4pPr marL="4597216" indent="0">
              <a:buNone/>
              <a:defRPr sz="3166"/>
            </a:lvl4pPr>
            <a:lvl5pPr marL="6129615" indent="0">
              <a:buNone/>
              <a:defRPr sz="3166"/>
            </a:lvl5pPr>
            <a:lvl6pPr marL="7662022" indent="0">
              <a:buNone/>
              <a:defRPr sz="3166"/>
            </a:lvl6pPr>
            <a:lvl7pPr marL="9194417" indent="0">
              <a:buNone/>
              <a:defRPr sz="3166"/>
            </a:lvl7pPr>
            <a:lvl8pPr marL="10726830" indent="0">
              <a:buNone/>
              <a:defRPr sz="3166"/>
            </a:lvl8pPr>
            <a:lvl9pPr marL="1225923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5640"/>
      </p:ext>
    </p:extLst>
  </p:cSld>
  <p:clrMapOvr>
    <a:masterClrMapping/>
  </p:clrMapOvr>
  <p:transition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419" indent="0">
              <a:buNone/>
              <a:defRPr sz="9413"/>
            </a:lvl2pPr>
            <a:lvl3pPr marL="3064805" indent="0">
              <a:buNone/>
              <a:defRPr sz="8332"/>
            </a:lvl3pPr>
            <a:lvl4pPr marL="4597216" indent="0">
              <a:buNone/>
              <a:defRPr sz="6914"/>
            </a:lvl4pPr>
            <a:lvl5pPr marL="6129615" indent="0">
              <a:buNone/>
              <a:defRPr sz="6914"/>
            </a:lvl5pPr>
            <a:lvl6pPr marL="7662022" indent="0">
              <a:buNone/>
              <a:defRPr sz="6914"/>
            </a:lvl6pPr>
            <a:lvl7pPr marL="9194417" indent="0">
              <a:buNone/>
              <a:defRPr sz="6914"/>
            </a:lvl7pPr>
            <a:lvl8pPr marL="10726830" indent="0">
              <a:buNone/>
              <a:defRPr sz="6914"/>
            </a:lvl8pPr>
            <a:lvl9pPr marL="12259231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419" indent="0">
              <a:buNone/>
              <a:defRPr sz="4164"/>
            </a:lvl2pPr>
            <a:lvl3pPr marL="3064805" indent="0">
              <a:buNone/>
              <a:defRPr sz="3333"/>
            </a:lvl3pPr>
            <a:lvl4pPr marL="4597216" indent="0">
              <a:buNone/>
              <a:defRPr sz="3166"/>
            </a:lvl4pPr>
            <a:lvl5pPr marL="6129615" indent="0">
              <a:buNone/>
              <a:defRPr sz="3166"/>
            </a:lvl5pPr>
            <a:lvl6pPr marL="7662022" indent="0">
              <a:buNone/>
              <a:defRPr sz="3166"/>
            </a:lvl6pPr>
            <a:lvl7pPr marL="9194417" indent="0">
              <a:buNone/>
              <a:defRPr sz="3166"/>
            </a:lvl7pPr>
            <a:lvl8pPr marL="10726830" indent="0">
              <a:buNone/>
              <a:defRPr sz="3166"/>
            </a:lvl8pPr>
            <a:lvl9pPr marL="1225923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2794"/>
      </p:ext>
    </p:extLst>
  </p:cSld>
  <p:clrMapOvr>
    <a:masterClrMapping/>
  </p:clrMapOvr>
  <p:transition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1471"/>
      </p:ext>
    </p:extLst>
  </p:cSld>
  <p:clrMapOvr>
    <a:masterClrMapping/>
  </p:clrMapOvr>
  <p:transition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8119"/>
      </p:ext>
    </p:extLst>
  </p:cSld>
  <p:clrMapOvr>
    <a:masterClrMapping/>
  </p:clrMapOvr>
  <p:transition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495" tIns="153167" rIns="306495" bIns="15316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3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2060" indent="0">
              <a:buNone/>
              <a:defRPr sz="6082"/>
            </a:lvl2pPr>
            <a:lvl3pPr marL="3064097" indent="0">
              <a:buNone/>
              <a:defRPr sz="5249"/>
            </a:lvl3pPr>
            <a:lvl4pPr marL="4596143" indent="0">
              <a:buNone/>
              <a:defRPr sz="4833"/>
            </a:lvl4pPr>
            <a:lvl5pPr marL="6128182" indent="0">
              <a:buNone/>
              <a:defRPr sz="4833"/>
            </a:lvl5pPr>
            <a:lvl6pPr marL="7660235" indent="0">
              <a:buNone/>
              <a:defRPr sz="4833"/>
            </a:lvl6pPr>
            <a:lvl7pPr marL="9192273" indent="0">
              <a:buNone/>
              <a:defRPr sz="4833"/>
            </a:lvl7pPr>
            <a:lvl8pPr marL="10724329" indent="0">
              <a:buNone/>
              <a:defRPr sz="4833"/>
            </a:lvl8pPr>
            <a:lvl9pPr marL="1225637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5694"/>
      </p:ext>
    </p:extLst>
  </p:cSld>
  <p:clrMapOvr>
    <a:masterClrMapping/>
  </p:clrMapOvr>
  <p:transition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5365"/>
      </p:ext>
    </p:extLst>
  </p:cSld>
  <p:clrMapOvr>
    <a:masterClrMapping/>
  </p:clrMapOvr>
  <p:transition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060" indent="0">
              <a:buNone/>
              <a:defRPr sz="6914" b="1"/>
            </a:lvl2pPr>
            <a:lvl3pPr marL="3064097" indent="0">
              <a:buNone/>
              <a:defRPr sz="6082" b="1"/>
            </a:lvl3pPr>
            <a:lvl4pPr marL="4596143" indent="0">
              <a:buNone/>
              <a:defRPr sz="5249" b="1"/>
            </a:lvl4pPr>
            <a:lvl5pPr marL="6128182" indent="0">
              <a:buNone/>
              <a:defRPr sz="5249" b="1"/>
            </a:lvl5pPr>
            <a:lvl6pPr marL="7660235" indent="0">
              <a:buNone/>
              <a:defRPr sz="5249" b="1"/>
            </a:lvl6pPr>
            <a:lvl7pPr marL="9192273" indent="0">
              <a:buNone/>
              <a:defRPr sz="5249" b="1"/>
            </a:lvl7pPr>
            <a:lvl8pPr marL="10724329" indent="0">
              <a:buNone/>
              <a:defRPr sz="5249" b="1"/>
            </a:lvl8pPr>
            <a:lvl9pPr marL="122563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060" indent="0">
              <a:buNone/>
              <a:defRPr sz="6914" b="1"/>
            </a:lvl2pPr>
            <a:lvl3pPr marL="3064097" indent="0">
              <a:buNone/>
              <a:defRPr sz="6082" b="1"/>
            </a:lvl3pPr>
            <a:lvl4pPr marL="4596143" indent="0">
              <a:buNone/>
              <a:defRPr sz="5249" b="1"/>
            </a:lvl4pPr>
            <a:lvl5pPr marL="6128182" indent="0">
              <a:buNone/>
              <a:defRPr sz="5249" b="1"/>
            </a:lvl5pPr>
            <a:lvl6pPr marL="7660235" indent="0">
              <a:buNone/>
              <a:defRPr sz="5249" b="1"/>
            </a:lvl6pPr>
            <a:lvl7pPr marL="9192273" indent="0">
              <a:buNone/>
              <a:defRPr sz="5249" b="1"/>
            </a:lvl7pPr>
            <a:lvl8pPr marL="10724329" indent="0">
              <a:buNone/>
              <a:defRPr sz="5249" b="1"/>
            </a:lvl8pPr>
            <a:lvl9pPr marL="122563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13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2639"/>
      </p:ext>
    </p:extLst>
  </p:cSld>
  <p:clrMapOvr>
    <a:masterClrMapping/>
  </p:clrMapOvr>
  <p:transition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1964"/>
      </p:ext>
    </p:extLst>
  </p:cSld>
  <p:clrMapOvr>
    <a:masterClrMapping/>
  </p:clrMapOvr>
  <p:transition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192"/>
      </p:ext>
    </p:extLst>
  </p:cSld>
  <p:clrMapOvr>
    <a:masterClrMapping/>
  </p:clrMapOvr>
  <p:transition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9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060" indent="0">
              <a:buNone/>
              <a:defRPr sz="4164"/>
            </a:lvl2pPr>
            <a:lvl3pPr marL="3064097" indent="0">
              <a:buNone/>
              <a:defRPr sz="3333"/>
            </a:lvl3pPr>
            <a:lvl4pPr marL="4596143" indent="0">
              <a:buNone/>
              <a:defRPr sz="3166"/>
            </a:lvl4pPr>
            <a:lvl5pPr marL="6128182" indent="0">
              <a:buNone/>
              <a:defRPr sz="3166"/>
            </a:lvl5pPr>
            <a:lvl6pPr marL="7660235" indent="0">
              <a:buNone/>
              <a:defRPr sz="3166"/>
            </a:lvl6pPr>
            <a:lvl7pPr marL="9192273" indent="0">
              <a:buNone/>
              <a:defRPr sz="3166"/>
            </a:lvl7pPr>
            <a:lvl8pPr marL="10724329" indent="0">
              <a:buNone/>
              <a:defRPr sz="3166"/>
            </a:lvl8pPr>
            <a:lvl9pPr marL="122563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027"/>
      </p:ext>
    </p:extLst>
  </p:cSld>
  <p:clrMapOvr>
    <a:masterClrMapping/>
  </p:clrMapOvr>
  <p:transition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060" indent="0">
              <a:buNone/>
              <a:defRPr sz="9413"/>
            </a:lvl2pPr>
            <a:lvl3pPr marL="3064097" indent="0">
              <a:buNone/>
              <a:defRPr sz="8332"/>
            </a:lvl3pPr>
            <a:lvl4pPr marL="4596143" indent="0">
              <a:buNone/>
              <a:defRPr sz="6914"/>
            </a:lvl4pPr>
            <a:lvl5pPr marL="6128182" indent="0">
              <a:buNone/>
              <a:defRPr sz="6914"/>
            </a:lvl5pPr>
            <a:lvl6pPr marL="7660235" indent="0">
              <a:buNone/>
              <a:defRPr sz="6914"/>
            </a:lvl6pPr>
            <a:lvl7pPr marL="9192273" indent="0">
              <a:buNone/>
              <a:defRPr sz="6914"/>
            </a:lvl7pPr>
            <a:lvl8pPr marL="10724329" indent="0">
              <a:buNone/>
              <a:defRPr sz="6914"/>
            </a:lvl8pPr>
            <a:lvl9pPr marL="12256371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060" indent="0">
              <a:buNone/>
              <a:defRPr sz="4164"/>
            </a:lvl2pPr>
            <a:lvl3pPr marL="3064097" indent="0">
              <a:buNone/>
              <a:defRPr sz="3333"/>
            </a:lvl3pPr>
            <a:lvl4pPr marL="4596143" indent="0">
              <a:buNone/>
              <a:defRPr sz="3166"/>
            </a:lvl4pPr>
            <a:lvl5pPr marL="6128182" indent="0">
              <a:buNone/>
              <a:defRPr sz="3166"/>
            </a:lvl5pPr>
            <a:lvl6pPr marL="7660235" indent="0">
              <a:buNone/>
              <a:defRPr sz="3166"/>
            </a:lvl6pPr>
            <a:lvl7pPr marL="9192273" indent="0">
              <a:buNone/>
              <a:defRPr sz="3166"/>
            </a:lvl7pPr>
            <a:lvl8pPr marL="10724329" indent="0">
              <a:buNone/>
              <a:defRPr sz="3166"/>
            </a:lvl8pPr>
            <a:lvl9pPr marL="122563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625"/>
      </p:ext>
    </p:extLst>
  </p:cSld>
  <p:clrMapOvr>
    <a:masterClrMapping/>
  </p:clrMapOvr>
  <p:transition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6819"/>
      </p:ext>
    </p:extLst>
  </p:cSld>
  <p:clrMapOvr>
    <a:masterClrMapping/>
  </p:clrMapOvr>
  <p:transition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823"/>
      </p:ext>
    </p:extLst>
  </p:cSld>
  <p:clrMapOvr>
    <a:masterClrMapping/>
  </p:clrMapOvr>
  <p:transition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424" tIns="153130" rIns="306424" bIns="15313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4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1704" indent="0">
              <a:buNone/>
              <a:defRPr sz="6082"/>
            </a:lvl2pPr>
            <a:lvl3pPr marL="3063379" indent="0">
              <a:buNone/>
              <a:defRPr sz="5249"/>
            </a:lvl3pPr>
            <a:lvl4pPr marL="4595072" indent="0">
              <a:buNone/>
              <a:defRPr sz="4833"/>
            </a:lvl4pPr>
            <a:lvl5pPr marL="6126753" indent="0">
              <a:buNone/>
              <a:defRPr sz="4833"/>
            </a:lvl5pPr>
            <a:lvl6pPr marL="7658448" indent="0">
              <a:buNone/>
              <a:defRPr sz="4833"/>
            </a:lvl6pPr>
            <a:lvl7pPr marL="9190128" indent="0">
              <a:buNone/>
              <a:defRPr sz="4833"/>
            </a:lvl7pPr>
            <a:lvl8pPr marL="10721825" indent="0">
              <a:buNone/>
              <a:defRPr sz="4833"/>
            </a:lvl8pPr>
            <a:lvl9pPr marL="1225351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2810"/>
      </p:ext>
    </p:extLst>
  </p:cSld>
  <p:clrMapOvr>
    <a:masterClrMapping/>
  </p:clrMapOvr>
  <p:transition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253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8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4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8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3637" indent="0">
              <a:buNone/>
              <a:defRPr sz="4164"/>
            </a:lvl2pPr>
            <a:lvl3pPr marL="3107274" indent="0">
              <a:buNone/>
              <a:defRPr sz="3333"/>
            </a:lvl3pPr>
            <a:lvl4pPr marL="4660904" indent="0">
              <a:buNone/>
              <a:defRPr sz="3166"/>
            </a:lvl4pPr>
            <a:lvl5pPr marL="6214542" indent="0">
              <a:buNone/>
              <a:defRPr sz="3166"/>
            </a:lvl5pPr>
            <a:lvl6pPr marL="7768179" indent="0">
              <a:buNone/>
              <a:defRPr sz="3166"/>
            </a:lvl6pPr>
            <a:lvl7pPr marL="9321810" indent="0">
              <a:buNone/>
              <a:defRPr sz="3166"/>
            </a:lvl7pPr>
            <a:lvl8pPr marL="10875456" indent="0">
              <a:buNone/>
              <a:defRPr sz="3166"/>
            </a:lvl8pPr>
            <a:lvl9pPr marL="1242908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4470"/>
      </p:ext>
    </p:extLst>
  </p:cSld>
  <p:clrMapOvr>
    <a:masterClrMapping/>
  </p:clrMapOvr>
  <p:transition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704" indent="0">
              <a:buNone/>
              <a:defRPr sz="6914" b="1"/>
            </a:lvl2pPr>
            <a:lvl3pPr marL="3063379" indent="0">
              <a:buNone/>
              <a:defRPr sz="6082" b="1"/>
            </a:lvl3pPr>
            <a:lvl4pPr marL="4595072" indent="0">
              <a:buNone/>
              <a:defRPr sz="5249" b="1"/>
            </a:lvl4pPr>
            <a:lvl5pPr marL="6126753" indent="0">
              <a:buNone/>
              <a:defRPr sz="5249" b="1"/>
            </a:lvl5pPr>
            <a:lvl6pPr marL="7658448" indent="0">
              <a:buNone/>
              <a:defRPr sz="5249" b="1"/>
            </a:lvl6pPr>
            <a:lvl7pPr marL="9190128" indent="0">
              <a:buNone/>
              <a:defRPr sz="5249" b="1"/>
            </a:lvl7pPr>
            <a:lvl8pPr marL="10721825" indent="0">
              <a:buNone/>
              <a:defRPr sz="5249" b="1"/>
            </a:lvl8pPr>
            <a:lvl9pPr marL="1225351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704" indent="0">
              <a:buNone/>
              <a:defRPr sz="6914" b="1"/>
            </a:lvl2pPr>
            <a:lvl3pPr marL="3063379" indent="0">
              <a:buNone/>
              <a:defRPr sz="6082" b="1"/>
            </a:lvl3pPr>
            <a:lvl4pPr marL="4595072" indent="0">
              <a:buNone/>
              <a:defRPr sz="5249" b="1"/>
            </a:lvl4pPr>
            <a:lvl5pPr marL="6126753" indent="0">
              <a:buNone/>
              <a:defRPr sz="5249" b="1"/>
            </a:lvl5pPr>
            <a:lvl6pPr marL="7658448" indent="0">
              <a:buNone/>
              <a:defRPr sz="5249" b="1"/>
            </a:lvl6pPr>
            <a:lvl7pPr marL="9190128" indent="0">
              <a:buNone/>
              <a:defRPr sz="5249" b="1"/>
            </a:lvl7pPr>
            <a:lvl8pPr marL="10721825" indent="0">
              <a:buNone/>
              <a:defRPr sz="5249" b="1"/>
            </a:lvl8pPr>
            <a:lvl9pPr marL="1225351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3741"/>
      </p:ext>
    </p:extLst>
  </p:cSld>
  <p:clrMapOvr>
    <a:masterClrMapping/>
  </p:clrMapOvr>
  <p:transition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0967"/>
      </p:ext>
    </p:extLst>
  </p:cSld>
  <p:clrMapOvr>
    <a:masterClrMapping/>
  </p:clrMapOvr>
  <p:transition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3137"/>
      </p:ext>
    </p:extLst>
  </p:cSld>
  <p:clrMapOvr>
    <a:masterClrMapping/>
  </p:clrMapOvr>
  <p:transition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0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1704" indent="0">
              <a:buNone/>
              <a:defRPr sz="4164"/>
            </a:lvl2pPr>
            <a:lvl3pPr marL="3063379" indent="0">
              <a:buNone/>
              <a:defRPr sz="3333"/>
            </a:lvl3pPr>
            <a:lvl4pPr marL="4595072" indent="0">
              <a:buNone/>
              <a:defRPr sz="3166"/>
            </a:lvl4pPr>
            <a:lvl5pPr marL="6126753" indent="0">
              <a:buNone/>
              <a:defRPr sz="3166"/>
            </a:lvl5pPr>
            <a:lvl6pPr marL="7658448" indent="0">
              <a:buNone/>
              <a:defRPr sz="3166"/>
            </a:lvl6pPr>
            <a:lvl7pPr marL="9190128" indent="0">
              <a:buNone/>
              <a:defRPr sz="3166"/>
            </a:lvl7pPr>
            <a:lvl8pPr marL="10721825" indent="0">
              <a:buNone/>
              <a:defRPr sz="3166"/>
            </a:lvl8pPr>
            <a:lvl9pPr marL="1225351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483"/>
      </p:ext>
    </p:extLst>
  </p:cSld>
  <p:clrMapOvr>
    <a:masterClrMapping/>
  </p:clrMapOvr>
  <p:transition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1704" indent="0">
              <a:buNone/>
              <a:defRPr sz="9413"/>
            </a:lvl2pPr>
            <a:lvl3pPr marL="3063379" indent="0">
              <a:buNone/>
              <a:defRPr sz="8332"/>
            </a:lvl3pPr>
            <a:lvl4pPr marL="4595072" indent="0">
              <a:buNone/>
              <a:defRPr sz="6914"/>
            </a:lvl4pPr>
            <a:lvl5pPr marL="6126753" indent="0">
              <a:buNone/>
              <a:defRPr sz="6914"/>
            </a:lvl5pPr>
            <a:lvl6pPr marL="7658448" indent="0">
              <a:buNone/>
              <a:defRPr sz="6914"/>
            </a:lvl6pPr>
            <a:lvl7pPr marL="9190128" indent="0">
              <a:buNone/>
              <a:defRPr sz="6914"/>
            </a:lvl7pPr>
            <a:lvl8pPr marL="10721825" indent="0">
              <a:buNone/>
              <a:defRPr sz="6914"/>
            </a:lvl8pPr>
            <a:lvl9pPr marL="12253513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1704" indent="0">
              <a:buNone/>
              <a:defRPr sz="4164"/>
            </a:lvl2pPr>
            <a:lvl3pPr marL="3063379" indent="0">
              <a:buNone/>
              <a:defRPr sz="3333"/>
            </a:lvl3pPr>
            <a:lvl4pPr marL="4595072" indent="0">
              <a:buNone/>
              <a:defRPr sz="3166"/>
            </a:lvl4pPr>
            <a:lvl5pPr marL="6126753" indent="0">
              <a:buNone/>
              <a:defRPr sz="3166"/>
            </a:lvl5pPr>
            <a:lvl6pPr marL="7658448" indent="0">
              <a:buNone/>
              <a:defRPr sz="3166"/>
            </a:lvl6pPr>
            <a:lvl7pPr marL="9190128" indent="0">
              <a:buNone/>
              <a:defRPr sz="3166"/>
            </a:lvl7pPr>
            <a:lvl8pPr marL="10721825" indent="0">
              <a:buNone/>
              <a:defRPr sz="3166"/>
            </a:lvl8pPr>
            <a:lvl9pPr marL="1225351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1947"/>
      </p:ext>
    </p:extLst>
  </p:cSld>
  <p:clrMapOvr>
    <a:masterClrMapping/>
  </p:clrMapOvr>
  <p:transition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0326"/>
      </p:ext>
    </p:extLst>
  </p:cSld>
  <p:clrMapOvr>
    <a:masterClrMapping/>
  </p:clrMapOvr>
  <p:transition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340"/>
      </p:ext>
    </p:extLst>
  </p:cSld>
  <p:clrMapOvr>
    <a:masterClrMapping/>
  </p:clrMapOvr>
  <p:transition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354" tIns="153091" rIns="306354" bIns="15309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9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60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1347" indent="0">
              <a:buNone/>
              <a:defRPr sz="6082"/>
            </a:lvl2pPr>
            <a:lvl3pPr marL="3062663" indent="0">
              <a:buNone/>
              <a:defRPr sz="5249"/>
            </a:lvl3pPr>
            <a:lvl4pPr marL="4594000" indent="0">
              <a:buNone/>
              <a:defRPr sz="4833"/>
            </a:lvl4pPr>
            <a:lvl5pPr marL="6125322" indent="0">
              <a:buNone/>
              <a:defRPr sz="4833"/>
            </a:lvl5pPr>
            <a:lvl6pPr marL="7656658" indent="0">
              <a:buNone/>
              <a:defRPr sz="4833"/>
            </a:lvl6pPr>
            <a:lvl7pPr marL="9187986" indent="0">
              <a:buNone/>
              <a:defRPr sz="4833"/>
            </a:lvl7pPr>
            <a:lvl8pPr marL="10719325" indent="0">
              <a:buNone/>
              <a:defRPr sz="4833"/>
            </a:lvl8pPr>
            <a:lvl9pPr marL="1225065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076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3637" indent="0">
              <a:buNone/>
              <a:defRPr sz="9413"/>
            </a:lvl2pPr>
            <a:lvl3pPr marL="3107274" indent="0">
              <a:buNone/>
              <a:defRPr sz="8332"/>
            </a:lvl3pPr>
            <a:lvl4pPr marL="4660904" indent="0">
              <a:buNone/>
              <a:defRPr sz="6914"/>
            </a:lvl4pPr>
            <a:lvl5pPr marL="6214542" indent="0">
              <a:buNone/>
              <a:defRPr sz="6914"/>
            </a:lvl5pPr>
            <a:lvl6pPr marL="7768179" indent="0">
              <a:buNone/>
              <a:defRPr sz="6914"/>
            </a:lvl6pPr>
            <a:lvl7pPr marL="9321810" indent="0">
              <a:buNone/>
              <a:defRPr sz="6914"/>
            </a:lvl7pPr>
            <a:lvl8pPr marL="10875456" indent="0">
              <a:buNone/>
              <a:defRPr sz="6914"/>
            </a:lvl8pPr>
            <a:lvl9pPr marL="12429081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3637" indent="0">
              <a:buNone/>
              <a:defRPr sz="4164"/>
            </a:lvl2pPr>
            <a:lvl3pPr marL="3107274" indent="0">
              <a:buNone/>
              <a:defRPr sz="3333"/>
            </a:lvl3pPr>
            <a:lvl4pPr marL="4660904" indent="0">
              <a:buNone/>
              <a:defRPr sz="3166"/>
            </a:lvl4pPr>
            <a:lvl5pPr marL="6214542" indent="0">
              <a:buNone/>
              <a:defRPr sz="3166"/>
            </a:lvl5pPr>
            <a:lvl6pPr marL="7768179" indent="0">
              <a:buNone/>
              <a:defRPr sz="3166"/>
            </a:lvl6pPr>
            <a:lvl7pPr marL="9321810" indent="0">
              <a:buNone/>
              <a:defRPr sz="3166"/>
            </a:lvl7pPr>
            <a:lvl8pPr marL="10875456" indent="0">
              <a:buNone/>
              <a:defRPr sz="3166"/>
            </a:lvl8pPr>
            <a:lvl9pPr marL="1242908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448"/>
      </p:ext>
    </p:extLst>
  </p:cSld>
  <p:clrMapOvr>
    <a:masterClrMapping/>
  </p:clrMapOvr>
  <p:transition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0224"/>
      </p:ext>
    </p:extLst>
  </p:cSld>
  <p:clrMapOvr>
    <a:masterClrMapping/>
  </p:clrMapOvr>
  <p:transition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347" indent="0">
              <a:buNone/>
              <a:defRPr sz="6914" b="1"/>
            </a:lvl2pPr>
            <a:lvl3pPr marL="3062663" indent="0">
              <a:buNone/>
              <a:defRPr sz="6082" b="1"/>
            </a:lvl3pPr>
            <a:lvl4pPr marL="4594000" indent="0">
              <a:buNone/>
              <a:defRPr sz="5249" b="1"/>
            </a:lvl4pPr>
            <a:lvl5pPr marL="6125322" indent="0">
              <a:buNone/>
              <a:defRPr sz="5249" b="1"/>
            </a:lvl5pPr>
            <a:lvl6pPr marL="7656658" indent="0">
              <a:buNone/>
              <a:defRPr sz="5249" b="1"/>
            </a:lvl6pPr>
            <a:lvl7pPr marL="9187986" indent="0">
              <a:buNone/>
              <a:defRPr sz="5249" b="1"/>
            </a:lvl7pPr>
            <a:lvl8pPr marL="10719325" indent="0">
              <a:buNone/>
              <a:defRPr sz="5249" b="1"/>
            </a:lvl8pPr>
            <a:lvl9pPr marL="1225065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347" indent="0">
              <a:buNone/>
              <a:defRPr sz="6914" b="1"/>
            </a:lvl2pPr>
            <a:lvl3pPr marL="3062663" indent="0">
              <a:buNone/>
              <a:defRPr sz="6082" b="1"/>
            </a:lvl3pPr>
            <a:lvl4pPr marL="4594000" indent="0">
              <a:buNone/>
              <a:defRPr sz="5249" b="1"/>
            </a:lvl4pPr>
            <a:lvl5pPr marL="6125322" indent="0">
              <a:buNone/>
              <a:defRPr sz="5249" b="1"/>
            </a:lvl5pPr>
            <a:lvl6pPr marL="7656658" indent="0">
              <a:buNone/>
              <a:defRPr sz="5249" b="1"/>
            </a:lvl6pPr>
            <a:lvl7pPr marL="9187986" indent="0">
              <a:buNone/>
              <a:defRPr sz="5249" b="1"/>
            </a:lvl7pPr>
            <a:lvl8pPr marL="10719325" indent="0">
              <a:buNone/>
              <a:defRPr sz="5249" b="1"/>
            </a:lvl8pPr>
            <a:lvl9pPr marL="1225065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9313"/>
      </p:ext>
    </p:extLst>
  </p:cSld>
  <p:clrMapOvr>
    <a:masterClrMapping/>
  </p:clrMapOvr>
  <p:transition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1534"/>
      </p:ext>
    </p:extLst>
  </p:cSld>
  <p:clrMapOvr>
    <a:masterClrMapping/>
  </p:clrMapOvr>
  <p:transition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6909"/>
      </p:ext>
    </p:extLst>
  </p:cSld>
  <p:clrMapOvr>
    <a:masterClrMapping/>
  </p:clrMapOvr>
  <p:transition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1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1347" indent="0">
              <a:buNone/>
              <a:defRPr sz="4164"/>
            </a:lvl2pPr>
            <a:lvl3pPr marL="3062663" indent="0">
              <a:buNone/>
              <a:defRPr sz="3333"/>
            </a:lvl3pPr>
            <a:lvl4pPr marL="4594000" indent="0">
              <a:buNone/>
              <a:defRPr sz="3166"/>
            </a:lvl4pPr>
            <a:lvl5pPr marL="6125322" indent="0">
              <a:buNone/>
              <a:defRPr sz="3166"/>
            </a:lvl5pPr>
            <a:lvl6pPr marL="7656658" indent="0">
              <a:buNone/>
              <a:defRPr sz="3166"/>
            </a:lvl6pPr>
            <a:lvl7pPr marL="9187986" indent="0">
              <a:buNone/>
              <a:defRPr sz="3166"/>
            </a:lvl7pPr>
            <a:lvl8pPr marL="10719325" indent="0">
              <a:buNone/>
              <a:defRPr sz="3166"/>
            </a:lvl8pPr>
            <a:lvl9pPr marL="1225065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1667"/>
      </p:ext>
    </p:extLst>
  </p:cSld>
  <p:clrMapOvr>
    <a:masterClrMapping/>
  </p:clrMapOvr>
  <p:transition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1347" indent="0">
              <a:buNone/>
              <a:defRPr sz="9413"/>
            </a:lvl2pPr>
            <a:lvl3pPr marL="3062663" indent="0">
              <a:buNone/>
              <a:defRPr sz="8332"/>
            </a:lvl3pPr>
            <a:lvl4pPr marL="4594000" indent="0">
              <a:buNone/>
              <a:defRPr sz="6914"/>
            </a:lvl4pPr>
            <a:lvl5pPr marL="6125322" indent="0">
              <a:buNone/>
              <a:defRPr sz="6914"/>
            </a:lvl5pPr>
            <a:lvl6pPr marL="7656658" indent="0">
              <a:buNone/>
              <a:defRPr sz="6914"/>
            </a:lvl6pPr>
            <a:lvl7pPr marL="9187986" indent="0">
              <a:buNone/>
              <a:defRPr sz="6914"/>
            </a:lvl7pPr>
            <a:lvl8pPr marL="10719325" indent="0">
              <a:buNone/>
              <a:defRPr sz="6914"/>
            </a:lvl8pPr>
            <a:lvl9pPr marL="12250659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1347" indent="0">
              <a:buNone/>
              <a:defRPr sz="4164"/>
            </a:lvl2pPr>
            <a:lvl3pPr marL="3062663" indent="0">
              <a:buNone/>
              <a:defRPr sz="3333"/>
            </a:lvl3pPr>
            <a:lvl4pPr marL="4594000" indent="0">
              <a:buNone/>
              <a:defRPr sz="3166"/>
            </a:lvl4pPr>
            <a:lvl5pPr marL="6125322" indent="0">
              <a:buNone/>
              <a:defRPr sz="3166"/>
            </a:lvl5pPr>
            <a:lvl6pPr marL="7656658" indent="0">
              <a:buNone/>
              <a:defRPr sz="3166"/>
            </a:lvl6pPr>
            <a:lvl7pPr marL="9187986" indent="0">
              <a:buNone/>
              <a:defRPr sz="3166"/>
            </a:lvl7pPr>
            <a:lvl8pPr marL="10719325" indent="0">
              <a:buNone/>
              <a:defRPr sz="3166"/>
            </a:lvl8pPr>
            <a:lvl9pPr marL="1225065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089"/>
      </p:ext>
    </p:extLst>
  </p:cSld>
  <p:clrMapOvr>
    <a:masterClrMapping/>
  </p:clrMapOvr>
  <p:transition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516"/>
      </p:ext>
    </p:extLst>
  </p:cSld>
  <p:clrMapOvr>
    <a:masterClrMapping/>
  </p:clrMapOvr>
  <p:transition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6200"/>
      </p:ext>
    </p:extLst>
  </p:cSld>
  <p:clrMapOvr>
    <a:masterClrMapping/>
  </p:clrMapOvr>
  <p:transition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283" tIns="153055" rIns="306283" bIns="15305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9649"/>
      </p:ext>
    </p:extLst>
  </p:cSld>
  <p:clrMapOvr>
    <a:masterClrMapping/>
  </p:clrMapOvr>
  <p:transition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73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0990" indent="0">
              <a:buNone/>
              <a:defRPr sz="6082"/>
            </a:lvl2pPr>
            <a:lvl3pPr marL="3061947" indent="0">
              <a:buNone/>
              <a:defRPr sz="5249"/>
            </a:lvl3pPr>
            <a:lvl4pPr marL="4592928" indent="0">
              <a:buNone/>
              <a:defRPr sz="4833"/>
            </a:lvl4pPr>
            <a:lvl5pPr marL="6123893" indent="0">
              <a:buNone/>
              <a:defRPr sz="4833"/>
            </a:lvl5pPr>
            <a:lvl6pPr marL="7654878" indent="0">
              <a:buNone/>
              <a:defRPr sz="4833"/>
            </a:lvl6pPr>
            <a:lvl7pPr marL="9185841" indent="0">
              <a:buNone/>
              <a:defRPr sz="4833"/>
            </a:lvl7pPr>
            <a:lvl8pPr marL="10716829" indent="0">
              <a:buNone/>
              <a:defRPr sz="4833"/>
            </a:lvl8pPr>
            <a:lvl9pPr marL="1224780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702"/>
      </p:ext>
    </p:extLst>
  </p:cSld>
  <p:clrMapOvr>
    <a:masterClrMapping/>
  </p:clrMapOvr>
  <p:transition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4999"/>
      </p:ext>
    </p:extLst>
  </p:cSld>
  <p:clrMapOvr>
    <a:masterClrMapping/>
  </p:clrMapOvr>
  <p:transition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990" indent="0">
              <a:buNone/>
              <a:defRPr sz="6914" b="1"/>
            </a:lvl2pPr>
            <a:lvl3pPr marL="3061947" indent="0">
              <a:buNone/>
              <a:defRPr sz="6082" b="1"/>
            </a:lvl3pPr>
            <a:lvl4pPr marL="4592928" indent="0">
              <a:buNone/>
              <a:defRPr sz="5249" b="1"/>
            </a:lvl4pPr>
            <a:lvl5pPr marL="6123893" indent="0">
              <a:buNone/>
              <a:defRPr sz="5249" b="1"/>
            </a:lvl5pPr>
            <a:lvl6pPr marL="7654878" indent="0">
              <a:buNone/>
              <a:defRPr sz="5249" b="1"/>
            </a:lvl6pPr>
            <a:lvl7pPr marL="9185841" indent="0">
              <a:buNone/>
              <a:defRPr sz="5249" b="1"/>
            </a:lvl7pPr>
            <a:lvl8pPr marL="10716829" indent="0">
              <a:buNone/>
              <a:defRPr sz="5249" b="1"/>
            </a:lvl8pPr>
            <a:lvl9pPr marL="1224780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990" indent="0">
              <a:buNone/>
              <a:defRPr sz="6914" b="1"/>
            </a:lvl2pPr>
            <a:lvl3pPr marL="3061947" indent="0">
              <a:buNone/>
              <a:defRPr sz="6082" b="1"/>
            </a:lvl3pPr>
            <a:lvl4pPr marL="4592928" indent="0">
              <a:buNone/>
              <a:defRPr sz="5249" b="1"/>
            </a:lvl4pPr>
            <a:lvl5pPr marL="6123893" indent="0">
              <a:buNone/>
              <a:defRPr sz="5249" b="1"/>
            </a:lvl5pPr>
            <a:lvl6pPr marL="7654878" indent="0">
              <a:buNone/>
              <a:defRPr sz="5249" b="1"/>
            </a:lvl6pPr>
            <a:lvl7pPr marL="9185841" indent="0">
              <a:buNone/>
              <a:defRPr sz="5249" b="1"/>
            </a:lvl7pPr>
            <a:lvl8pPr marL="10716829" indent="0">
              <a:buNone/>
              <a:defRPr sz="5249" b="1"/>
            </a:lvl8pPr>
            <a:lvl9pPr marL="1224780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947"/>
      </p:ext>
    </p:extLst>
  </p:cSld>
  <p:clrMapOvr>
    <a:masterClrMapping/>
  </p:clrMapOvr>
  <p:transition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224"/>
      </p:ext>
    </p:extLst>
  </p:cSld>
  <p:clrMapOvr>
    <a:masterClrMapping/>
  </p:clrMapOvr>
  <p:transition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93"/>
      </p:ext>
    </p:extLst>
  </p:cSld>
  <p:clrMapOvr>
    <a:masterClrMapping/>
  </p:clrMapOvr>
  <p:transition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9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3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9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0990" indent="0">
              <a:buNone/>
              <a:defRPr sz="4164"/>
            </a:lvl2pPr>
            <a:lvl3pPr marL="3061947" indent="0">
              <a:buNone/>
              <a:defRPr sz="3333"/>
            </a:lvl3pPr>
            <a:lvl4pPr marL="4592928" indent="0">
              <a:buNone/>
              <a:defRPr sz="3166"/>
            </a:lvl4pPr>
            <a:lvl5pPr marL="6123893" indent="0">
              <a:buNone/>
              <a:defRPr sz="3166"/>
            </a:lvl5pPr>
            <a:lvl6pPr marL="7654878" indent="0">
              <a:buNone/>
              <a:defRPr sz="3166"/>
            </a:lvl6pPr>
            <a:lvl7pPr marL="9185841" indent="0">
              <a:buNone/>
              <a:defRPr sz="3166"/>
            </a:lvl7pPr>
            <a:lvl8pPr marL="10716829" indent="0">
              <a:buNone/>
              <a:defRPr sz="3166"/>
            </a:lvl8pPr>
            <a:lvl9pPr marL="1224780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363"/>
      </p:ext>
    </p:extLst>
  </p:cSld>
  <p:clrMapOvr>
    <a:masterClrMapping/>
  </p:clrMapOvr>
  <p:transition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0990" indent="0">
              <a:buNone/>
              <a:defRPr sz="9413"/>
            </a:lvl2pPr>
            <a:lvl3pPr marL="3061947" indent="0">
              <a:buNone/>
              <a:defRPr sz="8332"/>
            </a:lvl3pPr>
            <a:lvl4pPr marL="4592928" indent="0">
              <a:buNone/>
              <a:defRPr sz="6914"/>
            </a:lvl4pPr>
            <a:lvl5pPr marL="6123893" indent="0">
              <a:buNone/>
              <a:defRPr sz="6914"/>
            </a:lvl5pPr>
            <a:lvl6pPr marL="7654878" indent="0">
              <a:buNone/>
              <a:defRPr sz="6914"/>
            </a:lvl6pPr>
            <a:lvl7pPr marL="9185841" indent="0">
              <a:buNone/>
              <a:defRPr sz="6914"/>
            </a:lvl7pPr>
            <a:lvl8pPr marL="10716829" indent="0">
              <a:buNone/>
              <a:defRPr sz="6914"/>
            </a:lvl8pPr>
            <a:lvl9pPr marL="12247803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0990" indent="0">
              <a:buNone/>
              <a:defRPr sz="4164"/>
            </a:lvl2pPr>
            <a:lvl3pPr marL="3061947" indent="0">
              <a:buNone/>
              <a:defRPr sz="3333"/>
            </a:lvl3pPr>
            <a:lvl4pPr marL="4592928" indent="0">
              <a:buNone/>
              <a:defRPr sz="3166"/>
            </a:lvl4pPr>
            <a:lvl5pPr marL="6123893" indent="0">
              <a:buNone/>
              <a:defRPr sz="3166"/>
            </a:lvl5pPr>
            <a:lvl6pPr marL="7654878" indent="0">
              <a:buNone/>
              <a:defRPr sz="3166"/>
            </a:lvl6pPr>
            <a:lvl7pPr marL="9185841" indent="0">
              <a:buNone/>
              <a:defRPr sz="3166"/>
            </a:lvl7pPr>
            <a:lvl8pPr marL="10716829" indent="0">
              <a:buNone/>
              <a:defRPr sz="3166"/>
            </a:lvl8pPr>
            <a:lvl9pPr marL="1224780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5981"/>
      </p:ext>
    </p:extLst>
  </p:cSld>
  <p:clrMapOvr>
    <a:masterClrMapping/>
  </p:clrMapOvr>
  <p:transition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265"/>
      </p:ext>
    </p:extLst>
  </p:cSld>
  <p:clrMapOvr>
    <a:masterClrMapping/>
  </p:clrMapOvr>
  <p:transition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6272"/>
      </p:ext>
    </p:extLst>
  </p:cSld>
  <p:clrMapOvr>
    <a:masterClrMapping/>
  </p:clrMapOvr>
  <p:transition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209" tIns="153017" rIns="306209" bIns="15301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2819"/>
      </p:ext>
    </p:extLst>
  </p:cSld>
  <p:clrMapOvr>
    <a:masterClrMapping/>
  </p:clrMapOvr>
  <p:transition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8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391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0633" indent="0">
              <a:buNone/>
              <a:defRPr sz="6082"/>
            </a:lvl2pPr>
            <a:lvl3pPr marL="3061235" indent="0">
              <a:buNone/>
              <a:defRPr sz="5249"/>
            </a:lvl3pPr>
            <a:lvl4pPr marL="4591855" indent="0">
              <a:buNone/>
              <a:defRPr sz="4833"/>
            </a:lvl4pPr>
            <a:lvl5pPr marL="6122463" indent="0">
              <a:buNone/>
              <a:defRPr sz="4833"/>
            </a:lvl5pPr>
            <a:lvl6pPr marL="7653095" indent="0">
              <a:buNone/>
              <a:defRPr sz="4833"/>
            </a:lvl6pPr>
            <a:lvl7pPr marL="9183701" indent="0">
              <a:buNone/>
              <a:defRPr sz="4833"/>
            </a:lvl7pPr>
            <a:lvl8pPr marL="10714329" indent="0">
              <a:buNone/>
              <a:defRPr sz="4833"/>
            </a:lvl8pPr>
            <a:lvl9pPr marL="1224494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573"/>
      </p:ext>
    </p:extLst>
  </p:cSld>
  <p:clrMapOvr>
    <a:masterClrMapping/>
  </p:clrMapOvr>
  <p:transition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5966"/>
      </p:ext>
    </p:extLst>
  </p:cSld>
  <p:clrMapOvr>
    <a:masterClrMapping/>
  </p:clrMapOvr>
  <p:transition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633" indent="0">
              <a:buNone/>
              <a:defRPr sz="6914" b="1"/>
            </a:lvl2pPr>
            <a:lvl3pPr marL="3061235" indent="0">
              <a:buNone/>
              <a:defRPr sz="6082" b="1"/>
            </a:lvl3pPr>
            <a:lvl4pPr marL="4591855" indent="0">
              <a:buNone/>
              <a:defRPr sz="5249" b="1"/>
            </a:lvl4pPr>
            <a:lvl5pPr marL="6122463" indent="0">
              <a:buNone/>
              <a:defRPr sz="5249" b="1"/>
            </a:lvl5pPr>
            <a:lvl6pPr marL="7653095" indent="0">
              <a:buNone/>
              <a:defRPr sz="5249" b="1"/>
            </a:lvl6pPr>
            <a:lvl7pPr marL="9183701" indent="0">
              <a:buNone/>
              <a:defRPr sz="5249" b="1"/>
            </a:lvl7pPr>
            <a:lvl8pPr marL="10714329" indent="0">
              <a:buNone/>
              <a:defRPr sz="5249" b="1"/>
            </a:lvl8pPr>
            <a:lvl9pPr marL="122449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633" indent="0">
              <a:buNone/>
              <a:defRPr sz="6914" b="1"/>
            </a:lvl2pPr>
            <a:lvl3pPr marL="3061235" indent="0">
              <a:buNone/>
              <a:defRPr sz="6082" b="1"/>
            </a:lvl3pPr>
            <a:lvl4pPr marL="4591855" indent="0">
              <a:buNone/>
              <a:defRPr sz="5249" b="1"/>
            </a:lvl4pPr>
            <a:lvl5pPr marL="6122463" indent="0">
              <a:buNone/>
              <a:defRPr sz="5249" b="1"/>
            </a:lvl5pPr>
            <a:lvl6pPr marL="7653095" indent="0">
              <a:buNone/>
              <a:defRPr sz="5249" b="1"/>
            </a:lvl6pPr>
            <a:lvl7pPr marL="9183701" indent="0">
              <a:buNone/>
              <a:defRPr sz="5249" b="1"/>
            </a:lvl7pPr>
            <a:lvl8pPr marL="10714329" indent="0">
              <a:buNone/>
              <a:defRPr sz="5249" b="1"/>
            </a:lvl8pPr>
            <a:lvl9pPr marL="122449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70"/>
      </p:ext>
    </p:extLst>
  </p:cSld>
  <p:clrMapOvr>
    <a:masterClrMapping/>
  </p:clrMapOvr>
  <p:transition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7600"/>
      </p:ext>
    </p:extLst>
  </p:cSld>
  <p:clrMapOvr>
    <a:masterClrMapping/>
  </p:clrMapOvr>
  <p:transition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9231"/>
      </p:ext>
    </p:extLst>
  </p:cSld>
  <p:clrMapOvr>
    <a:masterClrMapping/>
  </p:clrMapOvr>
  <p:transition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3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4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3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0633" indent="0">
              <a:buNone/>
              <a:defRPr sz="4164"/>
            </a:lvl2pPr>
            <a:lvl3pPr marL="3061235" indent="0">
              <a:buNone/>
              <a:defRPr sz="3333"/>
            </a:lvl3pPr>
            <a:lvl4pPr marL="4591855" indent="0">
              <a:buNone/>
              <a:defRPr sz="3166"/>
            </a:lvl4pPr>
            <a:lvl5pPr marL="6122463" indent="0">
              <a:buNone/>
              <a:defRPr sz="3166"/>
            </a:lvl5pPr>
            <a:lvl6pPr marL="7653095" indent="0">
              <a:buNone/>
              <a:defRPr sz="3166"/>
            </a:lvl6pPr>
            <a:lvl7pPr marL="9183701" indent="0">
              <a:buNone/>
              <a:defRPr sz="3166"/>
            </a:lvl7pPr>
            <a:lvl8pPr marL="10714329" indent="0">
              <a:buNone/>
              <a:defRPr sz="3166"/>
            </a:lvl8pPr>
            <a:lvl9pPr marL="122449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4229"/>
      </p:ext>
    </p:extLst>
  </p:cSld>
  <p:clrMapOvr>
    <a:masterClrMapping/>
  </p:clrMapOvr>
  <p:transition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0633" indent="0">
              <a:buNone/>
              <a:defRPr sz="9413"/>
            </a:lvl2pPr>
            <a:lvl3pPr marL="3061235" indent="0">
              <a:buNone/>
              <a:defRPr sz="8332"/>
            </a:lvl3pPr>
            <a:lvl4pPr marL="4591855" indent="0">
              <a:buNone/>
              <a:defRPr sz="6914"/>
            </a:lvl4pPr>
            <a:lvl5pPr marL="6122463" indent="0">
              <a:buNone/>
              <a:defRPr sz="6914"/>
            </a:lvl5pPr>
            <a:lvl6pPr marL="7653095" indent="0">
              <a:buNone/>
              <a:defRPr sz="6914"/>
            </a:lvl6pPr>
            <a:lvl7pPr marL="9183701" indent="0">
              <a:buNone/>
              <a:defRPr sz="6914"/>
            </a:lvl7pPr>
            <a:lvl8pPr marL="10714329" indent="0">
              <a:buNone/>
              <a:defRPr sz="6914"/>
            </a:lvl8pPr>
            <a:lvl9pPr marL="1224494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0633" indent="0">
              <a:buNone/>
              <a:defRPr sz="4164"/>
            </a:lvl2pPr>
            <a:lvl3pPr marL="3061235" indent="0">
              <a:buNone/>
              <a:defRPr sz="3333"/>
            </a:lvl3pPr>
            <a:lvl4pPr marL="4591855" indent="0">
              <a:buNone/>
              <a:defRPr sz="3166"/>
            </a:lvl4pPr>
            <a:lvl5pPr marL="6122463" indent="0">
              <a:buNone/>
              <a:defRPr sz="3166"/>
            </a:lvl5pPr>
            <a:lvl6pPr marL="7653095" indent="0">
              <a:buNone/>
              <a:defRPr sz="3166"/>
            </a:lvl6pPr>
            <a:lvl7pPr marL="9183701" indent="0">
              <a:buNone/>
              <a:defRPr sz="3166"/>
            </a:lvl7pPr>
            <a:lvl8pPr marL="10714329" indent="0">
              <a:buNone/>
              <a:defRPr sz="3166"/>
            </a:lvl8pPr>
            <a:lvl9pPr marL="122449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0295"/>
      </p:ext>
    </p:extLst>
  </p:cSld>
  <p:clrMapOvr>
    <a:masterClrMapping/>
  </p:clrMapOvr>
  <p:transition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6104"/>
      </p:ext>
    </p:extLst>
  </p:cSld>
  <p:clrMapOvr>
    <a:masterClrMapping/>
  </p:clrMapOvr>
  <p:transition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09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 algn="ctr"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905" tIns="186438" rIns="372905" bIns="186438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137" tIns="152980" rIns="306137" bIns="15298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137" tIns="152980" rIns="306137" bIns="1529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137" tIns="152980" rIns="306137" bIns="1529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6245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413" tIns="183600" rIns="367413" bIns="183600" numCol="1" anchor="b" anchorCtr="0" compatLnSpc="1">
            <a:prstTxWarp prst="textNoShape">
              <a:avLst/>
            </a:prstTxWarp>
          </a:bodyPr>
          <a:lstStyle>
            <a:lvl1pPr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4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4412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30277" indent="0">
              <a:buNone/>
              <a:defRPr sz="6082"/>
            </a:lvl2pPr>
            <a:lvl3pPr marL="3060518" indent="0">
              <a:buNone/>
              <a:defRPr sz="5249"/>
            </a:lvl3pPr>
            <a:lvl4pPr marL="4590786" indent="0">
              <a:buNone/>
              <a:defRPr sz="4833"/>
            </a:lvl4pPr>
            <a:lvl5pPr marL="6121039" indent="0">
              <a:buNone/>
              <a:defRPr sz="4833"/>
            </a:lvl5pPr>
            <a:lvl6pPr marL="7651309" indent="0">
              <a:buNone/>
              <a:defRPr sz="4833"/>
            </a:lvl6pPr>
            <a:lvl7pPr marL="9181560" indent="0">
              <a:buNone/>
              <a:defRPr sz="4833"/>
            </a:lvl7pPr>
            <a:lvl8pPr marL="10711832" indent="0">
              <a:buNone/>
              <a:defRPr sz="4833"/>
            </a:lvl8pPr>
            <a:lvl9pPr marL="1224208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3585"/>
      </p:ext>
    </p:extLst>
  </p:cSld>
  <p:clrMapOvr>
    <a:masterClrMapping/>
  </p:clrMapOvr>
  <p:transition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8798"/>
      </p:ext>
    </p:extLst>
  </p:cSld>
  <p:clrMapOvr>
    <a:masterClrMapping/>
  </p:clrMapOvr>
  <p:transition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277" indent="0">
              <a:buNone/>
              <a:defRPr sz="6914" b="1"/>
            </a:lvl2pPr>
            <a:lvl3pPr marL="3060518" indent="0">
              <a:buNone/>
              <a:defRPr sz="6082" b="1"/>
            </a:lvl3pPr>
            <a:lvl4pPr marL="4590786" indent="0">
              <a:buNone/>
              <a:defRPr sz="5249" b="1"/>
            </a:lvl4pPr>
            <a:lvl5pPr marL="6121039" indent="0">
              <a:buNone/>
              <a:defRPr sz="5249" b="1"/>
            </a:lvl5pPr>
            <a:lvl6pPr marL="7651309" indent="0">
              <a:buNone/>
              <a:defRPr sz="5249" b="1"/>
            </a:lvl6pPr>
            <a:lvl7pPr marL="9181560" indent="0">
              <a:buNone/>
              <a:defRPr sz="5249" b="1"/>
            </a:lvl7pPr>
            <a:lvl8pPr marL="10711832" indent="0">
              <a:buNone/>
              <a:defRPr sz="5249" b="1"/>
            </a:lvl8pPr>
            <a:lvl9pPr marL="1224208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5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277" indent="0">
              <a:buNone/>
              <a:defRPr sz="6914" b="1"/>
            </a:lvl2pPr>
            <a:lvl3pPr marL="3060518" indent="0">
              <a:buNone/>
              <a:defRPr sz="6082" b="1"/>
            </a:lvl3pPr>
            <a:lvl4pPr marL="4590786" indent="0">
              <a:buNone/>
              <a:defRPr sz="5249" b="1"/>
            </a:lvl4pPr>
            <a:lvl5pPr marL="6121039" indent="0">
              <a:buNone/>
              <a:defRPr sz="5249" b="1"/>
            </a:lvl5pPr>
            <a:lvl6pPr marL="7651309" indent="0">
              <a:buNone/>
              <a:defRPr sz="5249" b="1"/>
            </a:lvl6pPr>
            <a:lvl7pPr marL="9181560" indent="0">
              <a:buNone/>
              <a:defRPr sz="5249" b="1"/>
            </a:lvl7pPr>
            <a:lvl8pPr marL="10711832" indent="0">
              <a:buNone/>
              <a:defRPr sz="5249" b="1"/>
            </a:lvl8pPr>
            <a:lvl9pPr marL="1224208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5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1593"/>
      </p:ext>
    </p:extLst>
  </p:cSld>
  <p:clrMapOvr>
    <a:masterClrMapping/>
  </p:clrMapOvr>
  <p:transition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8028"/>
      </p:ext>
    </p:extLst>
  </p:cSld>
  <p:clrMapOvr>
    <a:masterClrMapping/>
  </p:clrMapOvr>
  <p:transition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1912"/>
      </p:ext>
    </p:extLst>
  </p:cSld>
  <p:clrMapOvr>
    <a:masterClrMapping/>
  </p:clrMapOvr>
  <p:transition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3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6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3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0277" indent="0">
              <a:buNone/>
              <a:defRPr sz="4164"/>
            </a:lvl2pPr>
            <a:lvl3pPr marL="3060518" indent="0">
              <a:buNone/>
              <a:defRPr sz="3333"/>
            </a:lvl3pPr>
            <a:lvl4pPr marL="4590786" indent="0">
              <a:buNone/>
              <a:defRPr sz="3166"/>
            </a:lvl4pPr>
            <a:lvl5pPr marL="6121039" indent="0">
              <a:buNone/>
              <a:defRPr sz="3166"/>
            </a:lvl5pPr>
            <a:lvl6pPr marL="7651309" indent="0">
              <a:buNone/>
              <a:defRPr sz="3166"/>
            </a:lvl6pPr>
            <a:lvl7pPr marL="9181560" indent="0">
              <a:buNone/>
              <a:defRPr sz="3166"/>
            </a:lvl7pPr>
            <a:lvl8pPr marL="10711832" indent="0">
              <a:buNone/>
              <a:defRPr sz="3166"/>
            </a:lvl8pPr>
            <a:lvl9pPr marL="1224208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2288"/>
      </p:ext>
    </p:extLst>
  </p:cSld>
  <p:clrMapOvr>
    <a:masterClrMapping/>
  </p:clrMapOvr>
  <p:transition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0277" indent="0">
              <a:buNone/>
              <a:defRPr sz="9413"/>
            </a:lvl2pPr>
            <a:lvl3pPr marL="3060518" indent="0">
              <a:buNone/>
              <a:defRPr sz="8332"/>
            </a:lvl3pPr>
            <a:lvl4pPr marL="4590786" indent="0">
              <a:buNone/>
              <a:defRPr sz="6914"/>
            </a:lvl4pPr>
            <a:lvl5pPr marL="6121039" indent="0">
              <a:buNone/>
              <a:defRPr sz="6914"/>
            </a:lvl5pPr>
            <a:lvl6pPr marL="7651309" indent="0">
              <a:buNone/>
              <a:defRPr sz="6914"/>
            </a:lvl6pPr>
            <a:lvl7pPr marL="9181560" indent="0">
              <a:buNone/>
              <a:defRPr sz="6914"/>
            </a:lvl7pPr>
            <a:lvl8pPr marL="10711832" indent="0">
              <a:buNone/>
              <a:defRPr sz="6914"/>
            </a:lvl8pPr>
            <a:lvl9pPr marL="12242088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0277" indent="0">
              <a:buNone/>
              <a:defRPr sz="4164"/>
            </a:lvl2pPr>
            <a:lvl3pPr marL="3060518" indent="0">
              <a:buNone/>
              <a:defRPr sz="3333"/>
            </a:lvl3pPr>
            <a:lvl4pPr marL="4590786" indent="0">
              <a:buNone/>
              <a:defRPr sz="3166"/>
            </a:lvl4pPr>
            <a:lvl5pPr marL="6121039" indent="0">
              <a:buNone/>
              <a:defRPr sz="3166"/>
            </a:lvl5pPr>
            <a:lvl6pPr marL="7651309" indent="0">
              <a:buNone/>
              <a:defRPr sz="3166"/>
            </a:lvl6pPr>
            <a:lvl7pPr marL="9181560" indent="0">
              <a:buNone/>
              <a:defRPr sz="3166"/>
            </a:lvl7pPr>
            <a:lvl8pPr marL="10711832" indent="0">
              <a:buNone/>
              <a:defRPr sz="3166"/>
            </a:lvl8pPr>
            <a:lvl9pPr marL="1224208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712"/>
      </p:ext>
    </p:extLst>
  </p:cSld>
  <p:clrMapOvr>
    <a:masterClrMapping/>
  </p:clrMapOvr>
  <p:transition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1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2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01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6540" indent="0">
              <a:buNone/>
              <a:defRPr sz="4164"/>
            </a:lvl2pPr>
            <a:lvl3pPr marL="3113073" indent="0">
              <a:buNone/>
              <a:defRPr sz="3333"/>
            </a:lvl3pPr>
            <a:lvl4pPr marL="4669613" indent="0">
              <a:buNone/>
              <a:defRPr sz="3166"/>
            </a:lvl4pPr>
            <a:lvl5pPr marL="6226144" indent="0">
              <a:buNone/>
              <a:defRPr sz="3166"/>
            </a:lvl5pPr>
            <a:lvl6pPr marL="7782685" indent="0">
              <a:buNone/>
              <a:defRPr sz="3166"/>
            </a:lvl6pPr>
            <a:lvl7pPr marL="9339221" indent="0">
              <a:buNone/>
              <a:defRPr sz="3166"/>
            </a:lvl7pPr>
            <a:lvl8pPr marL="10895758" indent="0">
              <a:buNone/>
              <a:defRPr sz="3166"/>
            </a:lvl8pPr>
            <a:lvl9pPr marL="1245229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634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275980" indent="-1105624">
              <a:buFont typeface="Wingdings" charset="2"/>
              <a:buChar char="q"/>
              <a:defRPr/>
            </a:lvl2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0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7105"/>
      </p:ext>
    </p:extLst>
  </p:cSld>
  <p:clrMapOvr>
    <a:masterClrMapping/>
  </p:clrMapOvr>
  <p:transition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821" tIns="171411" rIns="342821" bIns="171411"/>
          <a:lstStyle/>
          <a:p>
            <a:endParaRPr lang="en-US" sz="6914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4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4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fld id="{1328C3C1-546C-9A46-B9E7-A6B3FBF1F65F}" type="datetimeFigureOut">
              <a:rPr lang="en-US" smtClean="0"/>
              <a:t>12/28/17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4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257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2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3831" indent="0">
              <a:buNone/>
              <a:defRPr sz="6914"/>
            </a:lvl2pPr>
            <a:lvl3pPr marL="3427660" indent="0">
              <a:buNone/>
              <a:defRPr sz="6082"/>
            </a:lvl3pPr>
            <a:lvl4pPr marL="5141492" indent="0">
              <a:buNone/>
              <a:defRPr sz="5249"/>
            </a:lvl4pPr>
            <a:lvl5pPr marL="6855324" indent="0">
              <a:buNone/>
              <a:defRPr sz="5249"/>
            </a:lvl5pPr>
            <a:lvl6pPr marL="8569154" indent="0">
              <a:buNone/>
              <a:defRPr sz="5249"/>
            </a:lvl6pPr>
            <a:lvl7pPr marL="10282984" indent="0">
              <a:buNone/>
              <a:defRPr sz="5249"/>
            </a:lvl7pPr>
            <a:lvl8pPr marL="11996813" indent="0">
              <a:buNone/>
              <a:defRPr sz="5249"/>
            </a:lvl8pPr>
            <a:lvl9pPr marL="1371064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2171"/>
      </p:ext>
    </p:extLst>
  </p:cSld>
  <p:clrMapOvr>
    <a:masterClrMapping/>
  </p:clrMapOvr>
  <p:transition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598"/>
      </p:ext>
    </p:extLst>
  </p:cSld>
  <p:clrMapOvr>
    <a:masterClrMapping/>
  </p:clrMapOvr>
  <p:transition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3831" indent="0">
              <a:buNone/>
              <a:defRPr sz="7499" b="1"/>
            </a:lvl2pPr>
            <a:lvl3pPr marL="3427660" indent="0">
              <a:buNone/>
              <a:defRPr sz="6914" b="1"/>
            </a:lvl3pPr>
            <a:lvl4pPr marL="5141492" indent="0">
              <a:buNone/>
              <a:defRPr sz="6082" b="1"/>
            </a:lvl4pPr>
            <a:lvl5pPr marL="6855324" indent="0">
              <a:buNone/>
              <a:defRPr sz="6082" b="1"/>
            </a:lvl5pPr>
            <a:lvl6pPr marL="8569154" indent="0">
              <a:buNone/>
              <a:defRPr sz="6082" b="1"/>
            </a:lvl6pPr>
            <a:lvl7pPr marL="10282984" indent="0">
              <a:buNone/>
              <a:defRPr sz="6082" b="1"/>
            </a:lvl7pPr>
            <a:lvl8pPr marL="11996813" indent="0">
              <a:buNone/>
              <a:defRPr sz="6082" b="1"/>
            </a:lvl8pPr>
            <a:lvl9pPr marL="1371064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65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3831" indent="0">
              <a:buNone/>
              <a:defRPr sz="7499" b="1"/>
            </a:lvl2pPr>
            <a:lvl3pPr marL="3427660" indent="0">
              <a:buNone/>
              <a:defRPr sz="6914" b="1"/>
            </a:lvl3pPr>
            <a:lvl4pPr marL="5141492" indent="0">
              <a:buNone/>
              <a:defRPr sz="6082" b="1"/>
            </a:lvl4pPr>
            <a:lvl5pPr marL="6855324" indent="0">
              <a:buNone/>
              <a:defRPr sz="6082" b="1"/>
            </a:lvl5pPr>
            <a:lvl6pPr marL="8569154" indent="0">
              <a:buNone/>
              <a:defRPr sz="6082" b="1"/>
            </a:lvl6pPr>
            <a:lvl7pPr marL="10282984" indent="0">
              <a:buNone/>
              <a:defRPr sz="6082" b="1"/>
            </a:lvl7pPr>
            <a:lvl8pPr marL="11996813" indent="0">
              <a:buNone/>
              <a:defRPr sz="6082" b="1"/>
            </a:lvl8pPr>
            <a:lvl9pPr marL="1371064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65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967"/>
      </p:ext>
    </p:extLst>
  </p:cSld>
  <p:clrMapOvr>
    <a:masterClrMapping/>
  </p:clrMapOvr>
  <p:transition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971"/>
      </p:ext>
    </p:extLst>
  </p:cSld>
  <p:clrMapOvr>
    <a:masterClrMapping/>
  </p:clrMapOvr>
  <p:transition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8701"/>
      </p:ext>
    </p:extLst>
  </p:cSld>
  <p:clrMapOvr>
    <a:masterClrMapping/>
  </p:clrMapOvr>
  <p:transition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9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1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99" y="7533300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3831" indent="0">
              <a:buNone/>
              <a:defRPr sz="4583"/>
            </a:lvl2pPr>
            <a:lvl3pPr marL="3427660" indent="0">
              <a:buNone/>
              <a:defRPr sz="3747"/>
            </a:lvl3pPr>
            <a:lvl4pPr marL="5141492" indent="0">
              <a:buNone/>
              <a:defRPr sz="3333"/>
            </a:lvl4pPr>
            <a:lvl5pPr marL="6855324" indent="0">
              <a:buNone/>
              <a:defRPr sz="3333"/>
            </a:lvl5pPr>
            <a:lvl6pPr marL="8569154" indent="0">
              <a:buNone/>
              <a:defRPr sz="3333"/>
            </a:lvl6pPr>
            <a:lvl7pPr marL="10282984" indent="0">
              <a:buNone/>
              <a:defRPr sz="3333"/>
            </a:lvl7pPr>
            <a:lvl8pPr marL="11996813" indent="0">
              <a:buNone/>
              <a:defRPr sz="3333"/>
            </a:lvl8pPr>
            <a:lvl9pPr marL="1371064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6347"/>
      </p:ext>
    </p:extLst>
  </p:cSld>
  <p:clrMapOvr>
    <a:masterClrMapping/>
  </p:clrMapOvr>
  <p:transition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3831" indent="0">
              <a:buNone/>
              <a:defRPr sz="10415"/>
            </a:lvl2pPr>
            <a:lvl3pPr marL="3427660" indent="0">
              <a:buNone/>
              <a:defRPr sz="8997"/>
            </a:lvl3pPr>
            <a:lvl4pPr marL="5141492" indent="0">
              <a:buNone/>
              <a:defRPr sz="7499"/>
            </a:lvl4pPr>
            <a:lvl5pPr marL="6855324" indent="0">
              <a:buNone/>
              <a:defRPr sz="7499"/>
            </a:lvl5pPr>
            <a:lvl6pPr marL="8569154" indent="0">
              <a:buNone/>
              <a:defRPr sz="7499"/>
            </a:lvl6pPr>
            <a:lvl7pPr marL="10282984" indent="0">
              <a:buNone/>
              <a:defRPr sz="7499"/>
            </a:lvl7pPr>
            <a:lvl8pPr marL="11996813" indent="0">
              <a:buNone/>
              <a:defRPr sz="7499"/>
            </a:lvl8pPr>
            <a:lvl9pPr marL="1371064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3831" indent="0">
              <a:buNone/>
              <a:defRPr sz="4583"/>
            </a:lvl2pPr>
            <a:lvl3pPr marL="3427660" indent="0">
              <a:buNone/>
              <a:defRPr sz="3747"/>
            </a:lvl3pPr>
            <a:lvl4pPr marL="5141492" indent="0">
              <a:buNone/>
              <a:defRPr sz="3333"/>
            </a:lvl4pPr>
            <a:lvl5pPr marL="6855324" indent="0">
              <a:buNone/>
              <a:defRPr sz="3333"/>
            </a:lvl5pPr>
            <a:lvl6pPr marL="8569154" indent="0">
              <a:buNone/>
              <a:defRPr sz="3333"/>
            </a:lvl6pPr>
            <a:lvl7pPr marL="10282984" indent="0">
              <a:buNone/>
              <a:defRPr sz="3333"/>
            </a:lvl7pPr>
            <a:lvl8pPr marL="11996813" indent="0">
              <a:buNone/>
              <a:defRPr sz="3333"/>
            </a:lvl8pPr>
            <a:lvl9pPr marL="1371064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889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99"/>
            <a:ext cx="24483061" cy="7149947"/>
          </a:xfrm>
        </p:spPr>
        <p:txBody>
          <a:bodyPr/>
          <a:lstStyle>
            <a:lvl1pPr algn="l">
              <a:defRPr sz="1357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36"/>
            <a:ext cx="24483061" cy="7874938"/>
          </a:xfrm>
        </p:spPr>
        <p:txBody>
          <a:bodyPr anchor="b"/>
          <a:lstStyle>
            <a:lvl1pPr marL="0" indent="0">
              <a:buNone/>
              <a:defRPr sz="6914"/>
            </a:lvl1pPr>
            <a:lvl2pPr marL="1553275" indent="0">
              <a:buNone/>
              <a:defRPr sz="6082"/>
            </a:lvl2pPr>
            <a:lvl3pPr marL="3106546" indent="0">
              <a:buNone/>
              <a:defRPr sz="5249"/>
            </a:lvl3pPr>
            <a:lvl4pPr marL="4659820" indent="0">
              <a:buNone/>
              <a:defRPr sz="4833"/>
            </a:lvl4pPr>
            <a:lvl5pPr marL="6213091" indent="0">
              <a:buNone/>
              <a:defRPr sz="4833"/>
            </a:lvl5pPr>
            <a:lvl6pPr marL="7766368" indent="0">
              <a:buNone/>
              <a:defRPr sz="4833"/>
            </a:lvl6pPr>
            <a:lvl7pPr marL="9319639" indent="0">
              <a:buNone/>
              <a:defRPr sz="4833"/>
            </a:lvl7pPr>
            <a:lvl8pPr marL="10872919" indent="0">
              <a:buNone/>
              <a:defRPr sz="4833"/>
            </a:lvl8pPr>
            <a:lvl9pPr marL="1242618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67"/>
      </p:ext>
    </p:extLst>
  </p:cSld>
  <p:clrMapOvr>
    <a:masterClrMapping/>
  </p:clrMapOvr>
  <p:transition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773"/>
      </p:ext>
    </p:extLst>
  </p:cSld>
  <p:clrMapOvr>
    <a:masterClrMapping/>
  </p:clrMapOvr>
  <p:transition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635"/>
      </p:ext>
    </p:extLst>
  </p:cSld>
  <p:clrMapOvr>
    <a:masterClrMapping/>
  </p:clrMapOvr>
  <p:transition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6257"/>
      </p:ext>
    </p:extLst>
  </p:cSld>
  <p:clrMapOvr>
    <a:masterClrMapping/>
  </p:clrMapOvr>
  <p:transition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28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4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2413" indent="0">
              <a:buNone/>
              <a:defRPr sz="6914"/>
            </a:lvl2pPr>
            <a:lvl3pPr marL="3424835" indent="0">
              <a:buNone/>
              <a:defRPr sz="6082"/>
            </a:lvl3pPr>
            <a:lvl4pPr marL="5137252" indent="0">
              <a:buNone/>
              <a:defRPr sz="5249"/>
            </a:lvl4pPr>
            <a:lvl5pPr marL="6849668" indent="0">
              <a:buNone/>
              <a:defRPr sz="5249"/>
            </a:lvl5pPr>
            <a:lvl6pPr marL="8562081" indent="0">
              <a:buNone/>
              <a:defRPr sz="5249"/>
            </a:lvl6pPr>
            <a:lvl7pPr marL="10274506" indent="0">
              <a:buNone/>
              <a:defRPr sz="5249"/>
            </a:lvl7pPr>
            <a:lvl8pPr marL="11986919" indent="0">
              <a:buNone/>
              <a:defRPr sz="5249"/>
            </a:lvl8pPr>
            <a:lvl9pPr marL="1369933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"/>
      </p:ext>
    </p:extLst>
  </p:cSld>
  <p:clrMapOvr>
    <a:masterClrMapping/>
  </p:clrMapOvr>
  <p:transition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87"/>
      </p:ext>
    </p:extLst>
  </p:cSld>
  <p:clrMapOvr>
    <a:masterClrMapping/>
  </p:clrMapOvr>
  <p:transition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2413" indent="0">
              <a:buNone/>
              <a:defRPr sz="7499" b="1"/>
            </a:lvl2pPr>
            <a:lvl3pPr marL="3424835" indent="0">
              <a:buNone/>
              <a:defRPr sz="6914" b="1"/>
            </a:lvl3pPr>
            <a:lvl4pPr marL="5137252" indent="0">
              <a:buNone/>
              <a:defRPr sz="6082" b="1"/>
            </a:lvl4pPr>
            <a:lvl5pPr marL="6849668" indent="0">
              <a:buNone/>
              <a:defRPr sz="6082" b="1"/>
            </a:lvl5pPr>
            <a:lvl6pPr marL="8562081" indent="0">
              <a:buNone/>
              <a:defRPr sz="6082" b="1"/>
            </a:lvl6pPr>
            <a:lvl7pPr marL="10274506" indent="0">
              <a:buNone/>
              <a:defRPr sz="6082" b="1"/>
            </a:lvl7pPr>
            <a:lvl8pPr marL="11986919" indent="0">
              <a:buNone/>
              <a:defRPr sz="6082" b="1"/>
            </a:lvl8pPr>
            <a:lvl9pPr marL="1369933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2413" indent="0">
              <a:buNone/>
              <a:defRPr sz="7499" b="1"/>
            </a:lvl2pPr>
            <a:lvl3pPr marL="3424835" indent="0">
              <a:buNone/>
              <a:defRPr sz="6914" b="1"/>
            </a:lvl3pPr>
            <a:lvl4pPr marL="5137252" indent="0">
              <a:buNone/>
              <a:defRPr sz="6082" b="1"/>
            </a:lvl4pPr>
            <a:lvl5pPr marL="6849668" indent="0">
              <a:buNone/>
              <a:defRPr sz="6082" b="1"/>
            </a:lvl5pPr>
            <a:lvl6pPr marL="8562081" indent="0">
              <a:buNone/>
              <a:defRPr sz="6082" b="1"/>
            </a:lvl6pPr>
            <a:lvl7pPr marL="10274506" indent="0">
              <a:buNone/>
              <a:defRPr sz="6082" b="1"/>
            </a:lvl7pPr>
            <a:lvl8pPr marL="11986919" indent="0">
              <a:buNone/>
              <a:defRPr sz="6082" b="1"/>
            </a:lvl8pPr>
            <a:lvl9pPr marL="1369933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358"/>
      </p:ext>
    </p:extLst>
  </p:cSld>
  <p:clrMapOvr>
    <a:masterClrMapping/>
  </p:clrMapOvr>
  <p:transition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8107"/>
      </p:ext>
    </p:extLst>
  </p:cSld>
  <p:clrMapOvr>
    <a:masterClrMapping/>
  </p:clrMapOvr>
  <p:transition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1719"/>
      </p:ext>
    </p:extLst>
  </p:cSld>
  <p:clrMapOvr>
    <a:masterClrMapping/>
  </p:clrMapOvr>
  <p:transition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5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0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2413" indent="0">
              <a:buNone/>
              <a:defRPr sz="4583"/>
            </a:lvl2pPr>
            <a:lvl3pPr marL="3424835" indent="0">
              <a:buNone/>
              <a:defRPr sz="3747"/>
            </a:lvl3pPr>
            <a:lvl4pPr marL="5137252" indent="0">
              <a:buNone/>
              <a:defRPr sz="3333"/>
            </a:lvl4pPr>
            <a:lvl5pPr marL="6849668" indent="0">
              <a:buNone/>
              <a:defRPr sz="3333"/>
            </a:lvl5pPr>
            <a:lvl6pPr marL="8562081" indent="0">
              <a:buNone/>
              <a:defRPr sz="3333"/>
            </a:lvl6pPr>
            <a:lvl7pPr marL="10274506" indent="0">
              <a:buNone/>
              <a:defRPr sz="3333"/>
            </a:lvl7pPr>
            <a:lvl8pPr marL="11986919" indent="0">
              <a:buNone/>
              <a:defRPr sz="3333"/>
            </a:lvl8pPr>
            <a:lvl9pPr marL="1369933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933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3"/>
            </a:lvl1pPr>
            <a:lvl2pPr>
              <a:defRPr sz="8332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2413" indent="0">
              <a:buNone/>
              <a:defRPr sz="10415"/>
            </a:lvl2pPr>
            <a:lvl3pPr marL="3424835" indent="0">
              <a:buNone/>
              <a:defRPr sz="8997"/>
            </a:lvl3pPr>
            <a:lvl4pPr marL="5137252" indent="0">
              <a:buNone/>
              <a:defRPr sz="7499"/>
            </a:lvl4pPr>
            <a:lvl5pPr marL="6849668" indent="0">
              <a:buNone/>
              <a:defRPr sz="7499"/>
            </a:lvl5pPr>
            <a:lvl6pPr marL="8562081" indent="0">
              <a:buNone/>
              <a:defRPr sz="7499"/>
            </a:lvl6pPr>
            <a:lvl7pPr marL="10274506" indent="0">
              <a:buNone/>
              <a:defRPr sz="7499"/>
            </a:lvl7pPr>
            <a:lvl8pPr marL="11986919" indent="0">
              <a:buNone/>
              <a:defRPr sz="7499"/>
            </a:lvl8pPr>
            <a:lvl9pPr marL="1369933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2413" indent="0">
              <a:buNone/>
              <a:defRPr sz="4583"/>
            </a:lvl2pPr>
            <a:lvl3pPr marL="3424835" indent="0">
              <a:buNone/>
              <a:defRPr sz="3747"/>
            </a:lvl3pPr>
            <a:lvl4pPr marL="5137252" indent="0">
              <a:buNone/>
              <a:defRPr sz="3333"/>
            </a:lvl4pPr>
            <a:lvl5pPr marL="6849668" indent="0">
              <a:buNone/>
              <a:defRPr sz="3333"/>
            </a:lvl5pPr>
            <a:lvl6pPr marL="8562081" indent="0">
              <a:buNone/>
              <a:defRPr sz="3333"/>
            </a:lvl6pPr>
            <a:lvl7pPr marL="10274506" indent="0">
              <a:buNone/>
              <a:defRPr sz="3333"/>
            </a:lvl7pPr>
            <a:lvl8pPr marL="11986919" indent="0">
              <a:buNone/>
              <a:defRPr sz="3333"/>
            </a:lvl8pPr>
            <a:lvl9pPr marL="1369933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8358"/>
      </p:ext>
    </p:extLst>
  </p:cSld>
  <p:clrMapOvr>
    <a:masterClrMapping/>
  </p:clrMapOvr>
  <p:transition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3569"/>
      </p:ext>
    </p:extLst>
  </p:cSld>
  <p:clrMapOvr>
    <a:masterClrMapping/>
  </p:clrMapOvr>
  <p:transition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5198"/>
      </p:ext>
    </p:extLst>
  </p:cSld>
  <p:clrMapOvr>
    <a:masterClrMapping/>
  </p:clrMapOvr>
  <p:transition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0"/>
      </p:ext>
    </p:extLst>
  </p:cSld>
  <p:clrMapOvr>
    <a:masterClrMapping/>
  </p:clrMapOvr>
  <p:transition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446" tIns="171217" rIns="342446" bIns="17121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0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4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1941" indent="0">
              <a:buNone/>
              <a:defRPr sz="6914"/>
            </a:lvl2pPr>
            <a:lvl3pPr marL="3423896" indent="0">
              <a:buNone/>
              <a:defRPr sz="6082"/>
            </a:lvl3pPr>
            <a:lvl4pPr marL="5135840" indent="0">
              <a:buNone/>
              <a:defRPr sz="5249"/>
            </a:lvl4pPr>
            <a:lvl5pPr marL="6847782" indent="0">
              <a:buNone/>
              <a:defRPr sz="5249"/>
            </a:lvl5pPr>
            <a:lvl6pPr marL="8559727" indent="0">
              <a:buNone/>
              <a:defRPr sz="5249"/>
            </a:lvl6pPr>
            <a:lvl7pPr marL="10271677" indent="0">
              <a:buNone/>
              <a:defRPr sz="5249"/>
            </a:lvl7pPr>
            <a:lvl8pPr marL="11983620" indent="0">
              <a:buNone/>
              <a:defRPr sz="5249"/>
            </a:lvl8pPr>
            <a:lvl9pPr marL="1369557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317"/>
      </p:ext>
    </p:extLst>
  </p:cSld>
  <p:clrMapOvr>
    <a:masterClrMapping/>
  </p:clrMapOvr>
  <p:transition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1256"/>
      </p:ext>
    </p:extLst>
  </p:cSld>
  <p:clrMapOvr>
    <a:masterClrMapping/>
  </p:clrMapOvr>
  <p:transition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1941" indent="0">
              <a:buNone/>
              <a:defRPr sz="7499" b="1"/>
            </a:lvl2pPr>
            <a:lvl3pPr marL="3423896" indent="0">
              <a:buNone/>
              <a:defRPr sz="6914" b="1"/>
            </a:lvl3pPr>
            <a:lvl4pPr marL="5135840" indent="0">
              <a:buNone/>
              <a:defRPr sz="6082" b="1"/>
            </a:lvl4pPr>
            <a:lvl5pPr marL="6847782" indent="0">
              <a:buNone/>
              <a:defRPr sz="6082" b="1"/>
            </a:lvl5pPr>
            <a:lvl6pPr marL="8559727" indent="0">
              <a:buNone/>
              <a:defRPr sz="6082" b="1"/>
            </a:lvl6pPr>
            <a:lvl7pPr marL="10271677" indent="0">
              <a:buNone/>
              <a:defRPr sz="6082" b="1"/>
            </a:lvl7pPr>
            <a:lvl8pPr marL="11983620" indent="0">
              <a:buNone/>
              <a:defRPr sz="6082" b="1"/>
            </a:lvl8pPr>
            <a:lvl9pPr marL="1369557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1941" indent="0">
              <a:buNone/>
              <a:defRPr sz="7499" b="1"/>
            </a:lvl2pPr>
            <a:lvl3pPr marL="3423896" indent="0">
              <a:buNone/>
              <a:defRPr sz="6914" b="1"/>
            </a:lvl3pPr>
            <a:lvl4pPr marL="5135840" indent="0">
              <a:buNone/>
              <a:defRPr sz="6082" b="1"/>
            </a:lvl4pPr>
            <a:lvl5pPr marL="6847782" indent="0">
              <a:buNone/>
              <a:defRPr sz="6082" b="1"/>
            </a:lvl5pPr>
            <a:lvl6pPr marL="8559727" indent="0">
              <a:buNone/>
              <a:defRPr sz="6082" b="1"/>
            </a:lvl6pPr>
            <a:lvl7pPr marL="10271677" indent="0">
              <a:buNone/>
              <a:defRPr sz="6082" b="1"/>
            </a:lvl7pPr>
            <a:lvl8pPr marL="11983620" indent="0">
              <a:buNone/>
              <a:defRPr sz="6082" b="1"/>
            </a:lvl8pPr>
            <a:lvl9pPr marL="1369557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370"/>
      </p:ext>
    </p:extLst>
  </p:cSld>
  <p:clrMapOvr>
    <a:masterClrMapping/>
  </p:clrMapOvr>
  <p:transition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05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275" indent="0">
              <a:buNone/>
              <a:defRPr sz="6914" b="1"/>
            </a:lvl2pPr>
            <a:lvl3pPr marL="3106546" indent="0">
              <a:buNone/>
              <a:defRPr sz="6082" b="1"/>
            </a:lvl3pPr>
            <a:lvl4pPr marL="4659820" indent="0">
              <a:buNone/>
              <a:defRPr sz="5249" b="1"/>
            </a:lvl4pPr>
            <a:lvl5pPr marL="6213091" indent="0">
              <a:buNone/>
              <a:defRPr sz="5249" b="1"/>
            </a:lvl5pPr>
            <a:lvl6pPr marL="7766368" indent="0">
              <a:buNone/>
              <a:defRPr sz="5249" b="1"/>
            </a:lvl6pPr>
            <a:lvl7pPr marL="9319639" indent="0">
              <a:buNone/>
              <a:defRPr sz="5249" b="1"/>
            </a:lvl7pPr>
            <a:lvl8pPr marL="10872919" indent="0">
              <a:buNone/>
              <a:defRPr sz="5249" b="1"/>
            </a:lvl8pPr>
            <a:lvl9pPr marL="1242618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6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0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275" indent="0">
              <a:buNone/>
              <a:defRPr sz="6914" b="1"/>
            </a:lvl2pPr>
            <a:lvl3pPr marL="3106546" indent="0">
              <a:buNone/>
              <a:defRPr sz="6082" b="1"/>
            </a:lvl3pPr>
            <a:lvl4pPr marL="4659820" indent="0">
              <a:buNone/>
              <a:defRPr sz="5249" b="1"/>
            </a:lvl4pPr>
            <a:lvl5pPr marL="6213091" indent="0">
              <a:buNone/>
              <a:defRPr sz="5249" b="1"/>
            </a:lvl5pPr>
            <a:lvl6pPr marL="7766368" indent="0">
              <a:buNone/>
              <a:defRPr sz="5249" b="1"/>
            </a:lvl6pPr>
            <a:lvl7pPr marL="9319639" indent="0">
              <a:buNone/>
              <a:defRPr sz="5249" b="1"/>
            </a:lvl7pPr>
            <a:lvl8pPr marL="10872919" indent="0">
              <a:buNone/>
              <a:defRPr sz="5249" b="1"/>
            </a:lvl8pPr>
            <a:lvl9pPr marL="1242618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0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4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2995"/>
      </p:ext>
    </p:extLst>
  </p:cSld>
  <p:clrMapOvr>
    <a:masterClrMapping/>
  </p:clrMapOvr>
  <p:transition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8391"/>
      </p:ext>
    </p:extLst>
  </p:cSld>
  <p:clrMapOvr>
    <a:masterClrMapping/>
  </p:clrMapOvr>
  <p:transition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1941" indent="0">
              <a:buNone/>
              <a:defRPr sz="4583"/>
            </a:lvl2pPr>
            <a:lvl3pPr marL="3423896" indent="0">
              <a:buNone/>
              <a:defRPr sz="3747"/>
            </a:lvl3pPr>
            <a:lvl4pPr marL="5135840" indent="0">
              <a:buNone/>
              <a:defRPr sz="3333"/>
            </a:lvl4pPr>
            <a:lvl5pPr marL="6847782" indent="0">
              <a:buNone/>
              <a:defRPr sz="3333"/>
            </a:lvl5pPr>
            <a:lvl6pPr marL="8559727" indent="0">
              <a:buNone/>
              <a:defRPr sz="3333"/>
            </a:lvl6pPr>
            <a:lvl7pPr marL="10271677" indent="0">
              <a:buNone/>
              <a:defRPr sz="3333"/>
            </a:lvl7pPr>
            <a:lvl8pPr marL="11983620" indent="0">
              <a:buNone/>
              <a:defRPr sz="3333"/>
            </a:lvl8pPr>
            <a:lvl9pPr marL="1369557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1560"/>
      </p:ext>
    </p:extLst>
  </p:cSld>
  <p:clrMapOvr>
    <a:masterClrMapping/>
  </p:clrMapOvr>
  <p:transition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1941" indent="0">
              <a:buNone/>
              <a:defRPr sz="10415"/>
            </a:lvl2pPr>
            <a:lvl3pPr marL="3423896" indent="0">
              <a:buNone/>
              <a:defRPr sz="8997"/>
            </a:lvl3pPr>
            <a:lvl4pPr marL="5135840" indent="0">
              <a:buNone/>
              <a:defRPr sz="7499"/>
            </a:lvl4pPr>
            <a:lvl5pPr marL="6847782" indent="0">
              <a:buNone/>
              <a:defRPr sz="7499"/>
            </a:lvl5pPr>
            <a:lvl6pPr marL="8559727" indent="0">
              <a:buNone/>
              <a:defRPr sz="7499"/>
            </a:lvl6pPr>
            <a:lvl7pPr marL="10271677" indent="0">
              <a:buNone/>
              <a:defRPr sz="7499"/>
            </a:lvl7pPr>
            <a:lvl8pPr marL="11983620" indent="0">
              <a:buNone/>
              <a:defRPr sz="7499"/>
            </a:lvl8pPr>
            <a:lvl9pPr marL="1369557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1941" indent="0">
              <a:buNone/>
              <a:defRPr sz="4583"/>
            </a:lvl2pPr>
            <a:lvl3pPr marL="3423896" indent="0">
              <a:buNone/>
              <a:defRPr sz="3747"/>
            </a:lvl3pPr>
            <a:lvl4pPr marL="5135840" indent="0">
              <a:buNone/>
              <a:defRPr sz="3333"/>
            </a:lvl4pPr>
            <a:lvl5pPr marL="6847782" indent="0">
              <a:buNone/>
              <a:defRPr sz="3333"/>
            </a:lvl5pPr>
            <a:lvl6pPr marL="8559727" indent="0">
              <a:buNone/>
              <a:defRPr sz="3333"/>
            </a:lvl6pPr>
            <a:lvl7pPr marL="10271677" indent="0">
              <a:buNone/>
              <a:defRPr sz="3333"/>
            </a:lvl7pPr>
            <a:lvl8pPr marL="11983620" indent="0">
              <a:buNone/>
              <a:defRPr sz="3333"/>
            </a:lvl8pPr>
            <a:lvl9pPr marL="1369557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3639"/>
      </p:ext>
    </p:extLst>
  </p:cSld>
  <p:clrMapOvr>
    <a:masterClrMapping/>
  </p:clrMapOvr>
  <p:transition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498"/>
      </p:ext>
    </p:extLst>
  </p:cSld>
  <p:clrMapOvr>
    <a:masterClrMapping/>
  </p:clrMapOvr>
  <p:transition/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749"/>
      </p:ext>
    </p:extLst>
  </p:cSld>
  <p:clrMapOvr>
    <a:masterClrMapping/>
  </p:clrMapOvr>
  <p:transition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353" tIns="171167" rIns="342353" bIns="17116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2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5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1470" indent="0">
              <a:buNone/>
              <a:defRPr sz="6914"/>
            </a:lvl2pPr>
            <a:lvl3pPr marL="3422954" indent="0">
              <a:buNone/>
              <a:defRPr sz="6082"/>
            </a:lvl3pPr>
            <a:lvl4pPr marL="5134426" indent="0">
              <a:buNone/>
              <a:defRPr sz="5249"/>
            </a:lvl4pPr>
            <a:lvl5pPr marL="6845894" indent="0">
              <a:buNone/>
              <a:defRPr sz="5249"/>
            </a:lvl5pPr>
            <a:lvl6pPr marL="8557370" indent="0">
              <a:buNone/>
              <a:defRPr sz="5249"/>
            </a:lvl6pPr>
            <a:lvl7pPr marL="10268854" indent="0">
              <a:buNone/>
              <a:defRPr sz="5249"/>
            </a:lvl7pPr>
            <a:lvl8pPr marL="11980326" indent="0">
              <a:buNone/>
              <a:defRPr sz="5249"/>
            </a:lvl8pPr>
            <a:lvl9pPr marL="1369180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4274"/>
      </p:ext>
    </p:extLst>
  </p:cSld>
  <p:clrMapOvr>
    <a:masterClrMapping/>
  </p:clrMapOvr>
  <p:transition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89"/>
      </p:ext>
    </p:extLst>
  </p:cSld>
  <p:clrMapOvr>
    <a:masterClrMapping/>
  </p:clrMapOvr>
  <p:transition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1470" indent="0">
              <a:buNone/>
              <a:defRPr sz="7499" b="1"/>
            </a:lvl2pPr>
            <a:lvl3pPr marL="3422954" indent="0">
              <a:buNone/>
              <a:defRPr sz="6914" b="1"/>
            </a:lvl3pPr>
            <a:lvl4pPr marL="5134426" indent="0">
              <a:buNone/>
              <a:defRPr sz="6082" b="1"/>
            </a:lvl4pPr>
            <a:lvl5pPr marL="6845894" indent="0">
              <a:buNone/>
              <a:defRPr sz="6082" b="1"/>
            </a:lvl5pPr>
            <a:lvl6pPr marL="8557370" indent="0">
              <a:buNone/>
              <a:defRPr sz="6082" b="1"/>
            </a:lvl6pPr>
            <a:lvl7pPr marL="10268854" indent="0">
              <a:buNone/>
              <a:defRPr sz="6082" b="1"/>
            </a:lvl7pPr>
            <a:lvl8pPr marL="11980326" indent="0">
              <a:buNone/>
              <a:defRPr sz="6082" b="1"/>
            </a:lvl8pPr>
            <a:lvl9pPr marL="1369180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1470" indent="0">
              <a:buNone/>
              <a:defRPr sz="7499" b="1"/>
            </a:lvl2pPr>
            <a:lvl3pPr marL="3422954" indent="0">
              <a:buNone/>
              <a:defRPr sz="6914" b="1"/>
            </a:lvl3pPr>
            <a:lvl4pPr marL="5134426" indent="0">
              <a:buNone/>
              <a:defRPr sz="6082" b="1"/>
            </a:lvl4pPr>
            <a:lvl5pPr marL="6845894" indent="0">
              <a:buNone/>
              <a:defRPr sz="6082" b="1"/>
            </a:lvl5pPr>
            <a:lvl6pPr marL="8557370" indent="0">
              <a:buNone/>
              <a:defRPr sz="6082" b="1"/>
            </a:lvl6pPr>
            <a:lvl7pPr marL="10268854" indent="0">
              <a:buNone/>
              <a:defRPr sz="6082" b="1"/>
            </a:lvl7pPr>
            <a:lvl8pPr marL="11980326" indent="0">
              <a:buNone/>
              <a:defRPr sz="6082" b="1"/>
            </a:lvl8pPr>
            <a:lvl9pPr marL="1369180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4211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129"/>
      </p:ext>
    </p:extLst>
  </p:cSld>
  <p:clrMapOvr>
    <a:masterClrMapping/>
  </p:clrMapOvr>
  <p:transition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754"/>
      </p:ext>
    </p:extLst>
  </p:cSld>
  <p:clrMapOvr>
    <a:masterClrMapping/>
  </p:clrMapOvr>
  <p:transition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4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4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1470" indent="0">
              <a:buNone/>
              <a:defRPr sz="4583"/>
            </a:lvl2pPr>
            <a:lvl3pPr marL="3422954" indent="0">
              <a:buNone/>
              <a:defRPr sz="3747"/>
            </a:lvl3pPr>
            <a:lvl4pPr marL="5134426" indent="0">
              <a:buNone/>
              <a:defRPr sz="3333"/>
            </a:lvl4pPr>
            <a:lvl5pPr marL="6845894" indent="0">
              <a:buNone/>
              <a:defRPr sz="3333"/>
            </a:lvl5pPr>
            <a:lvl6pPr marL="8557370" indent="0">
              <a:buNone/>
              <a:defRPr sz="3333"/>
            </a:lvl6pPr>
            <a:lvl7pPr marL="10268854" indent="0">
              <a:buNone/>
              <a:defRPr sz="3333"/>
            </a:lvl7pPr>
            <a:lvl8pPr marL="11980326" indent="0">
              <a:buNone/>
              <a:defRPr sz="3333"/>
            </a:lvl8pPr>
            <a:lvl9pPr marL="1369180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2103"/>
      </p:ext>
    </p:extLst>
  </p:cSld>
  <p:clrMapOvr>
    <a:masterClrMapping/>
  </p:clrMapOvr>
  <p:transition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1470" indent="0">
              <a:buNone/>
              <a:defRPr sz="10415"/>
            </a:lvl2pPr>
            <a:lvl3pPr marL="3422954" indent="0">
              <a:buNone/>
              <a:defRPr sz="8997"/>
            </a:lvl3pPr>
            <a:lvl4pPr marL="5134426" indent="0">
              <a:buNone/>
              <a:defRPr sz="7499"/>
            </a:lvl4pPr>
            <a:lvl5pPr marL="6845894" indent="0">
              <a:buNone/>
              <a:defRPr sz="7499"/>
            </a:lvl5pPr>
            <a:lvl6pPr marL="8557370" indent="0">
              <a:buNone/>
              <a:defRPr sz="7499"/>
            </a:lvl6pPr>
            <a:lvl7pPr marL="10268854" indent="0">
              <a:buNone/>
              <a:defRPr sz="7499"/>
            </a:lvl7pPr>
            <a:lvl8pPr marL="11980326" indent="0">
              <a:buNone/>
              <a:defRPr sz="7499"/>
            </a:lvl8pPr>
            <a:lvl9pPr marL="1369180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1470" indent="0">
              <a:buNone/>
              <a:defRPr sz="4583"/>
            </a:lvl2pPr>
            <a:lvl3pPr marL="3422954" indent="0">
              <a:buNone/>
              <a:defRPr sz="3747"/>
            </a:lvl3pPr>
            <a:lvl4pPr marL="5134426" indent="0">
              <a:buNone/>
              <a:defRPr sz="3333"/>
            </a:lvl4pPr>
            <a:lvl5pPr marL="6845894" indent="0">
              <a:buNone/>
              <a:defRPr sz="3333"/>
            </a:lvl5pPr>
            <a:lvl6pPr marL="8557370" indent="0">
              <a:buNone/>
              <a:defRPr sz="3333"/>
            </a:lvl6pPr>
            <a:lvl7pPr marL="10268854" indent="0">
              <a:buNone/>
              <a:defRPr sz="3333"/>
            </a:lvl7pPr>
            <a:lvl8pPr marL="11980326" indent="0">
              <a:buNone/>
              <a:defRPr sz="3333"/>
            </a:lvl8pPr>
            <a:lvl9pPr marL="1369180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1036"/>
      </p:ext>
    </p:extLst>
  </p:cSld>
  <p:clrMapOvr>
    <a:masterClrMapping/>
  </p:clrMapOvr>
  <p:transition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173"/>
      </p:ext>
    </p:extLst>
  </p:cSld>
  <p:clrMapOvr>
    <a:masterClrMapping/>
  </p:clrMapOvr>
  <p:transition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42"/>
      </p:ext>
    </p:extLst>
  </p:cSld>
  <p:clrMapOvr>
    <a:masterClrMapping/>
  </p:clrMapOvr>
  <p:transition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259" tIns="171117" rIns="342259" bIns="17111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2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6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0997" indent="0">
              <a:buNone/>
              <a:defRPr sz="6914"/>
            </a:lvl2pPr>
            <a:lvl3pPr marL="3422013" indent="0">
              <a:buNone/>
              <a:defRPr sz="6082"/>
            </a:lvl3pPr>
            <a:lvl4pPr marL="5133015" indent="0">
              <a:buNone/>
              <a:defRPr sz="5249"/>
            </a:lvl4pPr>
            <a:lvl5pPr marL="6844015" indent="0">
              <a:buNone/>
              <a:defRPr sz="5249"/>
            </a:lvl5pPr>
            <a:lvl6pPr marL="8555017" indent="0">
              <a:buNone/>
              <a:defRPr sz="5249"/>
            </a:lvl6pPr>
            <a:lvl7pPr marL="10266028" indent="0">
              <a:buNone/>
              <a:defRPr sz="5249"/>
            </a:lvl7pPr>
            <a:lvl8pPr marL="11977030" indent="0">
              <a:buNone/>
              <a:defRPr sz="5249"/>
            </a:lvl8pPr>
            <a:lvl9pPr marL="1368803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204"/>
      </p:ext>
    </p:extLst>
  </p:cSld>
  <p:clrMapOvr>
    <a:masterClrMapping/>
  </p:clrMapOvr>
  <p:transition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487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631"/>
      </p:ext>
    </p:extLst>
  </p:cSld>
  <p:clrMapOvr>
    <a:masterClrMapping/>
  </p:clrMapOvr>
  <p:transition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997" indent="0">
              <a:buNone/>
              <a:defRPr sz="7499" b="1"/>
            </a:lvl2pPr>
            <a:lvl3pPr marL="3422013" indent="0">
              <a:buNone/>
              <a:defRPr sz="6914" b="1"/>
            </a:lvl3pPr>
            <a:lvl4pPr marL="5133015" indent="0">
              <a:buNone/>
              <a:defRPr sz="6082" b="1"/>
            </a:lvl4pPr>
            <a:lvl5pPr marL="6844015" indent="0">
              <a:buNone/>
              <a:defRPr sz="6082" b="1"/>
            </a:lvl5pPr>
            <a:lvl6pPr marL="8555017" indent="0">
              <a:buNone/>
              <a:defRPr sz="6082" b="1"/>
            </a:lvl6pPr>
            <a:lvl7pPr marL="10266028" indent="0">
              <a:buNone/>
              <a:defRPr sz="6082" b="1"/>
            </a:lvl7pPr>
            <a:lvl8pPr marL="11977030" indent="0">
              <a:buNone/>
              <a:defRPr sz="6082" b="1"/>
            </a:lvl8pPr>
            <a:lvl9pPr marL="1368803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997" indent="0">
              <a:buNone/>
              <a:defRPr sz="7499" b="1"/>
            </a:lvl2pPr>
            <a:lvl3pPr marL="3422013" indent="0">
              <a:buNone/>
              <a:defRPr sz="6914" b="1"/>
            </a:lvl3pPr>
            <a:lvl4pPr marL="5133015" indent="0">
              <a:buNone/>
              <a:defRPr sz="6082" b="1"/>
            </a:lvl4pPr>
            <a:lvl5pPr marL="6844015" indent="0">
              <a:buNone/>
              <a:defRPr sz="6082" b="1"/>
            </a:lvl5pPr>
            <a:lvl6pPr marL="8555017" indent="0">
              <a:buNone/>
              <a:defRPr sz="6082" b="1"/>
            </a:lvl6pPr>
            <a:lvl7pPr marL="10266028" indent="0">
              <a:buNone/>
              <a:defRPr sz="6082" b="1"/>
            </a:lvl7pPr>
            <a:lvl8pPr marL="11977030" indent="0">
              <a:buNone/>
              <a:defRPr sz="6082" b="1"/>
            </a:lvl8pPr>
            <a:lvl9pPr marL="1368803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5837"/>
      </p:ext>
    </p:extLst>
  </p:cSld>
  <p:clrMapOvr>
    <a:masterClrMapping/>
  </p:clrMapOvr>
  <p:transition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7085"/>
      </p:ext>
    </p:extLst>
  </p:cSld>
  <p:clrMapOvr>
    <a:masterClrMapping/>
  </p:clrMapOvr>
  <p:transition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9066"/>
      </p:ext>
    </p:extLst>
  </p:cSld>
  <p:clrMapOvr>
    <a:masterClrMapping/>
  </p:clrMapOvr>
  <p:transition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84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0997" indent="0">
              <a:buNone/>
              <a:defRPr sz="4583"/>
            </a:lvl2pPr>
            <a:lvl3pPr marL="3422013" indent="0">
              <a:buNone/>
              <a:defRPr sz="3747"/>
            </a:lvl3pPr>
            <a:lvl4pPr marL="5133015" indent="0">
              <a:buNone/>
              <a:defRPr sz="3333"/>
            </a:lvl4pPr>
            <a:lvl5pPr marL="6844015" indent="0">
              <a:buNone/>
              <a:defRPr sz="3333"/>
            </a:lvl5pPr>
            <a:lvl6pPr marL="8555017" indent="0">
              <a:buNone/>
              <a:defRPr sz="3333"/>
            </a:lvl6pPr>
            <a:lvl7pPr marL="10266028" indent="0">
              <a:buNone/>
              <a:defRPr sz="3333"/>
            </a:lvl7pPr>
            <a:lvl8pPr marL="11977030" indent="0">
              <a:buNone/>
              <a:defRPr sz="3333"/>
            </a:lvl8pPr>
            <a:lvl9pPr marL="1368803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4549"/>
      </p:ext>
    </p:extLst>
  </p:cSld>
  <p:clrMapOvr>
    <a:masterClrMapping/>
  </p:clrMapOvr>
  <p:transition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0997" indent="0">
              <a:buNone/>
              <a:defRPr sz="10415"/>
            </a:lvl2pPr>
            <a:lvl3pPr marL="3422013" indent="0">
              <a:buNone/>
              <a:defRPr sz="8997"/>
            </a:lvl3pPr>
            <a:lvl4pPr marL="5133015" indent="0">
              <a:buNone/>
              <a:defRPr sz="7499"/>
            </a:lvl4pPr>
            <a:lvl5pPr marL="6844015" indent="0">
              <a:buNone/>
              <a:defRPr sz="7499"/>
            </a:lvl5pPr>
            <a:lvl6pPr marL="8555017" indent="0">
              <a:buNone/>
              <a:defRPr sz="7499"/>
            </a:lvl6pPr>
            <a:lvl7pPr marL="10266028" indent="0">
              <a:buNone/>
              <a:defRPr sz="7499"/>
            </a:lvl7pPr>
            <a:lvl8pPr marL="11977030" indent="0">
              <a:buNone/>
              <a:defRPr sz="7499"/>
            </a:lvl8pPr>
            <a:lvl9pPr marL="1368803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0997" indent="0">
              <a:buNone/>
              <a:defRPr sz="4583"/>
            </a:lvl2pPr>
            <a:lvl3pPr marL="3422013" indent="0">
              <a:buNone/>
              <a:defRPr sz="3747"/>
            </a:lvl3pPr>
            <a:lvl4pPr marL="5133015" indent="0">
              <a:buNone/>
              <a:defRPr sz="3333"/>
            </a:lvl4pPr>
            <a:lvl5pPr marL="6844015" indent="0">
              <a:buNone/>
              <a:defRPr sz="3333"/>
            </a:lvl5pPr>
            <a:lvl6pPr marL="8555017" indent="0">
              <a:buNone/>
              <a:defRPr sz="3333"/>
            </a:lvl6pPr>
            <a:lvl7pPr marL="10266028" indent="0">
              <a:buNone/>
              <a:defRPr sz="3333"/>
            </a:lvl7pPr>
            <a:lvl8pPr marL="11977030" indent="0">
              <a:buNone/>
              <a:defRPr sz="3333"/>
            </a:lvl8pPr>
            <a:lvl9pPr marL="1368803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4928"/>
      </p:ext>
    </p:extLst>
  </p:cSld>
  <p:clrMapOvr>
    <a:masterClrMapping/>
  </p:clrMapOvr>
  <p:transition/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0533"/>
      </p:ext>
    </p:extLst>
  </p:cSld>
  <p:clrMapOvr>
    <a:masterClrMapping/>
  </p:clrMapOvr>
  <p:transition/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2553"/>
      </p:ext>
    </p:extLst>
  </p:cSld>
  <p:clrMapOvr>
    <a:masterClrMapping/>
  </p:clrMapOvr>
  <p:transition/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166" tIns="171069" rIns="342166" bIns="171069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3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6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0525" indent="0">
              <a:buNone/>
              <a:defRPr sz="6914"/>
            </a:lvl2pPr>
            <a:lvl3pPr marL="3421071" indent="0">
              <a:buNone/>
              <a:defRPr sz="6082"/>
            </a:lvl3pPr>
            <a:lvl4pPr marL="5131599" indent="0">
              <a:buNone/>
              <a:defRPr sz="5249"/>
            </a:lvl4pPr>
            <a:lvl5pPr marL="6842131" indent="0">
              <a:buNone/>
              <a:defRPr sz="5249"/>
            </a:lvl5pPr>
            <a:lvl6pPr marL="8552665" indent="0">
              <a:buNone/>
              <a:defRPr sz="5249"/>
            </a:lvl6pPr>
            <a:lvl7pPr marL="10263207" indent="0">
              <a:buNone/>
              <a:defRPr sz="5249"/>
            </a:lvl7pPr>
            <a:lvl8pPr marL="11973735" indent="0">
              <a:buNone/>
              <a:defRPr sz="5249"/>
            </a:lvl8pPr>
            <a:lvl9pPr marL="13684270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905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3" y="1433327"/>
            <a:ext cx="9476185" cy="6099955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3"/>
            </a:lvl2pPr>
            <a:lvl3pPr>
              <a:defRPr sz="8332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3" y="7533305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3275" indent="0">
              <a:buNone/>
              <a:defRPr sz="4164"/>
            </a:lvl2pPr>
            <a:lvl3pPr marL="3106546" indent="0">
              <a:buNone/>
              <a:defRPr sz="3333"/>
            </a:lvl3pPr>
            <a:lvl4pPr marL="4659820" indent="0">
              <a:buNone/>
              <a:defRPr sz="3166"/>
            </a:lvl4pPr>
            <a:lvl5pPr marL="6213091" indent="0">
              <a:buNone/>
              <a:defRPr sz="3166"/>
            </a:lvl5pPr>
            <a:lvl6pPr marL="7766368" indent="0">
              <a:buNone/>
              <a:defRPr sz="3166"/>
            </a:lvl6pPr>
            <a:lvl7pPr marL="9319639" indent="0">
              <a:buNone/>
              <a:defRPr sz="3166"/>
            </a:lvl7pPr>
            <a:lvl8pPr marL="10872919" indent="0">
              <a:buNone/>
              <a:defRPr sz="3166"/>
            </a:lvl8pPr>
            <a:lvl9pPr marL="1242618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2572"/>
      </p:ext>
    </p:extLst>
  </p:cSld>
  <p:clrMapOvr>
    <a:masterClrMapping/>
  </p:clrMapOvr>
  <p:transition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525" indent="0">
              <a:buNone/>
              <a:defRPr sz="7499" b="1"/>
            </a:lvl2pPr>
            <a:lvl3pPr marL="3421071" indent="0">
              <a:buNone/>
              <a:defRPr sz="6914" b="1"/>
            </a:lvl3pPr>
            <a:lvl4pPr marL="5131599" indent="0">
              <a:buNone/>
              <a:defRPr sz="6082" b="1"/>
            </a:lvl4pPr>
            <a:lvl5pPr marL="6842131" indent="0">
              <a:buNone/>
              <a:defRPr sz="6082" b="1"/>
            </a:lvl5pPr>
            <a:lvl6pPr marL="8552665" indent="0">
              <a:buNone/>
              <a:defRPr sz="6082" b="1"/>
            </a:lvl6pPr>
            <a:lvl7pPr marL="10263207" indent="0">
              <a:buNone/>
              <a:defRPr sz="6082" b="1"/>
            </a:lvl7pPr>
            <a:lvl8pPr marL="11973735" indent="0">
              <a:buNone/>
              <a:defRPr sz="6082" b="1"/>
            </a:lvl8pPr>
            <a:lvl9pPr marL="1368427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525" indent="0">
              <a:buNone/>
              <a:defRPr sz="7499" b="1"/>
            </a:lvl2pPr>
            <a:lvl3pPr marL="3421071" indent="0">
              <a:buNone/>
              <a:defRPr sz="6914" b="1"/>
            </a:lvl3pPr>
            <a:lvl4pPr marL="5131599" indent="0">
              <a:buNone/>
              <a:defRPr sz="6082" b="1"/>
            </a:lvl4pPr>
            <a:lvl5pPr marL="6842131" indent="0">
              <a:buNone/>
              <a:defRPr sz="6082" b="1"/>
            </a:lvl5pPr>
            <a:lvl6pPr marL="8552665" indent="0">
              <a:buNone/>
              <a:defRPr sz="6082" b="1"/>
            </a:lvl6pPr>
            <a:lvl7pPr marL="10263207" indent="0">
              <a:buNone/>
              <a:defRPr sz="6082" b="1"/>
            </a:lvl7pPr>
            <a:lvl8pPr marL="11973735" indent="0">
              <a:buNone/>
              <a:defRPr sz="6082" b="1"/>
            </a:lvl8pPr>
            <a:lvl9pPr marL="1368427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093"/>
      </p:ext>
    </p:extLst>
  </p:cSld>
  <p:clrMapOvr>
    <a:masterClrMapping/>
  </p:clrMapOvr>
  <p:transition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56"/>
      </p:ext>
    </p:extLst>
  </p:cSld>
  <p:clrMapOvr>
    <a:masterClrMapping/>
  </p:clrMapOvr>
  <p:transition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8128"/>
      </p:ext>
    </p:extLst>
  </p:cSld>
  <p:clrMapOvr>
    <a:masterClrMapping/>
  </p:clrMapOvr>
  <p:transition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01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0525" indent="0">
              <a:buNone/>
              <a:defRPr sz="4583"/>
            </a:lvl2pPr>
            <a:lvl3pPr marL="3421071" indent="0">
              <a:buNone/>
              <a:defRPr sz="3747"/>
            </a:lvl3pPr>
            <a:lvl4pPr marL="5131599" indent="0">
              <a:buNone/>
              <a:defRPr sz="3333"/>
            </a:lvl4pPr>
            <a:lvl5pPr marL="6842131" indent="0">
              <a:buNone/>
              <a:defRPr sz="3333"/>
            </a:lvl5pPr>
            <a:lvl6pPr marL="8552665" indent="0">
              <a:buNone/>
              <a:defRPr sz="3333"/>
            </a:lvl6pPr>
            <a:lvl7pPr marL="10263207" indent="0">
              <a:buNone/>
              <a:defRPr sz="3333"/>
            </a:lvl7pPr>
            <a:lvl8pPr marL="11973735" indent="0">
              <a:buNone/>
              <a:defRPr sz="3333"/>
            </a:lvl8pPr>
            <a:lvl9pPr marL="1368427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833"/>
      </p:ext>
    </p:extLst>
  </p:cSld>
  <p:clrMapOvr>
    <a:masterClrMapping/>
  </p:clrMapOvr>
  <p:transition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0525" indent="0">
              <a:buNone/>
              <a:defRPr sz="10415"/>
            </a:lvl2pPr>
            <a:lvl3pPr marL="3421071" indent="0">
              <a:buNone/>
              <a:defRPr sz="8997"/>
            </a:lvl3pPr>
            <a:lvl4pPr marL="5131599" indent="0">
              <a:buNone/>
              <a:defRPr sz="7499"/>
            </a:lvl4pPr>
            <a:lvl5pPr marL="6842131" indent="0">
              <a:buNone/>
              <a:defRPr sz="7499"/>
            </a:lvl5pPr>
            <a:lvl6pPr marL="8552665" indent="0">
              <a:buNone/>
              <a:defRPr sz="7499"/>
            </a:lvl6pPr>
            <a:lvl7pPr marL="10263207" indent="0">
              <a:buNone/>
              <a:defRPr sz="7499"/>
            </a:lvl7pPr>
            <a:lvl8pPr marL="11973735" indent="0">
              <a:buNone/>
              <a:defRPr sz="7499"/>
            </a:lvl8pPr>
            <a:lvl9pPr marL="13684270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0525" indent="0">
              <a:buNone/>
              <a:defRPr sz="4583"/>
            </a:lvl2pPr>
            <a:lvl3pPr marL="3421071" indent="0">
              <a:buNone/>
              <a:defRPr sz="3747"/>
            </a:lvl3pPr>
            <a:lvl4pPr marL="5131599" indent="0">
              <a:buNone/>
              <a:defRPr sz="3333"/>
            </a:lvl4pPr>
            <a:lvl5pPr marL="6842131" indent="0">
              <a:buNone/>
              <a:defRPr sz="3333"/>
            </a:lvl5pPr>
            <a:lvl6pPr marL="8552665" indent="0">
              <a:buNone/>
              <a:defRPr sz="3333"/>
            </a:lvl6pPr>
            <a:lvl7pPr marL="10263207" indent="0">
              <a:buNone/>
              <a:defRPr sz="3333"/>
            </a:lvl7pPr>
            <a:lvl8pPr marL="11973735" indent="0">
              <a:buNone/>
              <a:defRPr sz="3333"/>
            </a:lvl8pPr>
            <a:lvl9pPr marL="1368427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015"/>
      </p:ext>
    </p:extLst>
  </p:cSld>
  <p:clrMapOvr>
    <a:masterClrMapping/>
  </p:clrMapOvr>
  <p:transition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3336"/>
      </p:ext>
    </p:extLst>
  </p:cSld>
  <p:clrMapOvr>
    <a:masterClrMapping/>
  </p:clrMapOvr>
  <p:transition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3806"/>
      </p:ext>
    </p:extLst>
  </p:cSld>
  <p:clrMapOvr>
    <a:masterClrMapping/>
  </p:clrMapOvr>
  <p:transition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071" tIns="171022" rIns="342071" bIns="17102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071" tIns="171022" rIns="342071" bIns="1710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071" tIns="171022" rIns="342071" bIns="1710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3275" indent="0">
              <a:buNone/>
              <a:defRPr sz="9413"/>
            </a:lvl2pPr>
            <a:lvl3pPr marL="3106546" indent="0">
              <a:buNone/>
              <a:defRPr sz="8332"/>
            </a:lvl3pPr>
            <a:lvl4pPr marL="4659820" indent="0">
              <a:buNone/>
              <a:defRPr sz="6914"/>
            </a:lvl4pPr>
            <a:lvl5pPr marL="6213091" indent="0">
              <a:buNone/>
              <a:defRPr sz="6914"/>
            </a:lvl5pPr>
            <a:lvl6pPr marL="7766368" indent="0">
              <a:buNone/>
              <a:defRPr sz="6914"/>
            </a:lvl6pPr>
            <a:lvl7pPr marL="9319639" indent="0">
              <a:buNone/>
              <a:defRPr sz="6914"/>
            </a:lvl7pPr>
            <a:lvl8pPr marL="10872919" indent="0">
              <a:buNone/>
              <a:defRPr sz="6914"/>
            </a:lvl8pPr>
            <a:lvl9pPr marL="12426182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3275" indent="0">
              <a:buNone/>
              <a:defRPr sz="4164"/>
            </a:lvl2pPr>
            <a:lvl3pPr marL="3106546" indent="0">
              <a:buNone/>
              <a:defRPr sz="3333"/>
            </a:lvl3pPr>
            <a:lvl4pPr marL="4659820" indent="0">
              <a:buNone/>
              <a:defRPr sz="3166"/>
            </a:lvl4pPr>
            <a:lvl5pPr marL="6213091" indent="0">
              <a:buNone/>
              <a:defRPr sz="3166"/>
            </a:lvl5pPr>
            <a:lvl6pPr marL="7766368" indent="0">
              <a:buNone/>
              <a:defRPr sz="3166"/>
            </a:lvl6pPr>
            <a:lvl7pPr marL="9319639" indent="0">
              <a:buNone/>
              <a:defRPr sz="3166"/>
            </a:lvl7pPr>
            <a:lvl8pPr marL="10872919" indent="0">
              <a:buNone/>
              <a:defRPr sz="3166"/>
            </a:lvl8pPr>
            <a:lvl9pPr marL="1242618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5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7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0051" indent="0">
              <a:buNone/>
              <a:defRPr sz="6914"/>
            </a:lvl2pPr>
            <a:lvl3pPr marL="3420130" indent="0">
              <a:buNone/>
              <a:defRPr sz="6082"/>
            </a:lvl3pPr>
            <a:lvl4pPr marL="5130186" indent="0">
              <a:buNone/>
              <a:defRPr sz="5249"/>
            </a:lvl4pPr>
            <a:lvl5pPr marL="6840251" indent="0">
              <a:buNone/>
              <a:defRPr sz="5249"/>
            </a:lvl5pPr>
            <a:lvl6pPr marL="8550308" indent="0">
              <a:buNone/>
              <a:defRPr sz="5249"/>
            </a:lvl6pPr>
            <a:lvl7pPr marL="10260384" indent="0">
              <a:buNone/>
              <a:defRPr sz="5249"/>
            </a:lvl7pPr>
            <a:lvl8pPr marL="11970440" indent="0">
              <a:buNone/>
              <a:defRPr sz="5249"/>
            </a:lvl8pPr>
            <a:lvl9pPr marL="1368050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4454"/>
      </p:ext>
    </p:extLst>
  </p:cSld>
  <p:clrMapOvr>
    <a:masterClrMapping/>
  </p:clrMapOvr>
  <p:transition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0322"/>
      </p:ext>
    </p:extLst>
  </p:cSld>
  <p:clrMapOvr>
    <a:masterClrMapping/>
  </p:clrMapOvr>
  <p:transition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051" indent="0">
              <a:buNone/>
              <a:defRPr sz="7499" b="1"/>
            </a:lvl2pPr>
            <a:lvl3pPr marL="3420130" indent="0">
              <a:buNone/>
              <a:defRPr sz="6914" b="1"/>
            </a:lvl3pPr>
            <a:lvl4pPr marL="5130186" indent="0">
              <a:buNone/>
              <a:defRPr sz="6082" b="1"/>
            </a:lvl4pPr>
            <a:lvl5pPr marL="6840251" indent="0">
              <a:buNone/>
              <a:defRPr sz="6082" b="1"/>
            </a:lvl5pPr>
            <a:lvl6pPr marL="8550308" indent="0">
              <a:buNone/>
              <a:defRPr sz="6082" b="1"/>
            </a:lvl6pPr>
            <a:lvl7pPr marL="10260384" indent="0">
              <a:buNone/>
              <a:defRPr sz="6082" b="1"/>
            </a:lvl7pPr>
            <a:lvl8pPr marL="11970440" indent="0">
              <a:buNone/>
              <a:defRPr sz="6082" b="1"/>
            </a:lvl8pPr>
            <a:lvl9pPr marL="1368050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10051" indent="0">
              <a:buNone/>
              <a:defRPr sz="7499" b="1"/>
            </a:lvl2pPr>
            <a:lvl3pPr marL="3420130" indent="0">
              <a:buNone/>
              <a:defRPr sz="6914" b="1"/>
            </a:lvl3pPr>
            <a:lvl4pPr marL="5130186" indent="0">
              <a:buNone/>
              <a:defRPr sz="6082" b="1"/>
            </a:lvl4pPr>
            <a:lvl5pPr marL="6840251" indent="0">
              <a:buNone/>
              <a:defRPr sz="6082" b="1"/>
            </a:lvl5pPr>
            <a:lvl6pPr marL="8550308" indent="0">
              <a:buNone/>
              <a:defRPr sz="6082" b="1"/>
            </a:lvl6pPr>
            <a:lvl7pPr marL="10260384" indent="0">
              <a:buNone/>
              <a:defRPr sz="6082" b="1"/>
            </a:lvl7pPr>
            <a:lvl8pPr marL="11970440" indent="0">
              <a:buNone/>
              <a:defRPr sz="6082" b="1"/>
            </a:lvl8pPr>
            <a:lvl9pPr marL="1368050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124"/>
      </p:ext>
    </p:extLst>
  </p:cSld>
  <p:clrMapOvr>
    <a:masterClrMapping/>
  </p:clrMapOvr>
  <p:transition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3241"/>
      </p:ext>
    </p:extLst>
  </p:cSld>
  <p:clrMapOvr>
    <a:masterClrMapping/>
  </p:clrMapOvr>
  <p:transition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2639"/>
      </p:ext>
    </p:extLst>
  </p:cSld>
  <p:clrMapOvr>
    <a:masterClrMapping/>
  </p:clrMapOvr>
  <p:transition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01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0051" indent="0">
              <a:buNone/>
              <a:defRPr sz="4583"/>
            </a:lvl2pPr>
            <a:lvl3pPr marL="3420130" indent="0">
              <a:buNone/>
              <a:defRPr sz="3747"/>
            </a:lvl3pPr>
            <a:lvl4pPr marL="5130186" indent="0">
              <a:buNone/>
              <a:defRPr sz="3333"/>
            </a:lvl4pPr>
            <a:lvl5pPr marL="6840251" indent="0">
              <a:buNone/>
              <a:defRPr sz="3333"/>
            </a:lvl5pPr>
            <a:lvl6pPr marL="8550308" indent="0">
              <a:buNone/>
              <a:defRPr sz="3333"/>
            </a:lvl6pPr>
            <a:lvl7pPr marL="10260384" indent="0">
              <a:buNone/>
              <a:defRPr sz="3333"/>
            </a:lvl7pPr>
            <a:lvl8pPr marL="11970440" indent="0">
              <a:buNone/>
              <a:defRPr sz="3333"/>
            </a:lvl8pPr>
            <a:lvl9pPr marL="1368050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4470"/>
      </p:ext>
    </p:extLst>
  </p:cSld>
  <p:clrMapOvr>
    <a:masterClrMapping/>
  </p:clrMapOvr>
  <p:transition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10051" indent="0">
              <a:buNone/>
              <a:defRPr sz="10415"/>
            </a:lvl2pPr>
            <a:lvl3pPr marL="3420130" indent="0">
              <a:buNone/>
              <a:defRPr sz="8997"/>
            </a:lvl3pPr>
            <a:lvl4pPr marL="5130186" indent="0">
              <a:buNone/>
              <a:defRPr sz="7499"/>
            </a:lvl4pPr>
            <a:lvl5pPr marL="6840251" indent="0">
              <a:buNone/>
              <a:defRPr sz="7499"/>
            </a:lvl5pPr>
            <a:lvl6pPr marL="8550308" indent="0">
              <a:buNone/>
              <a:defRPr sz="7499"/>
            </a:lvl6pPr>
            <a:lvl7pPr marL="10260384" indent="0">
              <a:buNone/>
              <a:defRPr sz="7499"/>
            </a:lvl7pPr>
            <a:lvl8pPr marL="11970440" indent="0">
              <a:buNone/>
              <a:defRPr sz="7499"/>
            </a:lvl8pPr>
            <a:lvl9pPr marL="1368050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0051" indent="0">
              <a:buNone/>
              <a:defRPr sz="4583"/>
            </a:lvl2pPr>
            <a:lvl3pPr marL="3420130" indent="0">
              <a:buNone/>
              <a:defRPr sz="3747"/>
            </a:lvl3pPr>
            <a:lvl4pPr marL="5130186" indent="0">
              <a:buNone/>
              <a:defRPr sz="3333"/>
            </a:lvl4pPr>
            <a:lvl5pPr marL="6840251" indent="0">
              <a:buNone/>
              <a:defRPr sz="3333"/>
            </a:lvl5pPr>
            <a:lvl6pPr marL="8550308" indent="0">
              <a:buNone/>
              <a:defRPr sz="3333"/>
            </a:lvl6pPr>
            <a:lvl7pPr marL="10260384" indent="0">
              <a:buNone/>
              <a:defRPr sz="3333"/>
            </a:lvl7pPr>
            <a:lvl8pPr marL="11970440" indent="0">
              <a:buNone/>
              <a:defRPr sz="3333"/>
            </a:lvl8pPr>
            <a:lvl9pPr marL="1368050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448"/>
      </p:ext>
    </p:extLst>
  </p:cSld>
  <p:clrMapOvr>
    <a:masterClrMapping/>
  </p:clrMapOvr>
  <p:transition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9649"/>
      </p:ext>
    </p:extLst>
  </p:cSld>
  <p:clrMapOvr>
    <a:masterClrMapping/>
  </p:clrMapOvr>
  <p:transition/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2819"/>
      </p:ext>
    </p:extLst>
  </p:cSld>
  <p:clrMapOvr>
    <a:masterClrMapping/>
  </p:clrMapOvr>
  <p:transition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 algn="ctr"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428" tIns="205198" rIns="410428" bIns="20519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505030" indent="-1216910">
              <a:buFont typeface="Wingdings" charset="2"/>
              <a:buChar char="q"/>
              <a:defRPr/>
            </a:lvl2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0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52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9586" indent="0">
              <a:buNone/>
              <a:defRPr sz="6914"/>
            </a:lvl2pPr>
            <a:lvl3pPr marL="3419190" indent="0">
              <a:buNone/>
              <a:defRPr sz="6082"/>
            </a:lvl3pPr>
            <a:lvl4pPr marL="5128774" indent="0">
              <a:buNone/>
              <a:defRPr sz="5249"/>
            </a:lvl4pPr>
            <a:lvl5pPr marL="6838368" indent="0">
              <a:buNone/>
              <a:defRPr sz="5249"/>
            </a:lvl5pPr>
            <a:lvl6pPr marL="8547954" indent="0">
              <a:buNone/>
              <a:defRPr sz="5249"/>
            </a:lvl6pPr>
            <a:lvl7pPr marL="10257562" indent="0">
              <a:buNone/>
              <a:defRPr sz="5249"/>
            </a:lvl7pPr>
            <a:lvl8pPr marL="11967150" indent="0">
              <a:buNone/>
              <a:defRPr sz="5249"/>
            </a:lvl8pPr>
            <a:lvl9pPr marL="1367674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9586" indent="0">
              <a:buNone/>
              <a:defRPr sz="7499" b="1"/>
            </a:lvl2pPr>
            <a:lvl3pPr marL="3419190" indent="0">
              <a:buNone/>
              <a:defRPr sz="6914" b="1"/>
            </a:lvl3pPr>
            <a:lvl4pPr marL="5128774" indent="0">
              <a:buNone/>
              <a:defRPr sz="6082" b="1"/>
            </a:lvl4pPr>
            <a:lvl5pPr marL="6838368" indent="0">
              <a:buNone/>
              <a:defRPr sz="6082" b="1"/>
            </a:lvl5pPr>
            <a:lvl6pPr marL="8547954" indent="0">
              <a:buNone/>
              <a:defRPr sz="6082" b="1"/>
            </a:lvl6pPr>
            <a:lvl7pPr marL="10257562" indent="0">
              <a:buNone/>
              <a:defRPr sz="6082" b="1"/>
            </a:lvl7pPr>
            <a:lvl8pPr marL="11967150" indent="0">
              <a:buNone/>
              <a:defRPr sz="6082" b="1"/>
            </a:lvl8pPr>
            <a:lvl9pPr marL="1367674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9586" indent="0">
              <a:buNone/>
              <a:defRPr sz="7499" b="1"/>
            </a:lvl2pPr>
            <a:lvl3pPr marL="3419190" indent="0">
              <a:buNone/>
              <a:defRPr sz="6914" b="1"/>
            </a:lvl3pPr>
            <a:lvl4pPr marL="5128774" indent="0">
              <a:buNone/>
              <a:defRPr sz="6082" b="1"/>
            </a:lvl4pPr>
            <a:lvl5pPr marL="6838368" indent="0">
              <a:buNone/>
              <a:defRPr sz="6082" b="1"/>
            </a:lvl5pPr>
            <a:lvl6pPr marL="8547954" indent="0">
              <a:buNone/>
              <a:defRPr sz="6082" b="1"/>
            </a:lvl6pPr>
            <a:lvl7pPr marL="10257562" indent="0">
              <a:buNone/>
              <a:defRPr sz="6082" b="1"/>
            </a:lvl7pPr>
            <a:lvl8pPr marL="11967150" indent="0">
              <a:buNone/>
              <a:defRPr sz="6082" b="1"/>
            </a:lvl8pPr>
            <a:lvl9pPr marL="1367674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2995"/>
      </p:ext>
    </p:extLst>
  </p:cSld>
  <p:clrMapOvr>
    <a:masterClrMapping/>
  </p:clrMapOvr>
  <p:transition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631"/>
      </p:ext>
    </p:extLst>
  </p:cSld>
  <p:clrMapOvr>
    <a:masterClrMapping/>
  </p:clrMapOvr>
  <p:transition/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17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9586" indent="0">
              <a:buNone/>
              <a:defRPr sz="4583"/>
            </a:lvl2pPr>
            <a:lvl3pPr marL="3419190" indent="0">
              <a:buNone/>
              <a:defRPr sz="3747"/>
            </a:lvl3pPr>
            <a:lvl4pPr marL="5128774" indent="0">
              <a:buNone/>
              <a:defRPr sz="3333"/>
            </a:lvl4pPr>
            <a:lvl5pPr marL="6838368" indent="0">
              <a:buNone/>
              <a:defRPr sz="3333"/>
            </a:lvl5pPr>
            <a:lvl6pPr marL="8547954" indent="0">
              <a:buNone/>
              <a:defRPr sz="3333"/>
            </a:lvl6pPr>
            <a:lvl7pPr marL="10257562" indent="0">
              <a:buNone/>
              <a:defRPr sz="3333"/>
            </a:lvl7pPr>
            <a:lvl8pPr marL="11967150" indent="0">
              <a:buNone/>
              <a:defRPr sz="3333"/>
            </a:lvl8pPr>
            <a:lvl9pPr marL="1367674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9586" indent="0">
              <a:buNone/>
              <a:defRPr sz="10415"/>
            </a:lvl2pPr>
            <a:lvl3pPr marL="3419190" indent="0">
              <a:buNone/>
              <a:defRPr sz="8997"/>
            </a:lvl3pPr>
            <a:lvl4pPr marL="5128774" indent="0">
              <a:buNone/>
              <a:defRPr sz="7499"/>
            </a:lvl4pPr>
            <a:lvl5pPr marL="6838368" indent="0">
              <a:buNone/>
              <a:defRPr sz="7499"/>
            </a:lvl5pPr>
            <a:lvl6pPr marL="8547954" indent="0">
              <a:buNone/>
              <a:defRPr sz="7499"/>
            </a:lvl6pPr>
            <a:lvl7pPr marL="10257562" indent="0">
              <a:buNone/>
              <a:defRPr sz="7499"/>
            </a:lvl7pPr>
            <a:lvl8pPr marL="11967150" indent="0">
              <a:buNone/>
              <a:defRPr sz="7499"/>
            </a:lvl8pPr>
            <a:lvl9pPr marL="1367674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9586" indent="0">
              <a:buNone/>
              <a:defRPr sz="4583"/>
            </a:lvl2pPr>
            <a:lvl3pPr marL="3419190" indent="0">
              <a:buNone/>
              <a:defRPr sz="3747"/>
            </a:lvl3pPr>
            <a:lvl4pPr marL="5128774" indent="0">
              <a:buNone/>
              <a:defRPr sz="3333"/>
            </a:lvl4pPr>
            <a:lvl5pPr marL="6838368" indent="0">
              <a:buNone/>
              <a:defRPr sz="3333"/>
            </a:lvl5pPr>
            <a:lvl6pPr marL="8547954" indent="0">
              <a:buNone/>
              <a:defRPr sz="3333"/>
            </a:lvl6pPr>
            <a:lvl7pPr marL="10257562" indent="0">
              <a:buNone/>
              <a:defRPr sz="3333"/>
            </a:lvl7pPr>
            <a:lvl8pPr marL="11967150" indent="0">
              <a:buNone/>
              <a:defRPr sz="3333"/>
            </a:lvl8pPr>
            <a:lvl9pPr marL="1367674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2" y="5"/>
            <a:ext cx="28803602" cy="35999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464" y="2462974"/>
            <a:ext cx="24483061" cy="686731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502" y="10191610"/>
            <a:ext cx="15778675" cy="919993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 algn="l">
              <a:buNone/>
              <a:defRPr sz="10415">
                <a:solidFill>
                  <a:schemeClr val="accent1"/>
                </a:solidFill>
                <a:latin typeface="Arial"/>
              </a:defRPr>
            </a:lvl1pPr>
            <a:lvl2pPr marL="17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31325916"/>
            <a:ext cx="28803602" cy="4673825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114"/>
            <a:endParaRPr lang="en-US" sz="6914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57" y="31917068"/>
            <a:ext cx="10316814" cy="3438483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091852" y="32856702"/>
            <a:ext cx="12271889" cy="18604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904361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855"/>
            <a:ext cx="25923241" cy="28048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5666713"/>
            <a:ext cx="25923241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7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4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2573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7" y="6285917"/>
            <a:ext cx="25923241" cy="23314116"/>
          </a:xfrm>
          <a:prstGeom prst="rect">
            <a:avLst/>
          </a:prstGeom>
        </p:spPr>
        <p:txBody>
          <a:bodyPr lIns="410315" tIns="205143" rIns="410315" bIns="205143">
            <a:normAutofit/>
          </a:bodyPr>
          <a:lstStyle>
            <a:lvl1pPr marL="0" indent="0" algn="l">
              <a:buNone/>
              <a:defRPr sz="10415">
                <a:solidFill>
                  <a:schemeClr val="accent2"/>
                </a:solidFill>
                <a:latin typeface="Arial"/>
              </a:defRPr>
            </a:lvl1pPr>
            <a:lvl2pPr marL="17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9773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440185" y="5666713"/>
            <a:ext cx="12721589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7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4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4641839" y="5666713"/>
            <a:ext cx="12721589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7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4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3972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6143059"/>
            <a:ext cx="12726591" cy="5273773"/>
          </a:xfrm>
          <a:prstGeom prst="rect">
            <a:avLst/>
          </a:prstGeom>
        </p:spPr>
        <p:txBody>
          <a:bodyPr lIns="410315" tIns="205143" rIns="410315" bIns="205143" anchor="t"/>
          <a:lstStyle>
            <a:lvl1pPr marL="0" indent="0">
              <a:buNone/>
              <a:defRPr sz="8997" b="0">
                <a:solidFill>
                  <a:srgbClr val="606060"/>
                </a:solidFill>
                <a:latin typeface="Arial"/>
              </a:defRPr>
            </a:lvl1pPr>
            <a:lvl2pPr marL="1709114" indent="0">
              <a:buNone/>
              <a:defRPr sz="7499" b="1"/>
            </a:lvl2pPr>
            <a:lvl3pPr marL="3418249" indent="0">
              <a:buNone/>
              <a:defRPr sz="6914" b="1"/>
            </a:lvl3pPr>
            <a:lvl4pPr marL="5127366" indent="0">
              <a:buNone/>
              <a:defRPr sz="6082" b="1"/>
            </a:lvl4pPr>
            <a:lvl5pPr marL="6836488" indent="0">
              <a:buNone/>
              <a:defRPr sz="6082" b="1"/>
            </a:lvl5pPr>
            <a:lvl6pPr marL="8545606" indent="0">
              <a:buNone/>
              <a:defRPr sz="6082" b="1"/>
            </a:lvl6pPr>
            <a:lvl7pPr marL="10254740" indent="0">
              <a:buNone/>
              <a:defRPr sz="6082" b="1"/>
            </a:lvl7pPr>
            <a:lvl8pPr marL="11963860" indent="0">
              <a:buNone/>
              <a:defRPr sz="6082" b="1"/>
            </a:lvl8pPr>
            <a:lvl9pPr marL="1367298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9" y="6143059"/>
            <a:ext cx="12731591" cy="5273773"/>
          </a:xfrm>
          <a:prstGeom prst="rect">
            <a:avLst/>
          </a:prstGeom>
        </p:spPr>
        <p:txBody>
          <a:bodyPr lIns="410315" tIns="205143" rIns="410315" bIns="205143" anchor="t"/>
          <a:lstStyle>
            <a:lvl1pPr marL="0" indent="0">
              <a:buNone/>
              <a:defRPr sz="8997" b="0">
                <a:solidFill>
                  <a:srgbClr val="606060"/>
                </a:solidFill>
                <a:latin typeface="Arial"/>
              </a:defRPr>
            </a:lvl1pPr>
            <a:lvl2pPr marL="1709114" indent="0">
              <a:buNone/>
              <a:defRPr sz="7499" b="1"/>
            </a:lvl2pPr>
            <a:lvl3pPr marL="3418249" indent="0">
              <a:buNone/>
              <a:defRPr sz="6914" b="1"/>
            </a:lvl3pPr>
            <a:lvl4pPr marL="5127366" indent="0">
              <a:buNone/>
              <a:defRPr sz="6082" b="1"/>
            </a:lvl4pPr>
            <a:lvl5pPr marL="6836488" indent="0">
              <a:buNone/>
              <a:defRPr sz="6082" b="1"/>
            </a:lvl5pPr>
            <a:lvl6pPr marL="8545606" indent="0">
              <a:buNone/>
              <a:defRPr sz="6082" b="1"/>
            </a:lvl6pPr>
            <a:lvl7pPr marL="10254740" indent="0">
              <a:buNone/>
              <a:defRPr sz="6082" b="1"/>
            </a:lvl7pPr>
            <a:lvl8pPr marL="11963860" indent="0">
              <a:buNone/>
              <a:defRPr sz="6082" b="1"/>
            </a:lvl8pPr>
            <a:lvl9pPr marL="1367298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40185" y="11416602"/>
            <a:ext cx="12726591" cy="20491518"/>
          </a:xfrm>
          <a:prstGeom prst="rect">
            <a:avLst/>
          </a:prstGeom>
        </p:spPr>
        <p:txBody>
          <a:bodyPr vert="horz" lIns="410315" tIns="205143" rIns="410315" bIns="205143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646851" y="11416602"/>
            <a:ext cx="12726591" cy="20491518"/>
          </a:xfrm>
          <a:prstGeom prst="rect">
            <a:avLst/>
          </a:prstGeom>
        </p:spPr>
        <p:txBody>
          <a:bodyPr vert="horz" lIns="410315" tIns="205143" rIns="410315" bIns="205143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0743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3831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114"/>
            <a:endParaRPr lang="en-US" sz="6914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42608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114"/>
            <a:endParaRPr lang="en-US" sz="6914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  <a:prstGeom prst="rect">
            <a:avLst/>
          </a:prstGeom>
        </p:spPr>
        <p:txBody>
          <a:bodyPr anchor="b"/>
          <a:lstStyle>
            <a:lvl1pPr algn="l">
              <a:defRPr sz="7499" b="1"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79">
                <a:latin typeface="Arial"/>
              </a:defRPr>
            </a:lvl1pPr>
            <a:lvl2pPr marL="1709114" indent="0">
              <a:buNone/>
              <a:defRPr sz="10415"/>
            </a:lvl2pPr>
            <a:lvl3pPr marL="3418249" indent="0">
              <a:buNone/>
              <a:defRPr sz="8997"/>
            </a:lvl3pPr>
            <a:lvl4pPr marL="5127366" indent="0">
              <a:buNone/>
              <a:defRPr sz="7499"/>
            </a:lvl4pPr>
            <a:lvl5pPr marL="6836488" indent="0">
              <a:buNone/>
              <a:defRPr sz="7499"/>
            </a:lvl5pPr>
            <a:lvl6pPr marL="8545606" indent="0">
              <a:buNone/>
              <a:defRPr sz="7499"/>
            </a:lvl6pPr>
            <a:lvl7pPr marL="10254740" indent="0">
              <a:buNone/>
              <a:defRPr sz="7499"/>
            </a:lvl7pPr>
            <a:lvl8pPr marL="11963860" indent="0">
              <a:buNone/>
              <a:defRPr sz="7499"/>
            </a:lvl8pPr>
            <a:lvl9pPr marL="13672982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>
                <a:latin typeface="Arial"/>
              </a:defRPr>
            </a:lvl1pPr>
            <a:lvl2pPr marL="1709114" indent="0">
              <a:buNone/>
              <a:defRPr sz="4583"/>
            </a:lvl2pPr>
            <a:lvl3pPr marL="3418249" indent="0">
              <a:buNone/>
              <a:defRPr sz="3747"/>
            </a:lvl3pPr>
            <a:lvl4pPr marL="5127366" indent="0">
              <a:buNone/>
              <a:defRPr sz="3333"/>
            </a:lvl4pPr>
            <a:lvl5pPr marL="6836488" indent="0">
              <a:buNone/>
              <a:defRPr sz="3333"/>
            </a:lvl5pPr>
            <a:lvl6pPr marL="8545606" indent="0">
              <a:buNone/>
              <a:defRPr sz="3333"/>
            </a:lvl6pPr>
            <a:lvl7pPr marL="10254740" indent="0">
              <a:buNone/>
              <a:defRPr sz="3333"/>
            </a:lvl7pPr>
            <a:lvl8pPr marL="11963860" indent="0">
              <a:buNone/>
              <a:defRPr sz="3333"/>
            </a:lvl8pPr>
            <a:lvl9pPr marL="1367298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78112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7" y="6095442"/>
            <a:ext cx="25923241" cy="23758164"/>
          </a:xfrm>
          <a:prstGeom prst="rect">
            <a:avLst/>
          </a:prstGeom>
        </p:spPr>
        <p:txBody>
          <a:bodyPr vert="horz" lIns="410315" tIns="205143" rIns="410315" bIns="205143" rtlCol="0">
            <a:normAutofit/>
          </a:bodyPr>
          <a:lstStyle>
            <a:lvl1pPr marL="1281850" marR="0" indent="-1281850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281850" marR="0" lvl="0" indent="-1281850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0415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777327" marR="0" lvl="1" indent="-1068209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997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4272806" marR="0" lvl="2" indent="-854553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74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177581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7" y="6095442"/>
            <a:ext cx="25923241" cy="23758164"/>
          </a:xfrm>
          <a:prstGeom prst="rect">
            <a:avLst/>
          </a:prstGeom>
        </p:spPr>
        <p:txBody>
          <a:bodyPr vert="horz" lIns="410315" tIns="205143" rIns="410315" bIns="205143" rtlCol="0">
            <a:normAutofit/>
          </a:bodyPr>
          <a:lstStyle>
            <a:lvl1pPr marL="1281850" marR="0" indent="-1281850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281850" marR="0" lvl="0" indent="-1281850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0415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777327" marR="0" lvl="1" indent="-1068209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997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4272806" marR="0" lvl="2" indent="-854553" algn="l" defTabSz="17091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74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732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6914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6540" indent="0">
              <a:buNone/>
              <a:defRPr sz="9413"/>
            </a:lvl2pPr>
            <a:lvl3pPr marL="3113073" indent="0">
              <a:buNone/>
              <a:defRPr sz="8332"/>
            </a:lvl3pPr>
            <a:lvl4pPr marL="4669613" indent="0">
              <a:buNone/>
              <a:defRPr sz="6914"/>
            </a:lvl4pPr>
            <a:lvl5pPr marL="6226144" indent="0">
              <a:buNone/>
              <a:defRPr sz="6914"/>
            </a:lvl5pPr>
            <a:lvl6pPr marL="7782685" indent="0">
              <a:buNone/>
              <a:defRPr sz="6914"/>
            </a:lvl6pPr>
            <a:lvl7pPr marL="9339221" indent="0">
              <a:buNone/>
              <a:defRPr sz="6914"/>
            </a:lvl7pPr>
            <a:lvl8pPr marL="10895758" indent="0">
              <a:buNone/>
              <a:defRPr sz="6914"/>
            </a:lvl8pPr>
            <a:lvl9pPr marL="12452295" indent="0">
              <a:buNone/>
              <a:defRPr sz="6914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6540" indent="0">
              <a:buNone/>
              <a:defRPr sz="4164"/>
            </a:lvl2pPr>
            <a:lvl3pPr marL="3113073" indent="0">
              <a:buNone/>
              <a:defRPr sz="3333"/>
            </a:lvl3pPr>
            <a:lvl4pPr marL="4669613" indent="0">
              <a:buNone/>
              <a:defRPr sz="3166"/>
            </a:lvl4pPr>
            <a:lvl5pPr marL="6226144" indent="0">
              <a:buNone/>
              <a:defRPr sz="3166"/>
            </a:lvl5pPr>
            <a:lvl6pPr marL="7782685" indent="0">
              <a:buNone/>
              <a:defRPr sz="3166"/>
            </a:lvl6pPr>
            <a:lvl7pPr marL="9339221" indent="0">
              <a:buNone/>
              <a:defRPr sz="3166"/>
            </a:lvl7pPr>
            <a:lvl8pPr marL="10895758" indent="0">
              <a:buNone/>
              <a:defRPr sz="3166"/>
            </a:lvl8pPr>
            <a:lvl9pPr marL="1245229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70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889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2" y="5"/>
            <a:ext cx="28803602" cy="35999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464" y="2462974"/>
            <a:ext cx="24483061" cy="686731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505" y="10191610"/>
            <a:ext cx="15778675" cy="919993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 algn="l">
              <a:buNone/>
              <a:defRPr sz="9413">
                <a:solidFill>
                  <a:schemeClr val="accent1"/>
                </a:solidFill>
                <a:latin typeface="Arial"/>
              </a:defRPr>
            </a:lvl1pPr>
            <a:lvl2pPr marL="15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31325916"/>
            <a:ext cx="28803602" cy="4673825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2913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" y="31917068"/>
            <a:ext cx="10316814" cy="3438483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091854" y="32856708"/>
            <a:ext cx="12271889" cy="18604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904361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7" y="6285917"/>
            <a:ext cx="25923241" cy="23314116"/>
          </a:xfrm>
          <a:prstGeom prst="rect">
            <a:avLst/>
          </a:prstGeom>
        </p:spPr>
        <p:txBody>
          <a:bodyPr lIns="410315" tIns="205143" rIns="410315" bIns="205143">
            <a:normAutofit/>
          </a:bodyPr>
          <a:lstStyle>
            <a:lvl1pPr marL="0" indent="0" algn="l">
              <a:buNone/>
              <a:defRPr sz="8997">
                <a:solidFill>
                  <a:schemeClr val="accent2"/>
                </a:solidFill>
                <a:latin typeface="Arial"/>
                <a:cs typeface="Arial"/>
              </a:defRPr>
            </a:lvl1pPr>
            <a:lvl2pPr marL="17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038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5971387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79">
                <a:latin typeface="Arial"/>
                <a:cs typeface="Arial"/>
              </a:defRPr>
            </a:lvl1pPr>
            <a:lvl2pPr marL="1709114" indent="0">
              <a:buNone/>
              <a:defRPr sz="10415"/>
            </a:lvl2pPr>
            <a:lvl3pPr marL="3418249" indent="0">
              <a:buNone/>
              <a:defRPr sz="8997"/>
            </a:lvl3pPr>
            <a:lvl4pPr marL="5127366" indent="0">
              <a:buNone/>
              <a:defRPr sz="7499"/>
            </a:lvl4pPr>
            <a:lvl5pPr marL="6836488" indent="0">
              <a:buNone/>
              <a:defRPr sz="7499"/>
            </a:lvl5pPr>
            <a:lvl6pPr marL="8545606" indent="0">
              <a:buNone/>
              <a:defRPr sz="7499"/>
            </a:lvl6pPr>
            <a:lvl7pPr marL="10254740" indent="0">
              <a:buNone/>
              <a:defRPr sz="7499"/>
            </a:lvl7pPr>
            <a:lvl8pPr marL="11963860" indent="0">
              <a:buNone/>
              <a:defRPr sz="7499"/>
            </a:lvl8pPr>
            <a:lvl9pPr marL="13672982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7571235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>
                <a:latin typeface="Arial"/>
                <a:cs typeface="Arial"/>
              </a:defRPr>
            </a:lvl1pPr>
            <a:lvl2pPr marL="1709114" indent="0">
              <a:buNone/>
              <a:defRPr sz="4583"/>
            </a:lvl2pPr>
            <a:lvl3pPr marL="3418249" indent="0">
              <a:buNone/>
              <a:defRPr sz="3747"/>
            </a:lvl3pPr>
            <a:lvl4pPr marL="5127366" indent="0">
              <a:buNone/>
              <a:defRPr sz="3333"/>
            </a:lvl4pPr>
            <a:lvl5pPr marL="6836488" indent="0">
              <a:buNone/>
              <a:defRPr sz="3333"/>
            </a:lvl5pPr>
            <a:lvl6pPr marL="8545606" indent="0">
              <a:buNone/>
              <a:defRPr sz="3333"/>
            </a:lvl6pPr>
            <a:lvl7pPr marL="10254740" indent="0">
              <a:buNone/>
              <a:defRPr sz="3333"/>
            </a:lvl7pPr>
            <a:lvl8pPr marL="11963860" indent="0">
              <a:buNone/>
              <a:defRPr sz="3333"/>
            </a:lvl8pPr>
            <a:lvl9pPr marL="1367298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856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116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0446308" y="5618994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79"/>
            </a:lvl1pPr>
            <a:lvl2pPr marL="1709114" indent="0">
              <a:buNone/>
              <a:defRPr sz="10415"/>
            </a:lvl2pPr>
            <a:lvl3pPr marL="3418249" indent="0">
              <a:buNone/>
              <a:defRPr sz="8997"/>
            </a:lvl3pPr>
            <a:lvl4pPr marL="5127366" indent="0">
              <a:buNone/>
              <a:defRPr sz="7499"/>
            </a:lvl4pPr>
            <a:lvl5pPr marL="6836488" indent="0">
              <a:buNone/>
              <a:defRPr sz="7499"/>
            </a:lvl5pPr>
            <a:lvl6pPr marL="8545606" indent="0">
              <a:buNone/>
              <a:defRPr sz="7499"/>
            </a:lvl6pPr>
            <a:lvl7pPr marL="10254740" indent="0">
              <a:buNone/>
              <a:defRPr sz="7499"/>
            </a:lvl7pPr>
            <a:lvl8pPr marL="11963860" indent="0">
              <a:buNone/>
              <a:defRPr sz="7499"/>
            </a:lvl8pPr>
            <a:lvl9pPr marL="13672982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6308" y="27218841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/>
            </a:lvl1pPr>
            <a:lvl2pPr marL="1709114" indent="0">
              <a:buNone/>
              <a:defRPr sz="4583"/>
            </a:lvl2pPr>
            <a:lvl3pPr marL="3418249" indent="0">
              <a:buNone/>
              <a:defRPr sz="3747"/>
            </a:lvl3pPr>
            <a:lvl4pPr marL="5127366" indent="0">
              <a:buNone/>
              <a:defRPr sz="3333"/>
            </a:lvl4pPr>
            <a:lvl5pPr marL="6836488" indent="0">
              <a:buNone/>
              <a:defRPr sz="3333"/>
            </a:lvl5pPr>
            <a:lvl6pPr marL="8545606" indent="0">
              <a:buNone/>
              <a:defRPr sz="3333"/>
            </a:lvl6pPr>
            <a:lvl7pPr marL="10254740" indent="0">
              <a:buNone/>
              <a:defRPr sz="3333"/>
            </a:lvl7pPr>
            <a:lvl8pPr marL="11963860" indent="0">
              <a:buNone/>
              <a:defRPr sz="3333"/>
            </a:lvl8pPr>
            <a:lvl9pPr marL="1367298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40194" y="5618998"/>
            <a:ext cx="9006126" cy="25824808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/>
            </a:lvl1pPr>
            <a:lvl2pPr marL="1709114" indent="0">
              <a:buNone/>
              <a:defRPr sz="4583"/>
            </a:lvl2pPr>
            <a:lvl3pPr marL="3418249" indent="0">
              <a:buNone/>
              <a:defRPr sz="3747"/>
            </a:lvl3pPr>
            <a:lvl4pPr marL="5127366" indent="0">
              <a:buNone/>
              <a:defRPr sz="3333"/>
            </a:lvl4pPr>
            <a:lvl5pPr marL="6836488" indent="0">
              <a:buNone/>
              <a:defRPr sz="3333"/>
            </a:lvl5pPr>
            <a:lvl6pPr marL="8545606" indent="0">
              <a:buNone/>
              <a:defRPr sz="3333"/>
            </a:lvl6pPr>
            <a:lvl7pPr marL="10254740" indent="0">
              <a:buNone/>
              <a:defRPr sz="3333"/>
            </a:lvl7pPr>
            <a:lvl8pPr marL="11963860" indent="0">
              <a:buNone/>
              <a:defRPr sz="3333"/>
            </a:lvl8pPr>
            <a:lvl9pPr marL="1367298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16625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865" y="762092"/>
            <a:ext cx="18773778" cy="404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114"/>
            <a:endParaRPr lang="en-US" sz="6914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33113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791" tIns="170886" rIns="341791" bIns="170886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83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8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8646" indent="0">
              <a:buNone/>
              <a:defRPr sz="6914"/>
            </a:lvl2pPr>
            <a:lvl3pPr marL="3417308" indent="0">
              <a:buNone/>
              <a:defRPr sz="6082"/>
            </a:lvl3pPr>
            <a:lvl4pPr marL="5125956" indent="0">
              <a:buNone/>
              <a:defRPr sz="5249"/>
            </a:lvl4pPr>
            <a:lvl5pPr marL="6834605" indent="0">
              <a:buNone/>
              <a:defRPr sz="5249"/>
            </a:lvl5pPr>
            <a:lvl6pPr marL="8543257" indent="0">
              <a:buNone/>
              <a:defRPr sz="5249"/>
            </a:lvl6pPr>
            <a:lvl7pPr marL="10251922" indent="0">
              <a:buNone/>
              <a:defRPr sz="5249"/>
            </a:lvl7pPr>
            <a:lvl8pPr marL="11960566" indent="0">
              <a:buNone/>
              <a:defRPr sz="5249"/>
            </a:lvl8pPr>
            <a:lvl9pPr marL="1366922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0348"/>
      </p:ext>
    </p:extLst>
  </p:cSld>
  <p:clrMapOvr>
    <a:masterClrMapping/>
  </p:clrMapOvr>
  <p:transition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5682"/>
      </p:ext>
    </p:extLst>
  </p:cSld>
  <p:clrMapOvr>
    <a:masterClrMapping/>
  </p:clrMapOvr>
  <p:transition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8646" indent="0">
              <a:buNone/>
              <a:defRPr sz="7499" b="1"/>
            </a:lvl2pPr>
            <a:lvl3pPr marL="3417308" indent="0">
              <a:buNone/>
              <a:defRPr sz="6914" b="1"/>
            </a:lvl3pPr>
            <a:lvl4pPr marL="5125956" indent="0">
              <a:buNone/>
              <a:defRPr sz="6082" b="1"/>
            </a:lvl4pPr>
            <a:lvl5pPr marL="6834605" indent="0">
              <a:buNone/>
              <a:defRPr sz="6082" b="1"/>
            </a:lvl5pPr>
            <a:lvl6pPr marL="8543257" indent="0">
              <a:buNone/>
              <a:defRPr sz="6082" b="1"/>
            </a:lvl6pPr>
            <a:lvl7pPr marL="10251922" indent="0">
              <a:buNone/>
              <a:defRPr sz="6082" b="1"/>
            </a:lvl7pPr>
            <a:lvl8pPr marL="11960566" indent="0">
              <a:buNone/>
              <a:defRPr sz="6082" b="1"/>
            </a:lvl8pPr>
            <a:lvl9pPr marL="136692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6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8646" indent="0">
              <a:buNone/>
              <a:defRPr sz="7499" b="1"/>
            </a:lvl2pPr>
            <a:lvl3pPr marL="3417308" indent="0">
              <a:buNone/>
              <a:defRPr sz="6914" b="1"/>
            </a:lvl3pPr>
            <a:lvl4pPr marL="5125956" indent="0">
              <a:buNone/>
              <a:defRPr sz="6082" b="1"/>
            </a:lvl4pPr>
            <a:lvl5pPr marL="6834605" indent="0">
              <a:buNone/>
              <a:defRPr sz="6082" b="1"/>
            </a:lvl5pPr>
            <a:lvl6pPr marL="8543257" indent="0">
              <a:buNone/>
              <a:defRPr sz="6082" b="1"/>
            </a:lvl6pPr>
            <a:lvl7pPr marL="10251922" indent="0">
              <a:buNone/>
              <a:defRPr sz="6082" b="1"/>
            </a:lvl7pPr>
            <a:lvl8pPr marL="11960566" indent="0">
              <a:buNone/>
              <a:defRPr sz="6082" b="1"/>
            </a:lvl8pPr>
            <a:lvl9pPr marL="136692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6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962"/>
      </p:ext>
    </p:extLst>
  </p:cSld>
  <p:clrMapOvr>
    <a:masterClrMapping/>
  </p:clrMapOvr>
  <p:transition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003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912"/>
            <a:ext cx="25923241" cy="28048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7" y="5666666"/>
            <a:ext cx="25923241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3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4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2573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691"/>
      </p:ext>
    </p:extLst>
  </p:cSld>
  <p:clrMapOvr>
    <a:masterClrMapping/>
  </p:clrMapOvr>
  <p:transition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3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8646" indent="0">
              <a:buNone/>
              <a:defRPr sz="4583"/>
            </a:lvl2pPr>
            <a:lvl3pPr marL="3417308" indent="0">
              <a:buNone/>
              <a:defRPr sz="3747"/>
            </a:lvl3pPr>
            <a:lvl4pPr marL="5125956" indent="0">
              <a:buNone/>
              <a:defRPr sz="3333"/>
            </a:lvl4pPr>
            <a:lvl5pPr marL="6834605" indent="0">
              <a:buNone/>
              <a:defRPr sz="3333"/>
            </a:lvl5pPr>
            <a:lvl6pPr marL="8543257" indent="0">
              <a:buNone/>
              <a:defRPr sz="3333"/>
            </a:lvl6pPr>
            <a:lvl7pPr marL="10251922" indent="0">
              <a:buNone/>
              <a:defRPr sz="3333"/>
            </a:lvl7pPr>
            <a:lvl8pPr marL="11960566" indent="0">
              <a:buNone/>
              <a:defRPr sz="3333"/>
            </a:lvl8pPr>
            <a:lvl9pPr marL="136692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0259"/>
      </p:ext>
    </p:extLst>
  </p:cSld>
  <p:clrMapOvr>
    <a:masterClrMapping/>
  </p:clrMapOvr>
  <p:transition/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8646" indent="0">
              <a:buNone/>
              <a:defRPr sz="10415"/>
            </a:lvl2pPr>
            <a:lvl3pPr marL="3417308" indent="0">
              <a:buNone/>
              <a:defRPr sz="8997"/>
            </a:lvl3pPr>
            <a:lvl4pPr marL="5125956" indent="0">
              <a:buNone/>
              <a:defRPr sz="7499"/>
            </a:lvl4pPr>
            <a:lvl5pPr marL="6834605" indent="0">
              <a:buNone/>
              <a:defRPr sz="7499"/>
            </a:lvl5pPr>
            <a:lvl6pPr marL="8543257" indent="0">
              <a:buNone/>
              <a:defRPr sz="7499"/>
            </a:lvl6pPr>
            <a:lvl7pPr marL="10251922" indent="0">
              <a:buNone/>
              <a:defRPr sz="7499"/>
            </a:lvl7pPr>
            <a:lvl8pPr marL="11960566" indent="0">
              <a:buNone/>
              <a:defRPr sz="7499"/>
            </a:lvl8pPr>
            <a:lvl9pPr marL="1366922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8646" indent="0">
              <a:buNone/>
              <a:defRPr sz="4583"/>
            </a:lvl2pPr>
            <a:lvl3pPr marL="3417308" indent="0">
              <a:buNone/>
              <a:defRPr sz="3747"/>
            </a:lvl3pPr>
            <a:lvl4pPr marL="5125956" indent="0">
              <a:buNone/>
              <a:defRPr sz="3333"/>
            </a:lvl4pPr>
            <a:lvl5pPr marL="6834605" indent="0">
              <a:buNone/>
              <a:defRPr sz="3333"/>
            </a:lvl5pPr>
            <a:lvl6pPr marL="8543257" indent="0">
              <a:buNone/>
              <a:defRPr sz="3333"/>
            </a:lvl6pPr>
            <a:lvl7pPr marL="10251922" indent="0">
              <a:buNone/>
              <a:defRPr sz="3333"/>
            </a:lvl7pPr>
            <a:lvl8pPr marL="11960566" indent="0">
              <a:buNone/>
              <a:defRPr sz="3333"/>
            </a:lvl8pPr>
            <a:lvl9pPr marL="136692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6629"/>
      </p:ext>
    </p:extLst>
  </p:cSld>
  <p:clrMapOvr>
    <a:masterClrMapping/>
  </p:clrMapOvr>
  <p:transition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ransition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8026"/>
      </p:ext>
    </p:extLst>
  </p:cSld>
  <p:clrMapOvr>
    <a:masterClrMapping/>
  </p:clrMapOvr>
  <p:transition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696" tIns="170840" rIns="341696" bIns="170840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83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9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8180" indent="0">
              <a:buNone/>
              <a:defRPr sz="6914"/>
            </a:lvl2pPr>
            <a:lvl3pPr marL="3416369" indent="0">
              <a:buNone/>
              <a:defRPr sz="6082"/>
            </a:lvl3pPr>
            <a:lvl4pPr marL="5124544" indent="0">
              <a:buNone/>
              <a:defRPr sz="5249"/>
            </a:lvl4pPr>
            <a:lvl5pPr marL="6832727" indent="0">
              <a:buNone/>
              <a:defRPr sz="5249"/>
            </a:lvl5pPr>
            <a:lvl6pPr marL="8540905" indent="0">
              <a:buNone/>
              <a:defRPr sz="5249"/>
            </a:lvl6pPr>
            <a:lvl7pPr marL="10249100" indent="0">
              <a:buNone/>
              <a:defRPr sz="5249"/>
            </a:lvl7pPr>
            <a:lvl8pPr marL="11957275" indent="0">
              <a:buNone/>
              <a:defRPr sz="5249"/>
            </a:lvl8pPr>
            <a:lvl9pPr marL="1366546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7053"/>
      </p:ext>
    </p:extLst>
  </p:cSld>
  <p:clrMapOvr>
    <a:masterClrMapping/>
  </p:clrMapOvr>
  <p:transition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7963"/>
      </p:ext>
    </p:extLst>
  </p:cSld>
  <p:clrMapOvr>
    <a:masterClrMapping/>
  </p:clrMapOvr>
  <p:transition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8180" indent="0">
              <a:buNone/>
              <a:defRPr sz="7499" b="1"/>
            </a:lvl2pPr>
            <a:lvl3pPr marL="3416369" indent="0">
              <a:buNone/>
              <a:defRPr sz="6914" b="1"/>
            </a:lvl3pPr>
            <a:lvl4pPr marL="5124544" indent="0">
              <a:buNone/>
              <a:defRPr sz="6082" b="1"/>
            </a:lvl4pPr>
            <a:lvl5pPr marL="6832727" indent="0">
              <a:buNone/>
              <a:defRPr sz="6082" b="1"/>
            </a:lvl5pPr>
            <a:lvl6pPr marL="8540905" indent="0">
              <a:buNone/>
              <a:defRPr sz="6082" b="1"/>
            </a:lvl6pPr>
            <a:lvl7pPr marL="10249100" indent="0">
              <a:buNone/>
              <a:defRPr sz="6082" b="1"/>
            </a:lvl7pPr>
            <a:lvl8pPr marL="11957275" indent="0">
              <a:buNone/>
              <a:defRPr sz="6082" b="1"/>
            </a:lvl8pPr>
            <a:lvl9pPr marL="1366546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8180" indent="0">
              <a:buNone/>
              <a:defRPr sz="7499" b="1"/>
            </a:lvl2pPr>
            <a:lvl3pPr marL="3416369" indent="0">
              <a:buNone/>
              <a:defRPr sz="6914" b="1"/>
            </a:lvl3pPr>
            <a:lvl4pPr marL="5124544" indent="0">
              <a:buNone/>
              <a:defRPr sz="6082" b="1"/>
            </a:lvl4pPr>
            <a:lvl5pPr marL="6832727" indent="0">
              <a:buNone/>
              <a:defRPr sz="6082" b="1"/>
            </a:lvl5pPr>
            <a:lvl6pPr marL="8540905" indent="0">
              <a:buNone/>
              <a:defRPr sz="6082" b="1"/>
            </a:lvl6pPr>
            <a:lvl7pPr marL="10249100" indent="0">
              <a:buNone/>
              <a:defRPr sz="6082" b="1"/>
            </a:lvl7pPr>
            <a:lvl8pPr marL="11957275" indent="0">
              <a:buNone/>
              <a:defRPr sz="6082" b="1"/>
            </a:lvl8pPr>
            <a:lvl9pPr marL="1366546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823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7" y="6285917"/>
            <a:ext cx="25923241" cy="23314116"/>
          </a:xfrm>
          <a:prstGeom prst="rect">
            <a:avLst/>
          </a:prstGeom>
        </p:spPr>
        <p:txBody>
          <a:bodyPr lIns="372820" tIns="186395" rIns="372820" bIns="186395">
            <a:normAutofit/>
          </a:bodyPr>
          <a:lstStyle>
            <a:lvl1pPr marL="0" indent="0" algn="l">
              <a:buNone/>
              <a:defRPr sz="9413">
                <a:solidFill>
                  <a:schemeClr val="accent2"/>
                </a:solidFill>
                <a:latin typeface="Arial"/>
              </a:defRPr>
            </a:lvl1pPr>
            <a:lvl2pPr marL="15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9773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7528"/>
      </p:ext>
    </p:extLst>
  </p:cSld>
  <p:clrMapOvr>
    <a:masterClrMapping/>
  </p:clrMapOvr>
  <p:transition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8582"/>
      </p:ext>
    </p:extLst>
  </p:cSld>
  <p:clrMapOvr>
    <a:masterClrMapping/>
  </p:clrMapOvr>
  <p:transition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4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8180" indent="0">
              <a:buNone/>
              <a:defRPr sz="4583"/>
            </a:lvl2pPr>
            <a:lvl3pPr marL="3416369" indent="0">
              <a:buNone/>
              <a:defRPr sz="3747"/>
            </a:lvl3pPr>
            <a:lvl4pPr marL="5124544" indent="0">
              <a:buNone/>
              <a:defRPr sz="3333"/>
            </a:lvl4pPr>
            <a:lvl5pPr marL="6832727" indent="0">
              <a:buNone/>
              <a:defRPr sz="3333"/>
            </a:lvl5pPr>
            <a:lvl6pPr marL="8540905" indent="0">
              <a:buNone/>
              <a:defRPr sz="3333"/>
            </a:lvl6pPr>
            <a:lvl7pPr marL="10249100" indent="0">
              <a:buNone/>
              <a:defRPr sz="3333"/>
            </a:lvl7pPr>
            <a:lvl8pPr marL="11957275" indent="0">
              <a:buNone/>
              <a:defRPr sz="3333"/>
            </a:lvl8pPr>
            <a:lvl9pPr marL="1366546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3915"/>
      </p:ext>
    </p:extLst>
  </p:cSld>
  <p:clrMapOvr>
    <a:masterClrMapping/>
  </p:clrMapOvr>
  <p:transition/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8180" indent="0">
              <a:buNone/>
              <a:defRPr sz="10415"/>
            </a:lvl2pPr>
            <a:lvl3pPr marL="3416369" indent="0">
              <a:buNone/>
              <a:defRPr sz="8997"/>
            </a:lvl3pPr>
            <a:lvl4pPr marL="5124544" indent="0">
              <a:buNone/>
              <a:defRPr sz="7499"/>
            </a:lvl4pPr>
            <a:lvl5pPr marL="6832727" indent="0">
              <a:buNone/>
              <a:defRPr sz="7499"/>
            </a:lvl5pPr>
            <a:lvl6pPr marL="8540905" indent="0">
              <a:buNone/>
              <a:defRPr sz="7499"/>
            </a:lvl6pPr>
            <a:lvl7pPr marL="10249100" indent="0">
              <a:buNone/>
              <a:defRPr sz="7499"/>
            </a:lvl7pPr>
            <a:lvl8pPr marL="11957275" indent="0">
              <a:buNone/>
              <a:defRPr sz="7499"/>
            </a:lvl8pPr>
            <a:lvl9pPr marL="1366546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8180" indent="0">
              <a:buNone/>
              <a:defRPr sz="4583"/>
            </a:lvl2pPr>
            <a:lvl3pPr marL="3416369" indent="0">
              <a:buNone/>
              <a:defRPr sz="3747"/>
            </a:lvl3pPr>
            <a:lvl4pPr marL="5124544" indent="0">
              <a:buNone/>
              <a:defRPr sz="3333"/>
            </a:lvl4pPr>
            <a:lvl5pPr marL="6832727" indent="0">
              <a:buNone/>
              <a:defRPr sz="3333"/>
            </a:lvl5pPr>
            <a:lvl6pPr marL="8540905" indent="0">
              <a:buNone/>
              <a:defRPr sz="3333"/>
            </a:lvl6pPr>
            <a:lvl7pPr marL="10249100" indent="0">
              <a:buNone/>
              <a:defRPr sz="3333"/>
            </a:lvl7pPr>
            <a:lvl8pPr marL="11957275" indent="0">
              <a:buNone/>
              <a:defRPr sz="3333"/>
            </a:lvl8pPr>
            <a:lvl9pPr marL="1366546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541"/>
      </p:ext>
    </p:extLst>
  </p:cSld>
  <p:clrMapOvr>
    <a:masterClrMapping/>
  </p:clrMapOvr>
  <p:transition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1334"/>
      </p:ext>
    </p:extLst>
  </p:cSld>
  <p:clrMapOvr>
    <a:masterClrMapping/>
  </p:clrMapOvr>
  <p:transition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4130"/>
      </p:ext>
    </p:extLst>
  </p:cSld>
  <p:clrMapOvr>
    <a:masterClrMapping/>
  </p:clrMapOvr>
  <p:transition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603" tIns="170797" rIns="341603" bIns="17079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399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29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7710" indent="0">
              <a:buNone/>
              <a:defRPr sz="6914"/>
            </a:lvl2pPr>
            <a:lvl3pPr marL="3415427" indent="0">
              <a:buNone/>
              <a:defRPr sz="6082"/>
            </a:lvl3pPr>
            <a:lvl4pPr marL="5123135" indent="0">
              <a:buNone/>
              <a:defRPr sz="5249"/>
            </a:lvl4pPr>
            <a:lvl5pPr marL="6830848" indent="0">
              <a:buNone/>
              <a:defRPr sz="5249"/>
            </a:lvl5pPr>
            <a:lvl6pPr marL="8538554" indent="0">
              <a:buNone/>
              <a:defRPr sz="5249"/>
            </a:lvl6pPr>
            <a:lvl7pPr marL="10246282" indent="0">
              <a:buNone/>
              <a:defRPr sz="5249"/>
            </a:lvl7pPr>
            <a:lvl8pPr marL="11953987" indent="0">
              <a:buNone/>
              <a:defRPr sz="5249"/>
            </a:lvl8pPr>
            <a:lvl9pPr marL="1366170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960"/>
      </p:ext>
    </p:extLst>
  </p:cSld>
  <p:clrMapOvr>
    <a:masterClrMapping/>
  </p:clrMapOvr>
  <p:transition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55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440185" y="5666666"/>
            <a:ext cx="12721589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3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4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4641839" y="5666666"/>
            <a:ext cx="12721589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3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4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3972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7710" indent="0">
              <a:buNone/>
              <a:defRPr sz="7499" b="1"/>
            </a:lvl2pPr>
            <a:lvl3pPr marL="3415427" indent="0">
              <a:buNone/>
              <a:defRPr sz="6914" b="1"/>
            </a:lvl3pPr>
            <a:lvl4pPr marL="5123135" indent="0">
              <a:buNone/>
              <a:defRPr sz="6082" b="1"/>
            </a:lvl4pPr>
            <a:lvl5pPr marL="6830848" indent="0">
              <a:buNone/>
              <a:defRPr sz="6082" b="1"/>
            </a:lvl5pPr>
            <a:lvl6pPr marL="8538554" indent="0">
              <a:buNone/>
              <a:defRPr sz="6082" b="1"/>
            </a:lvl6pPr>
            <a:lvl7pPr marL="10246282" indent="0">
              <a:buNone/>
              <a:defRPr sz="6082" b="1"/>
            </a:lvl7pPr>
            <a:lvl8pPr marL="11953987" indent="0">
              <a:buNone/>
              <a:defRPr sz="6082" b="1"/>
            </a:lvl8pPr>
            <a:lvl9pPr marL="1366170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8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7710" indent="0">
              <a:buNone/>
              <a:defRPr sz="7499" b="1"/>
            </a:lvl2pPr>
            <a:lvl3pPr marL="3415427" indent="0">
              <a:buNone/>
              <a:defRPr sz="6914" b="1"/>
            </a:lvl3pPr>
            <a:lvl4pPr marL="5123135" indent="0">
              <a:buNone/>
              <a:defRPr sz="6082" b="1"/>
            </a:lvl4pPr>
            <a:lvl5pPr marL="6830848" indent="0">
              <a:buNone/>
              <a:defRPr sz="6082" b="1"/>
            </a:lvl5pPr>
            <a:lvl6pPr marL="8538554" indent="0">
              <a:buNone/>
              <a:defRPr sz="6082" b="1"/>
            </a:lvl6pPr>
            <a:lvl7pPr marL="10246282" indent="0">
              <a:buNone/>
              <a:defRPr sz="6082" b="1"/>
            </a:lvl7pPr>
            <a:lvl8pPr marL="11953987" indent="0">
              <a:buNone/>
              <a:defRPr sz="6082" b="1"/>
            </a:lvl8pPr>
            <a:lvl9pPr marL="1366170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8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19"/>
      </p:ext>
    </p:extLst>
  </p:cSld>
  <p:clrMapOvr>
    <a:masterClrMapping/>
  </p:clrMapOvr>
  <p:transition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9826"/>
      </p:ext>
    </p:extLst>
  </p:cSld>
  <p:clrMapOvr>
    <a:masterClrMapping/>
  </p:clrMapOvr>
  <p:transition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024"/>
      </p:ext>
    </p:extLst>
  </p:cSld>
  <p:clrMapOvr>
    <a:masterClrMapping/>
  </p:clrMapOvr>
  <p:transition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9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9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7710" indent="0">
              <a:buNone/>
              <a:defRPr sz="4583"/>
            </a:lvl2pPr>
            <a:lvl3pPr marL="3415427" indent="0">
              <a:buNone/>
              <a:defRPr sz="3747"/>
            </a:lvl3pPr>
            <a:lvl4pPr marL="5123135" indent="0">
              <a:buNone/>
              <a:defRPr sz="3333"/>
            </a:lvl4pPr>
            <a:lvl5pPr marL="6830848" indent="0">
              <a:buNone/>
              <a:defRPr sz="3333"/>
            </a:lvl5pPr>
            <a:lvl6pPr marL="8538554" indent="0">
              <a:buNone/>
              <a:defRPr sz="3333"/>
            </a:lvl6pPr>
            <a:lvl7pPr marL="10246282" indent="0">
              <a:buNone/>
              <a:defRPr sz="3333"/>
            </a:lvl7pPr>
            <a:lvl8pPr marL="11953987" indent="0">
              <a:buNone/>
              <a:defRPr sz="3333"/>
            </a:lvl8pPr>
            <a:lvl9pPr marL="1366170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5603"/>
      </p:ext>
    </p:extLst>
  </p:cSld>
  <p:clrMapOvr>
    <a:masterClrMapping/>
  </p:clrMapOvr>
  <p:transition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7710" indent="0">
              <a:buNone/>
              <a:defRPr sz="10415"/>
            </a:lvl2pPr>
            <a:lvl3pPr marL="3415427" indent="0">
              <a:buNone/>
              <a:defRPr sz="8997"/>
            </a:lvl3pPr>
            <a:lvl4pPr marL="5123135" indent="0">
              <a:buNone/>
              <a:defRPr sz="7499"/>
            </a:lvl4pPr>
            <a:lvl5pPr marL="6830848" indent="0">
              <a:buNone/>
              <a:defRPr sz="7499"/>
            </a:lvl5pPr>
            <a:lvl6pPr marL="8538554" indent="0">
              <a:buNone/>
              <a:defRPr sz="7499"/>
            </a:lvl6pPr>
            <a:lvl7pPr marL="10246282" indent="0">
              <a:buNone/>
              <a:defRPr sz="7499"/>
            </a:lvl7pPr>
            <a:lvl8pPr marL="11953987" indent="0">
              <a:buNone/>
              <a:defRPr sz="7499"/>
            </a:lvl8pPr>
            <a:lvl9pPr marL="1366170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7710" indent="0">
              <a:buNone/>
              <a:defRPr sz="4583"/>
            </a:lvl2pPr>
            <a:lvl3pPr marL="3415427" indent="0">
              <a:buNone/>
              <a:defRPr sz="3747"/>
            </a:lvl3pPr>
            <a:lvl4pPr marL="5123135" indent="0">
              <a:buNone/>
              <a:defRPr sz="3333"/>
            </a:lvl4pPr>
            <a:lvl5pPr marL="6830848" indent="0">
              <a:buNone/>
              <a:defRPr sz="3333"/>
            </a:lvl5pPr>
            <a:lvl6pPr marL="8538554" indent="0">
              <a:buNone/>
              <a:defRPr sz="3333"/>
            </a:lvl6pPr>
            <a:lvl7pPr marL="10246282" indent="0">
              <a:buNone/>
              <a:defRPr sz="3333"/>
            </a:lvl7pPr>
            <a:lvl8pPr marL="11953987" indent="0">
              <a:buNone/>
              <a:defRPr sz="3333"/>
            </a:lvl8pPr>
            <a:lvl9pPr marL="1366170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3808"/>
      </p:ext>
    </p:extLst>
  </p:cSld>
  <p:clrMapOvr>
    <a:masterClrMapping/>
  </p:clrMapOvr>
  <p:transition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7648"/>
      </p:ext>
    </p:extLst>
  </p:cSld>
  <p:clrMapOvr>
    <a:masterClrMapping/>
  </p:clrMapOvr>
  <p:transition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4243"/>
      </p:ext>
    </p:extLst>
  </p:cSld>
  <p:clrMapOvr>
    <a:masterClrMapping/>
  </p:clrMapOvr>
  <p:transition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509" tIns="170751" rIns="341509" bIns="17075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1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0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7242" indent="0">
              <a:buNone/>
              <a:defRPr sz="6914"/>
            </a:lvl2pPr>
            <a:lvl3pPr marL="3414487" indent="0">
              <a:buNone/>
              <a:defRPr sz="6082"/>
            </a:lvl3pPr>
            <a:lvl4pPr marL="5121727" indent="0">
              <a:buNone/>
              <a:defRPr sz="5249"/>
            </a:lvl4pPr>
            <a:lvl5pPr marL="6828971" indent="0">
              <a:buNone/>
              <a:defRPr sz="5249"/>
            </a:lvl5pPr>
            <a:lvl6pPr marL="8536208" indent="0">
              <a:buNone/>
              <a:defRPr sz="5249"/>
            </a:lvl6pPr>
            <a:lvl7pPr marL="10243463" indent="0">
              <a:buNone/>
              <a:defRPr sz="5249"/>
            </a:lvl7pPr>
            <a:lvl8pPr marL="11950700" indent="0">
              <a:buNone/>
              <a:defRPr sz="5249"/>
            </a:lvl8pPr>
            <a:lvl9pPr marL="1365794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79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6" y="6143066"/>
            <a:ext cx="12726591" cy="5273773"/>
          </a:xfrm>
          <a:prstGeom prst="rect">
            <a:avLst/>
          </a:prstGeom>
        </p:spPr>
        <p:txBody>
          <a:bodyPr lIns="372820" tIns="186395" rIns="372820" bIns="186395" anchor="t"/>
          <a:lstStyle>
            <a:lvl1pPr marL="0" indent="0">
              <a:buNone/>
              <a:defRPr sz="8332" b="0">
                <a:solidFill>
                  <a:srgbClr val="606060"/>
                </a:solidFill>
                <a:latin typeface="Arial"/>
              </a:defRPr>
            </a:lvl1pPr>
            <a:lvl2pPr marL="1552913" indent="0">
              <a:buNone/>
              <a:defRPr sz="6914" b="1"/>
            </a:lvl2pPr>
            <a:lvl3pPr marL="3105824" indent="0">
              <a:buNone/>
              <a:defRPr sz="6082" b="1"/>
            </a:lvl3pPr>
            <a:lvl4pPr marL="4658733" indent="0">
              <a:buNone/>
              <a:defRPr sz="5249" b="1"/>
            </a:lvl4pPr>
            <a:lvl5pPr marL="6211643" indent="0">
              <a:buNone/>
              <a:defRPr sz="5249" b="1"/>
            </a:lvl5pPr>
            <a:lvl6pPr marL="7764556" indent="0">
              <a:buNone/>
              <a:defRPr sz="5249" b="1"/>
            </a:lvl6pPr>
            <a:lvl7pPr marL="9317462" indent="0">
              <a:buNone/>
              <a:defRPr sz="5249" b="1"/>
            </a:lvl7pPr>
            <a:lvl8pPr marL="10870379" indent="0">
              <a:buNone/>
              <a:defRPr sz="5249" b="1"/>
            </a:lvl8pPr>
            <a:lvl9pPr marL="1242328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0" y="6143066"/>
            <a:ext cx="12731591" cy="5273773"/>
          </a:xfrm>
          <a:prstGeom prst="rect">
            <a:avLst/>
          </a:prstGeom>
        </p:spPr>
        <p:txBody>
          <a:bodyPr lIns="372820" tIns="186395" rIns="372820" bIns="186395" anchor="t"/>
          <a:lstStyle>
            <a:lvl1pPr marL="0" indent="0">
              <a:buNone/>
              <a:defRPr sz="8332" b="0">
                <a:solidFill>
                  <a:srgbClr val="606060"/>
                </a:solidFill>
                <a:latin typeface="Arial"/>
              </a:defRPr>
            </a:lvl1pPr>
            <a:lvl2pPr marL="1552913" indent="0">
              <a:buNone/>
              <a:defRPr sz="6914" b="1"/>
            </a:lvl2pPr>
            <a:lvl3pPr marL="3105824" indent="0">
              <a:buNone/>
              <a:defRPr sz="6082" b="1"/>
            </a:lvl3pPr>
            <a:lvl4pPr marL="4658733" indent="0">
              <a:buNone/>
              <a:defRPr sz="5249" b="1"/>
            </a:lvl4pPr>
            <a:lvl5pPr marL="6211643" indent="0">
              <a:buNone/>
              <a:defRPr sz="5249" b="1"/>
            </a:lvl5pPr>
            <a:lvl6pPr marL="7764556" indent="0">
              <a:buNone/>
              <a:defRPr sz="5249" b="1"/>
            </a:lvl6pPr>
            <a:lvl7pPr marL="9317462" indent="0">
              <a:buNone/>
              <a:defRPr sz="5249" b="1"/>
            </a:lvl7pPr>
            <a:lvl8pPr marL="10870379" indent="0">
              <a:buNone/>
              <a:defRPr sz="5249" b="1"/>
            </a:lvl8pPr>
            <a:lvl9pPr marL="1242328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40196" y="11416591"/>
            <a:ext cx="12726591" cy="20491518"/>
          </a:xfrm>
          <a:prstGeom prst="rect">
            <a:avLst/>
          </a:prstGeom>
        </p:spPr>
        <p:txBody>
          <a:bodyPr vert="horz" lIns="372820" tIns="186395" rIns="372820" bIns="186395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646853" y="11416591"/>
            <a:ext cx="12726591" cy="20491518"/>
          </a:xfrm>
          <a:prstGeom prst="rect">
            <a:avLst/>
          </a:prstGeom>
        </p:spPr>
        <p:txBody>
          <a:bodyPr vert="horz" lIns="372820" tIns="186395" rIns="372820" bIns="186395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0743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6979"/>
      </p:ext>
    </p:extLst>
  </p:cSld>
  <p:clrMapOvr>
    <a:masterClrMapping/>
  </p:clrMapOvr>
  <p:transition/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7242" indent="0">
              <a:buNone/>
              <a:defRPr sz="7499" b="1"/>
            </a:lvl2pPr>
            <a:lvl3pPr marL="3414487" indent="0">
              <a:buNone/>
              <a:defRPr sz="6914" b="1"/>
            </a:lvl3pPr>
            <a:lvl4pPr marL="5121727" indent="0">
              <a:buNone/>
              <a:defRPr sz="6082" b="1"/>
            </a:lvl4pPr>
            <a:lvl5pPr marL="6828971" indent="0">
              <a:buNone/>
              <a:defRPr sz="6082" b="1"/>
            </a:lvl5pPr>
            <a:lvl6pPr marL="8536208" indent="0">
              <a:buNone/>
              <a:defRPr sz="6082" b="1"/>
            </a:lvl6pPr>
            <a:lvl7pPr marL="10243463" indent="0">
              <a:buNone/>
              <a:defRPr sz="6082" b="1"/>
            </a:lvl7pPr>
            <a:lvl8pPr marL="11950700" indent="0">
              <a:buNone/>
              <a:defRPr sz="6082" b="1"/>
            </a:lvl8pPr>
            <a:lvl9pPr marL="1365794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3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7242" indent="0">
              <a:buNone/>
              <a:defRPr sz="7499" b="1"/>
            </a:lvl2pPr>
            <a:lvl3pPr marL="3414487" indent="0">
              <a:buNone/>
              <a:defRPr sz="6914" b="1"/>
            </a:lvl3pPr>
            <a:lvl4pPr marL="5121727" indent="0">
              <a:buNone/>
              <a:defRPr sz="6082" b="1"/>
            </a:lvl4pPr>
            <a:lvl5pPr marL="6828971" indent="0">
              <a:buNone/>
              <a:defRPr sz="6082" b="1"/>
            </a:lvl5pPr>
            <a:lvl6pPr marL="8536208" indent="0">
              <a:buNone/>
              <a:defRPr sz="6082" b="1"/>
            </a:lvl6pPr>
            <a:lvl7pPr marL="10243463" indent="0">
              <a:buNone/>
              <a:defRPr sz="6082" b="1"/>
            </a:lvl7pPr>
            <a:lvl8pPr marL="11950700" indent="0">
              <a:buNone/>
              <a:defRPr sz="6082" b="1"/>
            </a:lvl8pPr>
            <a:lvl9pPr marL="1365794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3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2535"/>
      </p:ext>
    </p:extLst>
  </p:cSld>
  <p:clrMapOvr>
    <a:masterClrMapping/>
  </p:clrMapOvr>
  <p:transition/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8228"/>
      </p:ext>
    </p:extLst>
  </p:cSld>
  <p:clrMapOvr>
    <a:masterClrMapping/>
  </p:clrMapOvr>
  <p:transition/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688"/>
      </p:ext>
    </p:extLst>
  </p:cSld>
  <p:clrMapOvr>
    <a:masterClrMapping/>
  </p:clrMapOvr>
  <p:transition/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6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2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6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7242" indent="0">
              <a:buNone/>
              <a:defRPr sz="4583"/>
            </a:lvl2pPr>
            <a:lvl3pPr marL="3414487" indent="0">
              <a:buNone/>
              <a:defRPr sz="3747"/>
            </a:lvl3pPr>
            <a:lvl4pPr marL="5121727" indent="0">
              <a:buNone/>
              <a:defRPr sz="3333"/>
            </a:lvl4pPr>
            <a:lvl5pPr marL="6828971" indent="0">
              <a:buNone/>
              <a:defRPr sz="3333"/>
            </a:lvl5pPr>
            <a:lvl6pPr marL="8536208" indent="0">
              <a:buNone/>
              <a:defRPr sz="3333"/>
            </a:lvl6pPr>
            <a:lvl7pPr marL="10243463" indent="0">
              <a:buNone/>
              <a:defRPr sz="3333"/>
            </a:lvl7pPr>
            <a:lvl8pPr marL="11950700" indent="0">
              <a:buNone/>
              <a:defRPr sz="3333"/>
            </a:lvl8pPr>
            <a:lvl9pPr marL="1365794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4145"/>
      </p:ext>
    </p:extLst>
  </p:cSld>
  <p:clrMapOvr>
    <a:masterClrMapping/>
  </p:clrMapOvr>
  <p:transition/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7242" indent="0">
              <a:buNone/>
              <a:defRPr sz="10415"/>
            </a:lvl2pPr>
            <a:lvl3pPr marL="3414487" indent="0">
              <a:buNone/>
              <a:defRPr sz="8997"/>
            </a:lvl3pPr>
            <a:lvl4pPr marL="5121727" indent="0">
              <a:buNone/>
              <a:defRPr sz="7499"/>
            </a:lvl4pPr>
            <a:lvl5pPr marL="6828971" indent="0">
              <a:buNone/>
              <a:defRPr sz="7499"/>
            </a:lvl5pPr>
            <a:lvl6pPr marL="8536208" indent="0">
              <a:buNone/>
              <a:defRPr sz="7499"/>
            </a:lvl6pPr>
            <a:lvl7pPr marL="10243463" indent="0">
              <a:buNone/>
              <a:defRPr sz="7499"/>
            </a:lvl7pPr>
            <a:lvl8pPr marL="11950700" indent="0">
              <a:buNone/>
              <a:defRPr sz="7499"/>
            </a:lvl8pPr>
            <a:lvl9pPr marL="1365794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7242" indent="0">
              <a:buNone/>
              <a:defRPr sz="4583"/>
            </a:lvl2pPr>
            <a:lvl3pPr marL="3414487" indent="0">
              <a:buNone/>
              <a:defRPr sz="3747"/>
            </a:lvl3pPr>
            <a:lvl4pPr marL="5121727" indent="0">
              <a:buNone/>
              <a:defRPr sz="3333"/>
            </a:lvl4pPr>
            <a:lvl5pPr marL="6828971" indent="0">
              <a:buNone/>
              <a:defRPr sz="3333"/>
            </a:lvl5pPr>
            <a:lvl6pPr marL="8536208" indent="0">
              <a:buNone/>
              <a:defRPr sz="3333"/>
            </a:lvl6pPr>
            <a:lvl7pPr marL="10243463" indent="0">
              <a:buNone/>
              <a:defRPr sz="3333"/>
            </a:lvl7pPr>
            <a:lvl8pPr marL="11950700" indent="0">
              <a:buNone/>
              <a:defRPr sz="3333"/>
            </a:lvl8pPr>
            <a:lvl9pPr marL="1365794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3370"/>
      </p:ext>
    </p:extLst>
  </p:cSld>
  <p:clrMapOvr>
    <a:masterClrMapping/>
  </p:clrMapOvr>
  <p:transition/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779"/>
      </p:ext>
    </p:extLst>
  </p:cSld>
  <p:clrMapOvr>
    <a:masterClrMapping/>
  </p:clrMapOvr>
  <p:transition/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1675"/>
      </p:ext>
    </p:extLst>
  </p:cSld>
  <p:clrMapOvr>
    <a:masterClrMapping/>
  </p:clrMapOvr>
  <p:transition/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416" tIns="170707" rIns="341416" bIns="170707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3831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1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1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6774" indent="0">
              <a:buNone/>
              <a:defRPr sz="6914"/>
            </a:lvl2pPr>
            <a:lvl3pPr marL="3413549" indent="0">
              <a:buNone/>
              <a:defRPr sz="6082"/>
            </a:lvl3pPr>
            <a:lvl4pPr marL="5120317" indent="0">
              <a:buNone/>
              <a:defRPr sz="5249"/>
            </a:lvl4pPr>
            <a:lvl5pPr marL="6827094" indent="0">
              <a:buNone/>
              <a:defRPr sz="5249"/>
            </a:lvl5pPr>
            <a:lvl6pPr marL="8533860" indent="0">
              <a:buNone/>
              <a:defRPr sz="5249"/>
            </a:lvl6pPr>
            <a:lvl7pPr marL="10240645" indent="0">
              <a:buNone/>
              <a:defRPr sz="5249"/>
            </a:lvl7pPr>
            <a:lvl8pPr marL="11947414" indent="0">
              <a:buNone/>
              <a:defRPr sz="5249"/>
            </a:lvl8pPr>
            <a:lvl9pPr marL="1365418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6072"/>
      </p:ext>
    </p:extLst>
  </p:cSld>
  <p:clrMapOvr>
    <a:masterClrMapping/>
  </p:clrMapOvr>
  <p:transition/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6334"/>
      </p:ext>
    </p:extLst>
  </p:cSld>
  <p:clrMapOvr>
    <a:masterClrMapping/>
  </p:clrMapOvr>
  <p:transition/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6774" indent="0">
              <a:buNone/>
              <a:defRPr sz="7499" b="1"/>
            </a:lvl2pPr>
            <a:lvl3pPr marL="3413549" indent="0">
              <a:buNone/>
              <a:defRPr sz="6914" b="1"/>
            </a:lvl3pPr>
            <a:lvl4pPr marL="5120317" indent="0">
              <a:buNone/>
              <a:defRPr sz="6082" b="1"/>
            </a:lvl4pPr>
            <a:lvl5pPr marL="6827094" indent="0">
              <a:buNone/>
              <a:defRPr sz="6082" b="1"/>
            </a:lvl5pPr>
            <a:lvl6pPr marL="8533860" indent="0">
              <a:buNone/>
              <a:defRPr sz="6082" b="1"/>
            </a:lvl6pPr>
            <a:lvl7pPr marL="10240645" indent="0">
              <a:buNone/>
              <a:defRPr sz="6082" b="1"/>
            </a:lvl7pPr>
            <a:lvl8pPr marL="11947414" indent="0">
              <a:buNone/>
              <a:defRPr sz="6082" b="1"/>
            </a:lvl8pPr>
            <a:lvl9pPr marL="1365418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6774" indent="0">
              <a:buNone/>
              <a:defRPr sz="7499" b="1"/>
            </a:lvl2pPr>
            <a:lvl3pPr marL="3413549" indent="0">
              <a:buNone/>
              <a:defRPr sz="6914" b="1"/>
            </a:lvl3pPr>
            <a:lvl4pPr marL="5120317" indent="0">
              <a:buNone/>
              <a:defRPr sz="6082" b="1"/>
            </a:lvl4pPr>
            <a:lvl5pPr marL="6827094" indent="0">
              <a:buNone/>
              <a:defRPr sz="6082" b="1"/>
            </a:lvl5pPr>
            <a:lvl6pPr marL="8533860" indent="0">
              <a:buNone/>
              <a:defRPr sz="6082" b="1"/>
            </a:lvl6pPr>
            <a:lvl7pPr marL="10240645" indent="0">
              <a:buNone/>
              <a:defRPr sz="6082" b="1"/>
            </a:lvl7pPr>
            <a:lvl8pPr marL="11947414" indent="0">
              <a:buNone/>
              <a:defRPr sz="6082" b="1"/>
            </a:lvl8pPr>
            <a:lvl9pPr marL="1365418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222"/>
      </p:ext>
    </p:extLst>
  </p:cSld>
  <p:clrMapOvr>
    <a:masterClrMapping/>
  </p:clrMapOvr>
  <p:transition/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1282"/>
      </p:ext>
    </p:extLst>
  </p:cSld>
  <p:clrMapOvr>
    <a:masterClrMapping/>
  </p:clrMapOvr>
  <p:transition/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023"/>
      </p:ext>
    </p:extLst>
  </p:cSld>
  <p:clrMapOvr>
    <a:masterClrMapping/>
  </p:clrMapOvr>
  <p:transition/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8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7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8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6774" indent="0">
              <a:buNone/>
              <a:defRPr sz="4583"/>
            </a:lvl2pPr>
            <a:lvl3pPr marL="3413549" indent="0">
              <a:buNone/>
              <a:defRPr sz="3747"/>
            </a:lvl3pPr>
            <a:lvl4pPr marL="5120317" indent="0">
              <a:buNone/>
              <a:defRPr sz="3333"/>
            </a:lvl4pPr>
            <a:lvl5pPr marL="6827094" indent="0">
              <a:buNone/>
              <a:defRPr sz="3333"/>
            </a:lvl5pPr>
            <a:lvl6pPr marL="8533860" indent="0">
              <a:buNone/>
              <a:defRPr sz="3333"/>
            </a:lvl6pPr>
            <a:lvl7pPr marL="10240645" indent="0">
              <a:buNone/>
              <a:defRPr sz="3333"/>
            </a:lvl7pPr>
            <a:lvl8pPr marL="11947414" indent="0">
              <a:buNone/>
              <a:defRPr sz="3333"/>
            </a:lvl8pPr>
            <a:lvl9pPr marL="1365418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810"/>
      </p:ext>
    </p:extLst>
  </p:cSld>
  <p:clrMapOvr>
    <a:masterClrMapping/>
  </p:clrMapOvr>
  <p:transition/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6774" indent="0">
              <a:buNone/>
              <a:defRPr sz="10415"/>
            </a:lvl2pPr>
            <a:lvl3pPr marL="3413549" indent="0">
              <a:buNone/>
              <a:defRPr sz="8997"/>
            </a:lvl3pPr>
            <a:lvl4pPr marL="5120317" indent="0">
              <a:buNone/>
              <a:defRPr sz="7499"/>
            </a:lvl4pPr>
            <a:lvl5pPr marL="6827094" indent="0">
              <a:buNone/>
              <a:defRPr sz="7499"/>
            </a:lvl5pPr>
            <a:lvl6pPr marL="8533860" indent="0">
              <a:buNone/>
              <a:defRPr sz="7499"/>
            </a:lvl6pPr>
            <a:lvl7pPr marL="10240645" indent="0">
              <a:buNone/>
              <a:defRPr sz="7499"/>
            </a:lvl7pPr>
            <a:lvl8pPr marL="11947414" indent="0">
              <a:buNone/>
              <a:defRPr sz="7499"/>
            </a:lvl8pPr>
            <a:lvl9pPr marL="1365418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6774" indent="0">
              <a:buNone/>
              <a:defRPr sz="4583"/>
            </a:lvl2pPr>
            <a:lvl3pPr marL="3413549" indent="0">
              <a:buNone/>
              <a:defRPr sz="3747"/>
            </a:lvl3pPr>
            <a:lvl4pPr marL="5120317" indent="0">
              <a:buNone/>
              <a:defRPr sz="3333"/>
            </a:lvl4pPr>
            <a:lvl5pPr marL="6827094" indent="0">
              <a:buNone/>
              <a:defRPr sz="3333"/>
            </a:lvl5pPr>
            <a:lvl6pPr marL="8533860" indent="0">
              <a:buNone/>
              <a:defRPr sz="3333"/>
            </a:lvl6pPr>
            <a:lvl7pPr marL="10240645" indent="0">
              <a:buNone/>
              <a:defRPr sz="3333"/>
            </a:lvl7pPr>
            <a:lvl8pPr marL="11947414" indent="0">
              <a:buNone/>
              <a:defRPr sz="3333"/>
            </a:lvl8pPr>
            <a:lvl9pPr marL="1365418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5590"/>
      </p:ext>
    </p:extLst>
  </p:cSld>
  <p:clrMapOvr>
    <a:masterClrMapping/>
  </p:clrMapOvr>
  <p:transition/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9447"/>
      </p:ext>
    </p:extLst>
  </p:cSld>
  <p:clrMapOvr>
    <a:masterClrMapping/>
  </p:clrMapOvr>
  <p:transition/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0960"/>
      </p:ext>
    </p:extLst>
  </p:cSld>
  <p:clrMapOvr>
    <a:masterClrMapping/>
  </p:clrMapOvr>
  <p:transition/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322" tIns="170661" rIns="341322" bIns="170661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2913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42608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31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1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6304" indent="0">
              <a:buNone/>
              <a:defRPr sz="6914"/>
            </a:lvl2pPr>
            <a:lvl3pPr marL="3412607" indent="0">
              <a:buNone/>
              <a:defRPr sz="6082"/>
            </a:lvl3pPr>
            <a:lvl4pPr marL="5118907" indent="0">
              <a:buNone/>
              <a:defRPr sz="5249"/>
            </a:lvl4pPr>
            <a:lvl5pPr marL="6825214" indent="0">
              <a:buNone/>
              <a:defRPr sz="5249"/>
            </a:lvl5pPr>
            <a:lvl6pPr marL="8531515" indent="0">
              <a:buNone/>
              <a:defRPr sz="5249"/>
            </a:lvl6pPr>
            <a:lvl7pPr marL="10237831" indent="0">
              <a:buNone/>
              <a:defRPr sz="5249"/>
            </a:lvl7pPr>
            <a:lvl8pPr marL="11944125" indent="0">
              <a:buNone/>
              <a:defRPr sz="5249"/>
            </a:lvl8pPr>
            <a:lvl9pPr marL="1365043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7411"/>
      </p:ext>
    </p:extLst>
  </p:cSld>
  <p:clrMapOvr>
    <a:masterClrMapping/>
  </p:clrMapOvr>
  <p:transition/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0"/>
      </p:ext>
    </p:extLst>
  </p:cSld>
  <p:clrMapOvr>
    <a:masterClrMapping/>
  </p:clrMapOvr>
  <p:transition/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6304" indent="0">
              <a:buNone/>
              <a:defRPr sz="7499" b="1"/>
            </a:lvl2pPr>
            <a:lvl3pPr marL="3412607" indent="0">
              <a:buNone/>
              <a:defRPr sz="6914" b="1"/>
            </a:lvl3pPr>
            <a:lvl4pPr marL="5118907" indent="0">
              <a:buNone/>
              <a:defRPr sz="6082" b="1"/>
            </a:lvl4pPr>
            <a:lvl5pPr marL="6825214" indent="0">
              <a:buNone/>
              <a:defRPr sz="6082" b="1"/>
            </a:lvl5pPr>
            <a:lvl6pPr marL="8531515" indent="0">
              <a:buNone/>
              <a:defRPr sz="6082" b="1"/>
            </a:lvl6pPr>
            <a:lvl7pPr marL="10237831" indent="0">
              <a:buNone/>
              <a:defRPr sz="6082" b="1"/>
            </a:lvl7pPr>
            <a:lvl8pPr marL="11944125" indent="0">
              <a:buNone/>
              <a:defRPr sz="6082" b="1"/>
            </a:lvl8pPr>
            <a:lvl9pPr marL="1365043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9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6304" indent="0">
              <a:buNone/>
              <a:defRPr sz="7499" b="1"/>
            </a:lvl2pPr>
            <a:lvl3pPr marL="3412607" indent="0">
              <a:buNone/>
              <a:defRPr sz="6914" b="1"/>
            </a:lvl3pPr>
            <a:lvl4pPr marL="5118907" indent="0">
              <a:buNone/>
              <a:defRPr sz="6082" b="1"/>
            </a:lvl4pPr>
            <a:lvl5pPr marL="6825214" indent="0">
              <a:buNone/>
              <a:defRPr sz="6082" b="1"/>
            </a:lvl5pPr>
            <a:lvl6pPr marL="8531515" indent="0">
              <a:buNone/>
              <a:defRPr sz="6082" b="1"/>
            </a:lvl6pPr>
            <a:lvl7pPr marL="10237831" indent="0">
              <a:buNone/>
              <a:defRPr sz="6082" b="1"/>
            </a:lvl7pPr>
            <a:lvl8pPr marL="11944125" indent="0">
              <a:buNone/>
              <a:defRPr sz="6082" b="1"/>
            </a:lvl8pPr>
            <a:lvl9pPr marL="1365043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9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897"/>
      </p:ext>
    </p:extLst>
  </p:cSld>
  <p:clrMapOvr>
    <a:masterClrMapping/>
  </p:clrMapOvr>
  <p:transition/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5290"/>
      </p:ext>
    </p:extLst>
  </p:cSld>
  <p:clrMapOvr>
    <a:masterClrMapping/>
  </p:clrMapOvr>
  <p:transition/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69"/>
      </p:ext>
    </p:extLst>
  </p:cSld>
  <p:clrMapOvr>
    <a:masterClrMapping/>
  </p:clrMapOvr>
  <p:transition/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1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9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1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6304" indent="0">
              <a:buNone/>
              <a:defRPr sz="4583"/>
            </a:lvl2pPr>
            <a:lvl3pPr marL="3412607" indent="0">
              <a:buNone/>
              <a:defRPr sz="3747"/>
            </a:lvl3pPr>
            <a:lvl4pPr marL="5118907" indent="0">
              <a:buNone/>
              <a:defRPr sz="3333"/>
            </a:lvl4pPr>
            <a:lvl5pPr marL="6825214" indent="0">
              <a:buNone/>
              <a:defRPr sz="3333"/>
            </a:lvl5pPr>
            <a:lvl6pPr marL="8531515" indent="0">
              <a:buNone/>
              <a:defRPr sz="3333"/>
            </a:lvl6pPr>
            <a:lvl7pPr marL="10237831" indent="0">
              <a:buNone/>
              <a:defRPr sz="3333"/>
            </a:lvl7pPr>
            <a:lvl8pPr marL="11944125" indent="0">
              <a:buNone/>
              <a:defRPr sz="3333"/>
            </a:lvl8pPr>
            <a:lvl9pPr marL="1365043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1679"/>
      </p:ext>
    </p:extLst>
  </p:cSld>
  <p:clrMapOvr>
    <a:masterClrMapping/>
  </p:clrMapOvr>
  <p:transition/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6304" indent="0">
              <a:buNone/>
              <a:defRPr sz="10415"/>
            </a:lvl2pPr>
            <a:lvl3pPr marL="3412607" indent="0">
              <a:buNone/>
              <a:defRPr sz="8997"/>
            </a:lvl3pPr>
            <a:lvl4pPr marL="5118907" indent="0">
              <a:buNone/>
              <a:defRPr sz="7499"/>
            </a:lvl4pPr>
            <a:lvl5pPr marL="6825214" indent="0">
              <a:buNone/>
              <a:defRPr sz="7499"/>
            </a:lvl5pPr>
            <a:lvl6pPr marL="8531515" indent="0">
              <a:buNone/>
              <a:defRPr sz="7499"/>
            </a:lvl6pPr>
            <a:lvl7pPr marL="10237831" indent="0">
              <a:buNone/>
              <a:defRPr sz="7499"/>
            </a:lvl7pPr>
            <a:lvl8pPr marL="11944125" indent="0">
              <a:buNone/>
              <a:defRPr sz="7499"/>
            </a:lvl8pPr>
            <a:lvl9pPr marL="1365043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6304" indent="0">
              <a:buNone/>
              <a:defRPr sz="4583"/>
            </a:lvl2pPr>
            <a:lvl3pPr marL="3412607" indent="0">
              <a:buNone/>
              <a:defRPr sz="3747"/>
            </a:lvl3pPr>
            <a:lvl4pPr marL="5118907" indent="0">
              <a:buNone/>
              <a:defRPr sz="3333"/>
            </a:lvl4pPr>
            <a:lvl5pPr marL="6825214" indent="0">
              <a:buNone/>
              <a:defRPr sz="3333"/>
            </a:lvl5pPr>
            <a:lvl6pPr marL="8531515" indent="0">
              <a:buNone/>
              <a:defRPr sz="3333"/>
            </a:lvl6pPr>
            <a:lvl7pPr marL="10237831" indent="0">
              <a:buNone/>
              <a:defRPr sz="3333"/>
            </a:lvl7pPr>
            <a:lvl8pPr marL="11944125" indent="0">
              <a:buNone/>
              <a:defRPr sz="3333"/>
            </a:lvl8pPr>
            <a:lvl9pPr marL="1365043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416"/>
      </p:ext>
    </p:extLst>
  </p:cSld>
  <p:clrMapOvr>
    <a:masterClrMapping/>
  </p:clrMapOvr>
  <p:transition/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4807"/>
      </p:ext>
    </p:extLst>
  </p:cSld>
  <p:clrMapOvr>
    <a:masterClrMapping/>
  </p:clrMapOvr>
  <p:transition/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859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2913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  <a:prstGeom prst="rect">
            <a:avLst/>
          </a:prstGeom>
        </p:spPr>
        <p:txBody>
          <a:bodyPr anchor="b"/>
          <a:lstStyle>
            <a:lvl1pPr algn="l">
              <a:defRPr sz="6914" b="1"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>
                <a:latin typeface="Arial"/>
              </a:defRPr>
            </a:lvl1pPr>
            <a:lvl2pPr marL="1552913" indent="0">
              <a:buNone/>
              <a:defRPr sz="9413"/>
            </a:lvl2pPr>
            <a:lvl3pPr marL="3105824" indent="0">
              <a:buNone/>
              <a:defRPr sz="8332"/>
            </a:lvl3pPr>
            <a:lvl4pPr marL="4658733" indent="0">
              <a:buNone/>
              <a:defRPr sz="6914"/>
            </a:lvl4pPr>
            <a:lvl5pPr marL="6211643" indent="0">
              <a:buNone/>
              <a:defRPr sz="6914"/>
            </a:lvl5pPr>
            <a:lvl6pPr marL="7764556" indent="0">
              <a:buNone/>
              <a:defRPr sz="6914"/>
            </a:lvl6pPr>
            <a:lvl7pPr marL="9317462" indent="0">
              <a:buNone/>
              <a:defRPr sz="6914"/>
            </a:lvl7pPr>
            <a:lvl8pPr marL="10870379" indent="0">
              <a:buNone/>
              <a:defRPr sz="6914"/>
            </a:lvl8pPr>
            <a:lvl9pPr marL="12423284" indent="0">
              <a:buNone/>
              <a:defRPr sz="6914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>
                <a:latin typeface="Arial"/>
              </a:defRPr>
            </a:lvl1pPr>
            <a:lvl2pPr marL="1552913" indent="0">
              <a:buNone/>
              <a:defRPr sz="4164"/>
            </a:lvl2pPr>
            <a:lvl3pPr marL="3105824" indent="0">
              <a:buNone/>
              <a:defRPr sz="3333"/>
            </a:lvl3pPr>
            <a:lvl4pPr marL="4658733" indent="0">
              <a:buNone/>
              <a:defRPr sz="3166"/>
            </a:lvl4pPr>
            <a:lvl5pPr marL="6211643" indent="0">
              <a:buNone/>
              <a:defRPr sz="3166"/>
            </a:lvl5pPr>
            <a:lvl6pPr marL="7764556" indent="0">
              <a:buNone/>
              <a:defRPr sz="3166"/>
            </a:lvl6pPr>
            <a:lvl7pPr marL="9317462" indent="0">
              <a:buNone/>
              <a:defRPr sz="3166"/>
            </a:lvl7pPr>
            <a:lvl8pPr marL="10870379" indent="0">
              <a:buNone/>
              <a:defRPr sz="3166"/>
            </a:lvl8pPr>
            <a:lvl9pPr marL="1242328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78112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255"/>
      </p:ext>
    </p:extLst>
  </p:cSld>
  <p:clrMapOvr>
    <a:masterClrMapping/>
  </p:clrMapOvr>
  <p:transition/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7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721"/>
      </p:ext>
    </p:extLst>
  </p:cSld>
  <p:clrMapOvr>
    <a:masterClrMapping/>
  </p:clrMapOvr>
  <p:transition/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4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2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5835" indent="0">
              <a:buNone/>
              <a:defRPr sz="6914"/>
            </a:lvl2pPr>
            <a:lvl3pPr marL="3411670" indent="0">
              <a:buNone/>
              <a:defRPr sz="6082"/>
            </a:lvl3pPr>
            <a:lvl4pPr marL="5117499" indent="0">
              <a:buNone/>
              <a:defRPr sz="5249"/>
            </a:lvl4pPr>
            <a:lvl5pPr marL="6823337" indent="0">
              <a:buNone/>
              <a:defRPr sz="5249"/>
            </a:lvl5pPr>
            <a:lvl6pPr marL="8529170" indent="0">
              <a:buNone/>
              <a:defRPr sz="5249"/>
            </a:lvl6pPr>
            <a:lvl7pPr marL="10235016" indent="0">
              <a:buNone/>
              <a:defRPr sz="5249"/>
            </a:lvl7pPr>
            <a:lvl8pPr marL="11940842" indent="0">
              <a:buNone/>
              <a:defRPr sz="5249"/>
            </a:lvl8pPr>
            <a:lvl9pPr marL="1364667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12"/>
      </p:ext>
    </p:extLst>
  </p:cSld>
  <p:clrMapOvr>
    <a:masterClrMapping/>
  </p:clrMapOvr>
  <p:transition/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945"/>
      </p:ext>
    </p:extLst>
  </p:cSld>
  <p:clrMapOvr>
    <a:masterClrMapping/>
  </p:clrMapOvr>
  <p:transition/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5835" indent="0">
              <a:buNone/>
              <a:defRPr sz="7499" b="1"/>
            </a:lvl2pPr>
            <a:lvl3pPr marL="3411670" indent="0">
              <a:buNone/>
              <a:defRPr sz="6914" b="1"/>
            </a:lvl3pPr>
            <a:lvl4pPr marL="5117499" indent="0">
              <a:buNone/>
              <a:defRPr sz="6082" b="1"/>
            </a:lvl4pPr>
            <a:lvl5pPr marL="6823337" indent="0">
              <a:buNone/>
              <a:defRPr sz="6082" b="1"/>
            </a:lvl5pPr>
            <a:lvl6pPr marL="8529170" indent="0">
              <a:buNone/>
              <a:defRPr sz="6082" b="1"/>
            </a:lvl6pPr>
            <a:lvl7pPr marL="10235016" indent="0">
              <a:buNone/>
              <a:defRPr sz="6082" b="1"/>
            </a:lvl7pPr>
            <a:lvl8pPr marL="11940842" indent="0">
              <a:buNone/>
              <a:defRPr sz="6082" b="1"/>
            </a:lvl8pPr>
            <a:lvl9pPr marL="1364667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4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5835" indent="0">
              <a:buNone/>
              <a:defRPr sz="7499" b="1"/>
            </a:lvl2pPr>
            <a:lvl3pPr marL="3411670" indent="0">
              <a:buNone/>
              <a:defRPr sz="6914" b="1"/>
            </a:lvl3pPr>
            <a:lvl4pPr marL="5117499" indent="0">
              <a:buNone/>
              <a:defRPr sz="6082" b="1"/>
            </a:lvl4pPr>
            <a:lvl5pPr marL="6823337" indent="0">
              <a:buNone/>
              <a:defRPr sz="6082" b="1"/>
            </a:lvl5pPr>
            <a:lvl6pPr marL="8529170" indent="0">
              <a:buNone/>
              <a:defRPr sz="6082" b="1"/>
            </a:lvl6pPr>
            <a:lvl7pPr marL="10235016" indent="0">
              <a:buNone/>
              <a:defRPr sz="6082" b="1"/>
            </a:lvl7pPr>
            <a:lvl8pPr marL="11940842" indent="0">
              <a:buNone/>
              <a:defRPr sz="6082" b="1"/>
            </a:lvl8pPr>
            <a:lvl9pPr marL="1364667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4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1310"/>
      </p:ext>
    </p:extLst>
  </p:cSld>
  <p:clrMapOvr>
    <a:masterClrMapping/>
  </p:clrMapOvr>
  <p:transition/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2510"/>
      </p:ext>
    </p:extLst>
  </p:cSld>
  <p:clrMapOvr>
    <a:masterClrMapping/>
  </p:clrMapOvr>
  <p:transition/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860"/>
      </p:ext>
    </p:extLst>
  </p:cSld>
  <p:clrMapOvr>
    <a:masterClrMapping/>
  </p:clrMapOvr>
  <p:transition/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3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96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3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5835" indent="0">
              <a:buNone/>
              <a:defRPr sz="4583"/>
            </a:lvl2pPr>
            <a:lvl3pPr marL="3411670" indent="0">
              <a:buNone/>
              <a:defRPr sz="3747"/>
            </a:lvl3pPr>
            <a:lvl4pPr marL="5117499" indent="0">
              <a:buNone/>
              <a:defRPr sz="3333"/>
            </a:lvl4pPr>
            <a:lvl5pPr marL="6823337" indent="0">
              <a:buNone/>
              <a:defRPr sz="3333"/>
            </a:lvl5pPr>
            <a:lvl6pPr marL="8529170" indent="0">
              <a:buNone/>
              <a:defRPr sz="3333"/>
            </a:lvl6pPr>
            <a:lvl7pPr marL="10235016" indent="0">
              <a:buNone/>
              <a:defRPr sz="3333"/>
            </a:lvl7pPr>
            <a:lvl8pPr marL="11940842" indent="0">
              <a:buNone/>
              <a:defRPr sz="3333"/>
            </a:lvl8pPr>
            <a:lvl9pPr marL="1364667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9"/>
      </p:ext>
    </p:extLst>
  </p:cSld>
  <p:clrMapOvr>
    <a:masterClrMapping/>
  </p:clrMapOvr>
  <p:transition/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5835" indent="0">
              <a:buNone/>
              <a:defRPr sz="10415"/>
            </a:lvl2pPr>
            <a:lvl3pPr marL="3411670" indent="0">
              <a:buNone/>
              <a:defRPr sz="8997"/>
            </a:lvl3pPr>
            <a:lvl4pPr marL="5117499" indent="0">
              <a:buNone/>
              <a:defRPr sz="7499"/>
            </a:lvl4pPr>
            <a:lvl5pPr marL="6823337" indent="0">
              <a:buNone/>
              <a:defRPr sz="7499"/>
            </a:lvl5pPr>
            <a:lvl6pPr marL="8529170" indent="0">
              <a:buNone/>
              <a:defRPr sz="7499"/>
            </a:lvl6pPr>
            <a:lvl7pPr marL="10235016" indent="0">
              <a:buNone/>
              <a:defRPr sz="7499"/>
            </a:lvl7pPr>
            <a:lvl8pPr marL="11940842" indent="0">
              <a:buNone/>
              <a:defRPr sz="7499"/>
            </a:lvl8pPr>
            <a:lvl9pPr marL="1364667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5835" indent="0">
              <a:buNone/>
              <a:defRPr sz="4583"/>
            </a:lvl2pPr>
            <a:lvl3pPr marL="3411670" indent="0">
              <a:buNone/>
              <a:defRPr sz="3747"/>
            </a:lvl3pPr>
            <a:lvl4pPr marL="5117499" indent="0">
              <a:buNone/>
              <a:defRPr sz="3333"/>
            </a:lvl4pPr>
            <a:lvl5pPr marL="6823337" indent="0">
              <a:buNone/>
              <a:defRPr sz="3333"/>
            </a:lvl5pPr>
            <a:lvl6pPr marL="8529170" indent="0">
              <a:buNone/>
              <a:defRPr sz="3333"/>
            </a:lvl6pPr>
            <a:lvl7pPr marL="10235016" indent="0">
              <a:buNone/>
              <a:defRPr sz="3333"/>
            </a:lvl7pPr>
            <a:lvl8pPr marL="11940842" indent="0">
              <a:buNone/>
              <a:defRPr sz="3333"/>
            </a:lvl8pPr>
            <a:lvl9pPr marL="1364667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2"/>
      </p:ext>
    </p:extLst>
  </p:cSld>
  <p:clrMapOvr>
    <a:masterClrMapping/>
  </p:clrMapOvr>
  <p:transition/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863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7" y="6095447"/>
            <a:ext cx="25923241" cy="23758164"/>
          </a:xfrm>
          <a:prstGeom prst="rect">
            <a:avLst/>
          </a:prstGeom>
        </p:spPr>
        <p:txBody>
          <a:bodyPr vert="horz" lIns="372820" tIns="186395" rIns="372820" bIns="186395" rtlCol="0">
            <a:normAutofit/>
          </a:bodyPr>
          <a:lstStyle>
            <a:lvl1pPr marL="1164676" marR="0" indent="-1164676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164676" marR="0" lvl="0" indent="-1164676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413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523485" marR="0" lvl="1" indent="-970562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332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3882271" marR="0" lvl="2" indent="-776465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691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177581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560"/>
      </p:ext>
    </p:extLst>
  </p:cSld>
  <p:clrMapOvr>
    <a:masterClrMapping/>
  </p:clrMapOvr>
  <p:transition/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7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377"/>
      </p:ext>
    </p:extLst>
  </p:cSld>
  <p:clrMapOvr>
    <a:masterClrMapping/>
  </p:clrMapOvr>
  <p:transition/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134" tIns="170572" rIns="341134" bIns="170572"/>
          <a:lstStyle/>
          <a:p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134" tIns="170572" rIns="341134" bIns="1705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134" tIns="170572" rIns="341134" bIns="1705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4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6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415" tIns="204713" rIns="409415" bIns="20471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46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2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5366" indent="0">
              <a:buNone/>
              <a:defRPr sz="6914"/>
            </a:lvl2pPr>
            <a:lvl3pPr marL="3410733" indent="0">
              <a:buNone/>
              <a:defRPr sz="6082"/>
            </a:lvl3pPr>
            <a:lvl4pPr marL="5116091" indent="0">
              <a:buNone/>
              <a:defRPr sz="5249"/>
            </a:lvl4pPr>
            <a:lvl5pPr marL="6821459" indent="0">
              <a:buNone/>
              <a:defRPr sz="5249"/>
            </a:lvl5pPr>
            <a:lvl6pPr marL="8526821" indent="0">
              <a:buNone/>
              <a:defRPr sz="5249"/>
            </a:lvl6pPr>
            <a:lvl7pPr marL="10232200" indent="0">
              <a:buNone/>
              <a:defRPr sz="5249"/>
            </a:lvl7pPr>
            <a:lvl8pPr marL="11937558" indent="0">
              <a:buNone/>
              <a:defRPr sz="5249"/>
            </a:lvl8pPr>
            <a:lvl9pPr marL="1364292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3839"/>
      </p:ext>
    </p:extLst>
  </p:cSld>
  <p:clrMapOvr>
    <a:masterClrMapping/>
  </p:clrMapOvr>
  <p:transition/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304"/>
      </p:ext>
    </p:extLst>
  </p:cSld>
  <p:clrMapOvr>
    <a:masterClrMapping/>
  </p:clrMapOvr>
  <p:transition/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5366" indent="0">
              <a:buNone/>
              <a:defRPr sz="7499" b="1"/>
            </a:lvl2pPr>
            <a:lvl3pPr marL="3410733" indent="0">
              <a:buNone/>
              <a:defRPr sz="6914" b="1"/>
            </a:lvl3pPr>
            <a:lvl4pPr marL="5116091" indent="0">
              <a:buNone/>
              <a:defRPr sz="6082" b="1"/>
            </a:lvl4pPr>
            <a:lvl5pPr marL="6821459" indent="0">
              <a:buNone/>
              <a:defRPr sz="6082" b="1"/>
            </a:lvl5pPr>
            <a:lvl6pPr marL="8526821" indent="0">
              <a:buNone/>
              <a:defRPr sz="6082" b="1"/>
            </a:lvl6pPr>
            <a:lvl7pPr marL="10232200" indent="0">
              <a:buNone/>
              <a:defRPr sz="6082" b="1"/>
            </a:lvl7pPr>
            <a:lvl8pPr marL="11937558" indent="0">
              <a:buNone/>
              <a:defRPr sz="6082" b="1"/>
            </a:lvl8pPr>
            <a:lvl9pPr marL="136429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0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5366" indent="0">
              <a:buNone/>
              <a:defRPr sz="7499" b="1"/>
            </a:lvl2pPr>
            <a:lvl3pPr marL="3410733" indent="0">
              <a:buNone/>
              <a:defRPr sz="6914" b="1"/>
            </a:lvl3pPr>
            <a:lvl4pPr marL="5116091" indent="0">
              <a:buNone/>
              <a:defRPr sz="6082" b="1"/>
            </a:lvl4pPr>
            <a:lvl5pPr marL="6821459" indent="0">
              <a:buNone/>
              <a:defRPr sz="6082" b="1"/>
            </a:lvl5pPr>
            <a:lvl6pPr marL="8526821" indent="0">
              <a:buNone/>
              <a:defRPr sz="6082" b="1"/>
            </a:lvl6pPr>
            <a:lvl7pPr marL="10232200" indent="0">
              <a:buNone/>
              <a:defRPr sz="6082" b="1"/>
            </a:lvl7pPr>
            <a:lvl8pPr marL="11937558" indent="0">
              <a:buNone/>
              <a:defRPr sz="6082" b="1"/>
            </a:lvl8pPr>
            <a:lvl9pPr marL="136429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0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9478"/>
      </p:ext>
    </p:extLst>
  </p:cSld>
  <p:clrMapOvr>
    <a:masterClrMapping/>
  </p:clrMapOvr>
  <p:transition/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98"/>
      </p:ext>
    </p:extLst>
  </p:cSld>
  <p:clrMapOvr>
    <a:masterClrMapping/>
  </p:clrMapOvr>
  <p:transition/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687"/>
      </p:ext>
    </p:extLst>
  </p:cSld>
  <p:clrMapOvr>
    <a:masterClrMapping/>
  </p:clrMapOvr>
  <p:transition/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5" y="1433327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08"/>
            <a:ext cx="16102013" cy="30724779"/>
          </a:xfrm>
        </p:spPr>
        <p:txBody>
          <a:bodyPr/>
          <a:lstStyle>
            <a:lvl1pPr>
              <a:defRPr sz="12079"/>
            </a:lvl1pPr>
            <a:lvl2pPr>
              <a:defRPr sz="10415"/>
            </a:lvl2pPr>
            <a:lvl3pPr>
              <a:defRPr sz="8997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5" y="7533309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5366" indent="0">
              <a:buNone/>
              <a:defRPr sz="4583"/>
            </a:lvl2pPr>
            <a:lvl3pPr marL="3410733" indent="0">
              <a:buNone/>
              <a:defRPr sz="3747"/>
            </a:lvl3pPr>
            <a:lvl4pPr marL="5116091" indent="0">
              <a:buNone/>
              <a:defRPr sz="3333"/>
            </a:lvl4pPr>
            <a:lvl5pPr marL="6821459" indent="0">
              <a:buNone/>
              <a:defRPr sz="3333"/>
            </a:lvl5pPr>
            <a:lvl6pPr marL="8526821" indent="0">
              <a:buNone/>
              <a:defRPr sz="3333"/>
            </a:lvl6pPr>
            <a:lvl7pPr marL="10232200" indent="0">
              <a:buNone/>
              <a:defRPr sz="3333"/>
            </a:lvl7pPr>
            <a:lvl8pPr marL="11937558" indent="0">
              <a:buNone/>
              <a:defRPr sz="3333"/>
            </a:lvl8pPr>
            <a:lvl9pPr marL="136429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253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7" y="1441913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7" y="6095447"/>
            <a:ext cx="25923241" cy="23758164"/>
          </a:xfrm>
          <a:prstGeom prst="rect">
            <a:avLst/>
          </a:prstGeom>
        </p:spPr>
        <p:txBody>
          <a:bodyPr vert="horz" lIns="372820" tIns="186395" rIns="372820" bIns="186395" rtlCol="0">
            <a:normAutofit/>
          </a:bodyPr>
          <a:lstStyle>
            <a:lvl1pPr marL="1164676" marR="0" indent="-1164676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164676" marR="0" lvl="0" indent="-1164676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413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523485" marR="0" lvl="1" indent="-970562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332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3882271" marR="0" lvl="2" indent="-776465" algn="l" defTabSz="15529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6914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7329474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21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5"/>
            <a:ext cx="17282160" cy="21599843"/>
          </a:xfrm>
        </p:spPr>
        <p:txBody>
          <a:bodyPr/>
          <a:lstStyle>
            <a:lvl1pPr marL="0" indent="0">
              <a:buNone/>
              <a:defRPr sz="12079"/>
            </a:lvl1pPr>
            <a:lvl2pPr marL="1705366" indent="0">
              <a:buNone/>
              <a:defRPr sz="10415"/>
            </a:lvl2pPr>
            <a:lvl3pPr marL="3410733" indent="0">
              <a:buNone/>
              <a:defRPr sz="8997"/>
            </a:lvl3pPr>
            <a:lvl4pPr marL="5116091" indent="0">
              <a:buNone/>
              <a:defRPr sz="7499"/>
            </a:lvl4pPr>
            <a:lvl5pPr marL="6821459" indent="0">
              <a:buNone/>
              <a:defRPr sz="7499"/>
            </a:lvl5pPr>
            <a:lvl6pPr marL="8526821" indent="0">
              <a:buNone/>
              <a:defRPr sz="7499"/>
            </a:lvl6pPr>
            <a:lvl7pPr marL="10232200" indent="0">
              <a:buNone/>
              <a:defRPr sz="7499"/>
            </a:lvl7pPr>
            <a:lvl8pPr marL="11937558" indent="0">
              <a:buNone/>
              <a:defRPr sz="7499"/>
            </a:lvl8pPr>
            <a:lvl9pPr marL="1364292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5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5366" indent="0">
              <a:buNone/>
              <a:defRPr sz="4583"/>
            </a:lvl2pPr>
            <a:lvl3pPr marL="3410733" indent="0">
              <a:buNone/>
              <a:defRPr sz="3747"/>
            </a:lvl3pPr>
            <a:lvl4pPr marL="5116091" indent="0">
              <a:buNone/>
              <a:defRPr sz="3333"/>
            </a:lvl4pPr>
            <a:lvl5pPr marL="6821459" indent="0">
              <a:buNone/>
              <a:defRPr sz="3333"/>
            </a:lvl5pPr>
            <a:lvl6pPr marL="8526821" indent="0">
              <a:buNone/>
              <a:defRPr sz="3333"/>
            </a:lvl6pPr>
            <a:lvl7pPr marL="10232200" indent="0">
              <a:buNone/>
              <a:defRPr sz="3333"/>
            </a:lvl7pPr>
            <a:lvl8pPr marL="11937558" indent="0">
              <a:buNone/>
              <a:defRPr sz="3333"/>
            </a:lvl8pPr>
            <a:lvl9pPr marL="136429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719"/>
      </p:ext>
    </p:extLst>
  </p:cSld>
  <p:clrMapOvr>
    <a:masterClrMapping/>
  </p:clrMapOvr>
  <p:transition/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5794"/>
      </p:ext>
    </p:extLst>
  </p:cSld>
  <p:clrMapOvr>
    <a:masterClrMapping/>
  </p:clrMapOvr>
  <p:transition/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6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100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685"/>
      </p:ext>
    </p:extLst>
  </p:cSld>
  <p:clrMapOvr>
    <a:masterClrMapping/>
  </p:clrMapOvr>
  <p:transition/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7" y="5899964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984" tIns="170498" rIns="340984" bIns="170498"/>
          <a:lstStyle/>
          <a:p>
            <a:pPr defTabSz="3409273"/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7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84" tIns="170498" rIns="340984" bIns="170498"/>
          <a:lstStyle/>
          <a:p>
            <a:pPr defTabSz="340927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3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84" tIns="170498" rIns="340984" bIns="170498"/>
          <a:lstStyle/>
          <a:p>
            <a:pPr defTabSz="340927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7" y="7999946"/>
            <a:ext cx="24963119" cy="9199933"/>
          </a:xfrm>
        </p:spPr>
        <p:txBody>
          <a:bodyPr/>
          <a:lstStyle>
            <a:lvl1pPr>
              <a:defRPr sz="17912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70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235" tIns="204625" rIns="409235" bIns="20462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927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70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90" y="23133478"/>
            <a:ext cx="24483061" cy="7149947"/>
          </a:xfrm>
        </p:spPr>
        <p:txBody>
          <a:bodyPr/>
          <a:lstStyle>
            <a:lvl1pPr algn="l">
              <a:defRPr sz="1499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90" y="1525837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4636" indent="0">
              <a:buNone/>
              <a:defRPr sz="6914"/>
            </a:lvl2pPr>
            <a:lvl3pPr marL="3409273" indent="0">
              <a:buNone/>
              <a:defRPr sz="6082"/>
            </a:lvl3pPr>
            <a:lvl4pPr marL="5113907" indent="0">
              <a:buNone/>
              <a:defRPr sz="5249"/>
            </a:lvl4pPr>
            <a:lvl5pPr marL="6818539" indent="0">
              <a:buNone/>
              <a:defRPr sz="5249"/>
            </a:lvl5pPr>
            <a:lvl6pPr marL="8523176" indent="0">
              <a:buNone/>
              <a:defRPr sz="5249"/>
            </a:lvl6pPr>
            <a:lvl7pPr marL="10227811" indent="0">
              <a:buNone/>
              <a:defRPr sz="5249"/>
            </a:lvl7pPr>
            <a:lvl8pPr marL="11932438" indent="0">
              <a:buNone/>
              <a:defRPr sz="5249"/>
            </a:lvl8pPr>
            <a:lvl9pPr marL="1363707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075"/>
      </p:ext>
    </p:extLst>
  </p:cSld>
  <p:clrMapOvr>
    <a:masterClrMapping/>
  </p:clrMapOvr>
  <p:transition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7"/>
            </a:lvl2pPr>
            <a:lvl3pPr>
              <a:defRPr sz="7499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74"/>
      </p:ext>
    </p:extLst>
  </p:cSld>
  <p:clrMapOvr>
    <a:masterClrMapping/>
  </p:clrMapOvr>
  <p:transition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058283"/>
            <a:ext cx="12726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4636" indent="0">
              <a:buNone/>
              <a:defRPr sz="7499" b="1"/>
            </a:lvl2pPr>
            <a:lvl3pPr marL="3409273" indent="0">
              <a:buNone/>
              <a:defRPr sz="6914" b="1"/>
            </a:lvl3pPr>
            <a:lvl4pPr marL="5113907" indent="0">
              <a:buNone/>
              <a:defRPr sz="6082" b="1"/>
            </a:lvl4pPr>
            <a:lvl5pPr marL="6818539" indent="0">
              <a:buNone/>
              <a:defRPr sz="6082" b="1"/>
            </a:lvl5pPr>
            <a:lvl6pPr marL="8523176" indent="0">
              <a:buNone/>
              <a:defRPr sz="6082" b="1"/>
            </a:lvl6pPr>
            <a:lvl7pPr marL="10227811" indent="0">
              <a:buNone/>
              <a:defRPr sz="6082" b="1"/>
            </a:lvl7pPr>
            <a:lvl8pPr marL="11932438" indent="0">
              <a:buNone/>
              <a:defRPr sz="6082" b="1"/>
            </a:lvl8pPr>
            <a:lvl9pPr marL="1363707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5" y="11416582"/>
            <a:ext cx="12726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1" y="8058283"/>
            <a:ext cx="12731591" cy="3358307"/>
          </a:xfrm>
        </p:spPr>
        <p:txBody>
          <a:bodyPr anchor="b"/>
          <a:lstStyle>
            <a:lvl1pPr marL="0" indent="0">
              <a:buNone/>
              <a:defRPr sz="8997" b="1"/>
            </a:lvl1pPr>
            <a:lvl2pPr marL="1704636" indent="0">
              <a:buNone/>
              <a:defRPr sz="7499" b="1"/>
            </a:lvl2pPr>
            <a:lvl3pPr marL="3409273" indent="0">
              <a:buNone/>
              <a:defRPr sz="6914" b="1"/>
            </a:lvl3pPr>
            <a:lvl4pPr marL="5113907" indent="0">
              <a:buNone/>
              <a:defRPr sz="6082" b="1"/>
            </a:lvl4pPr>
            <a:lvl5pPr marL="6818539" indent="0">
              <a:buNone/>
              <a:defRPr sz="6082" b="1"/>
            </a:lvl5pPr>
            <a:lvl6pPr marL="8523176" indent="0">
              <a:buNone/>
              <a:defRPr sz="6082" b="1"/>
            </a:lvl6pPr>
            <a:lvl7pPr marL="10227811" indent="0">
              <a:buNone/>
              <a:defRPr sz="6082" b="1"/>
            </a:lvl7pPr>
            <a:lvl8pPr marL="11932438" indent="0">
              <a:buNone/>
              <a:defRPr sz="6082" b="1"/>
            </a:lvl8pPr>
            <a:lvl9pPr marL="1363707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1" y="11416582"/>
            <a:ext cx="12731591" cy="20741520"/>
          </a:xfrm>
        </p:spPr>
        <p:txBody>
          <a:bodyPr/>
          <a:lstStyle>
            <a:lvl1pPr>
              <a:defRPr sz="8997"/>
            </a:lvl1pPr>
            <a:lvl2pPr>
              <a:defRPr sz="7499"/>
            </a:lvl2pPr>
            <a:lvl3pPr>
              <a:defRPr sz="6914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713"/>
      </p:ext>
    </p:extLst>
  </p:cSld>
  <p:clrMapOvr>
    <a:masterClrMapping/>
  </p:clrMapOvr>
  <p:transition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546"/>
      </p:ext>
    </p:extLst>
  </p:cSld>
  <p:clrMapOvr>
    <a:masterClrMapping/>
  </p:clrMapOvr>
  <p:transition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3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3.xml"/><Relationship Id="rId15" Type="http://schemas.openxmlformats.org/officeDocument/2006/relationships/theme" Target="../theme/theme10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0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2.xml"/><Relationship Id="rId12" Type="http://schemas.openxmlformats.org/officeDocument/2006/relationships/theme" Target="../theme/theme10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82.xml"/><Relationship Id="rId2" Type="http://schemas.openxmlformats.org/officeDocument/2006/relationships/slideLayout" Target="../slideLayouts/slideLayout1083.xml"/><Relationship Id="rId3" Type="http://schemas.openxmlformats.org/officeDocument/2006/relationships/slideLayout" Target="../slideLayouts/slideLayout1084.xml"/><Relationship Id="rId4" Type="http://schemas.openxmlformats.org/officeDocument/2006/relationships/slideLayout" Target="../slideLayouts/slideLayout1085.xml"/><Relationship Id="rId5" Type="http://schemas.openxmlformats.org/officeDocument/2006/relationships/slideLayout" Target="../slideLayouts/slideLayout1086.xml"/><Relationship Id="rId6" Type="http://schemas.openxmlformats.org/officeDocument/2006/relationships/slideLayout" Target="../slideLayouts/slideLayout1087.xml"/><Relationship Id="rId7" Type="http://schemas.openxmlformats.org/officeDocument/2006/relationships/slideLayout" Target="../slideLayouts/slideLayout1088.xml"/><Relationship Id="rId8" Type="http://schemas.openxmlformats.org/officeDocument/2006/relationships/slideLayout" Target="../slideLayouts/slideLayout1089.xml"/><Relationship Id="rId9" Type="http://schemas.openxmlformats.org/officeDocument/2006/relationships/slideLayout" Target="../slideLayouts/slideLayout1090.xml"/><Relationship Id="rId10" Type="http://schemas.openxmlformats.org/officeDocument/2006/relationships/slideLayout" Target="../slideLayouts/slideLayout1091.xml"/></Relationships>
</file>

<file path=ppt/slideMasters/_rels/slideMaster10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3.xml"/><Relationship Id="rId12" Type="http://schemas.openxmlformats.org/officeDocument/2006/relationships/theme" Target="../theme/theme10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93.xml"/><Relationship Id="rId2" Type="http://schemas.openxmlformats.org/officeDocument/2006/relationships/slideLayout" Target="../slideLayouts/slideLayout1094.xml"/><Relationship Id="rId3" Type="http://schemas.openxmlformats.org/officeDocument/2006/relationships/slideLayout" Target="../slideLayouts/slideLayout1095.xml"/><Relationship Id="rId4" Type="http://schemas.openxmlformats.org/officeDocument/2006/relationships/slideLayout" Target="../slideLayouts/slideLayout1096.xml"/><Relationship Id="rId5" Type="http://schemas.openxmlformats.org/officeDocument/2006/relationships/slideLayout" Target="../slideLayouts/slideLayout1097.xml"/><Relationship Id="rId6" Type="http://schemas.openxmlformats.org/officeDocument/2006/relationships/slideLayout" Target="../slideLayouts/slideLayout1098.xml"/><Relationship Id="rId7" Type="http://schemas.openxmlformats.org/officeDocument/2006/relationships/slideLayout" Target="../slideLayouts/slideLayout1099.xml"/><Relationship Id="rId8" Type="http://schemas.openxmlformats.org/officeDocument/2006/relationships/slideLayout" Target="../slideLayouts/slideLayout1100.xml"/><Relationship Id="rId9" Type="http://schemas.openxmlformats.org/officeDocument/2006/relationships/slideLayout" Target="../slideLayouts/slideLayout1101.xml"/><Relationship Id="rId10" Type="http://schemas.openxmlformats.org/officeDocument/2006/relationships/slideLayout" Target="../slideLayouts/slideLayout1102.xml"/></Relationships>
</file>

<file path=ppt/slideMasters/_rels/slideMaster10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4.xml"/><Relationship Id="rId12" Type="http://schemas.openxmlformats.org/officeDocument/2006/relationships/theme" Target="../theme/theme10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04.xml"/><Relationship Id="rId2" Type="http://schemas.openxmlformats.org/officeDocument/2006/relationships/slideLayout" Target="../slideLayouts/slideLayout1105.xml"/><Relationship Id="rId3" Type="http://schemas.openxmlformats.org/officeDocument/2006/relationships/slideLayout" Target="../slideLayouts/slideLayout1106.xml"/><Relationship Id="rId4" Type="http://schemas.openxmlformats.org/officeDocument/2006/relationships/slideLayout" Target="../slideLayouts/slideLayout1107.xml"/><Relationship Id="rId5" Type="http://schemas.openxmlformats.org/officeDocument/2006/relationships/slideLayout" Target="../slideLayouts/slideLayout1108.xml"/><Relationship Id="rId6" Type="http://schemas.openxmlformats.org/officeDocument/2006/relationships/slideLayout" Target="../slideLayouts/slideLayout1109.xml"/><Relationship Id="rId7" Type="http://schemas.openxmlformats.org/officeDocument/2006/relationships/slideLayout" Target="../slideLayouts/slideLayout1110.xml"/><Relationship Id="rId8" Type="http://schemas.openxmlformats.org/officeDocument/2006/relationships/slideLayout" Target="../slideLayouts/slideLayout1111.xml"/><Relationship Id="rId9" Type="http://schemas.openxmlformats.org/officeDocument/2006/relationships/slideLayout" Target="../slideLayouts/slideLayout1112.xml"/><Relationship Id="rId10" Type="http://schemas.openxmlformats.org/officeDocument/2006/relationships/slideLayout" Target="../slideLayouts/slideLayout1113.xml"/></Relationships>
</file>

<file path=ppt/slideMasters/_rels/slideMaster10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5.xml"/><Relationship Id="rId12" Type="http://schemas.openxmlformats.org/officeDocument/2006/relationships/theme" Target="../theme/theme10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15.xml"/><Relationship Id="rId2" Type="http://schemas.openxmlformats.org/officeDocument/2006/relationships/slideLayout" Target="../slideLayouts/slideLayout1116.xml"/><Relationship Id="rId3" Type="http://schemas.openxmlformats.org/officeDocument/2006/relationships/slideLayout" Target="../slideLayouts/slideLayout1117.xml"/><Relationship Id="rId4" Type="http://schemas.openxmlformats.org/officeDocument/2006/relationships/slideLayout" Target="../slideLayouts/slideLayout1118.xml"/><Relationship Id="rId5" Type="http://schemas.openxmlformats.org/officeDocument/2006/relationships/slideLayout" Target="../slideLayouts/slideLayout1119.xml"/><Relationship Id="rId6" Type="http://schemas.openxmlformats.org/officeDocument/2006/relationships/slideLayout" Target="../slideLayouts/slideLayout1120.xml"/><Relationship Id="rId7" Type="http://schemas.openxmlformats.org/officeDocument/2006/relationships/slideLayout" Target="../slideLayouts/slideLayout1121.xml"/><Relationship Id="rId8" Type="http://schemas.openxmlformats.org/officeDocument/2006/relationships/slideLayout" Target="../slideLayouts/slideLayout1122.xml"/><Relationship Id="rId9" Type="http://schemas.openxmlformats.org/officeDocument/2006/relationships/slideLayout" Target="../slideLayouts/slideLayout1123.xml"/><Relationship Id="rId10" Type="http://schemas.openxmlformats.org/officeDocument/2006/relationships/slideLayout" Target="../slideLayouts/slideLayout1124.xml"/></Relationships>
</file>

<file path=ppt/slideMasters/_rels/slideMaster10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6.xml"/><Relationship Id="rId12" Type="http://schemas.openxmlformats.org/officeDocument/2006/relationships/theme" Target="../theme/theme10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26.xml"/><Relationship Id="rId2" Type="http://schemas.openxmlformats.org/officeDocument/2006/relationships/slideLayout" Target="../slideLayouts/slideLayout1127.xml"/><Relationship Id="rId3" Type="http://schemas.openxmlformats.org/officeDocument/2006/relationships/slideLayout" Target="../slideLayouts/slideLayout1128.xml"/><Relationship Id="rId4" Type="http://schemas.openxmlformats.org/officeDocument/2006/relationships/slideLayout" Target="../slideLayouts/slideLayout1129.xml"/><Relationship Id="rId5" Type="http://schemas.openxmlformats.org/officeDocument/2006/relationships/slideLayout" Target="../slideLayouts/slideLayout1130.xml"/><Relationship Id="rId6" Type="http://schemas.openxmlformats.org/officeDocument/2006/relationships/slideLayout" Target="../slideLayouts/slideLayout1131.xml"/><Relationship Id="rId7" Type="http://schemas.openxmlformats.org/officeDocument/2006/relationships/slideLayout" Target="../slideLayouts/slideLayout1132.xml"/><Relationship Id="rId8" Type="http://schemas.openxmlformats.org/officeDocument/2006/relationships/slideLayout" Target="../slideLayouts/slideLayout1133.xml"/><Relationship Id="rId9" Type="http://schemas.openxmlformats.org/officeDocument/2006/relationships/slideLayout" Target="../slideLayouts/slideLayout1134.xml"/><Relationship Id="rId10" Type="http://schemas.openxmlformats.org/officeDocument/2006/relationships/slideLayout" Target="../slideLayouts/slideLayout1135.xml"/></Relationships>
</file>

<file path=ppt/slideMasters/_rels/slideMaster10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7.xml"/><Relationship Id="rId12" Type="http://schemas.openxmlformats.org/officeDocument/2006/relationships/theme" Target="../theme/theme10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37.xml"/><Relationship Id="rId2" Type="http://schemas.openxmlformats.org/officeDocument/2006/relationships/slideLayout" Target="../slideLayouts/slideLayout1138.xml"/><Relationship Id="rId3" Type="http://schemas.openxmlformats.org/officeDocument/2006/relationships/slideLayout" Target="../slideLayouts/slideLayout1139.xml"/><Relationship Id="rId4" Type="http://schemas.openxmlformats.org/officeDocument/2006/relationships/slideLayout" Target="../slideLayouts/slideLayout1140.xml"/><Relationship Id="rId5" Type="http://schemas.openxmlformats.org/officeDocument/2006/relationships/slideLayout" Target="../slideLayouts/slideLayout1141.xml"/><Relationship Id="rId6" Type="http://schemas.openxmlformats.org/officeDocument/2006/relationships/slideLayout" Target="../slideLayouts/slideLayout1142.xml"/><Relationship Id="rId7" Type="http://schemas.openxmlformats.org/officeDocument/2006/relationships/slideLayout" Target="../slideLayouts/slideLayout1143.xml"/><Relationship Id="rId8" Type="http://schemas.openxmlformats.org/officeDocument/2006/relationships/slideLayout" Target="../slideLayouts/slideLayout1144.xml"/><Relationship Id="rId9" Type="http://schemas.openxmlformats.org/officeDocument/2006/relationships/slideLayout" Target="../slideLayouts/slideLayout1145.xml"/><Relationship Id="rId10" Type="http://schemas.openxmlformats.org/officeDocument/2006/relationships/slideLayout" Target="../slideLayouts/slideLayout1146.xml"/></Relationships>
</file>

<file path=ppt/slideMasters/_rels/slideMaster10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8.xml"/><Relationship Id="rId12" Type="http://schemas.openxmlformats.org/officeDocument/2006/relationships/theme" Target="../theme/theme10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8.xml"/><Relationship Id="rId2" Type="http://schemas.openxmlformats.org/officeDocument/2006/relationships/slideLayout" Target="../slideLayouts/slideLayout1149.xml"/><Relationship Id="rId3" Type="http://schemas.openxmlformats.org/officeDocument/2006/relationships/slideLayout" Target="../slideLayouts/slideLayout1150.xml"/><Relationship Id="rId4" Type="http://schemas.openxmlformats.org/officeDocument/2006/relationships/slideLayout" Target="../slideLayouts/slideLayout1151.xml"/><Relationship Id="rId5" Type="http://schemas.openxmlformats.org/officeDocument/2006/relationships/slideLayout" Target="../slideLayouts/slideLayout1152.xml"/><Relationship Id="rId6" Type="http://schemas.openxmlformats.org/officeDocument/2006/relationships/slideLayout" Target="../slideLayouts/slideLayout1153.xml"/><Relationship Id="rId7" Type="http://schemas.openxmlformats.org/officeDocument/2006/relationships/slideLayout" Target="../slideLayouts/slideLayout1154.xml"/><Relationship Id="rId8" Type="http://schemas.openxmlformats.org/officeDocument/2006/relationships/slideLayout" Target="../slideLayouts/slideLayout1155.xml"/><Relationship Id="rId9" Type="http://schemas.openxmlformats.org/officeDocument/2006/relationships/slideLayout" Target="../slideLayouts/slideLayout1156.xml"/><Relationship Id="rId10" Type="http://schemas.openxmlformats.org/officeDocument/2006/relationships/slideLayout" Target="../slideLayouts/slideLayout1157.xml"/></Relationships>
</file>

<file path=ppt/slideMasters/_rels/slideMaster10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9.xml"/><Relationship Id="rId12" Type="http://schemas.openxmlformats.org/officeDocument/2006/relationships/theme" Target="../theme/theme10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59.xml"/><Relationship Id="rId2" Type="http://schemas.openxmlformats.org/officeDocument/2006/relationships/slideLayout" Target="../slideLayouts/slideLayout1160.xml"/><Relationship Id="rId3" Type="http://schemas.openxmlformats.org/officeDocument/2006/relationships/slideLayout" Target="../slideLayouts/slideLayout1161.xml"/><Relationship Id="rId4" Type="http://schemas.openxmlformats.org/officeDocument/2006/relationships/slideLayout" Target="../slideLayouts/slideLayout1162.xml"/><Relationship Id="rId5" Type="http://schemas.openxmlformats.org/officeDocument/2006/relationships/slideLayout" Target="../slideLayouts/slideLayout1163.xml"/><Relationship Id="rId6" Type="http://schemas.openxmlformats.org/officeDocument/2006/relationships/slideLayout" Target="../slideLayouts/slideLayout1164.xml"/><Relationship Id="rId7" Type="http://schemas.openxmlformats.org/officeDocument/2006/relationships/slideLayout" Target="../slideLayouts/slideLayout1165.xml"/><Relationship Id="rId8" Type="http://schemas.openxmlformats.org/officeDocument/2006/relationships/slideLayout" Target="../slideLayouts/slideLayout1166.xml"/><Relationship Id="rId9" Type="http://schemas.openxmlformats.org/officeDocument/2006/relationships/slideLayout" Target="../slideLayouts/slideLayout1167.xml"/><Relationship Id="rId10" Type="http://schemas.openxmlformats.org/officeDocument/2006/relationships/slideLayout" Target="../slideLayouts/slideLayout1168.xml"/></Relationships>
</file>

<file path=ppt/slideMasters/_rels/slideMaster10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0.xml"/><Relationship Id="rId12" Type="http://schemas.openxmlformats.org/officeDocument/2006/relationships/theme" Target="../theme/theme10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70.xml"/><Relationship Id="rId2" Type="http://schemas.openxmlformats.org/officeDocument/2006/relationships/slideLayout" Target="../slideLayouts/slideLayout1171.xml"/><Relationship Id="rId3" Type="http://schemas.openxmlformats.org/officeDocument/2006/relationships/slideLayout" Target="../slideLayouts/slideLayout1172.xml"/><Relationship Id="rId4" Type="http://schemas.openxmlformats.org/officeDocument/2006/relationships/slideLayout" Target="../slideLayouts/slideLayout1173.xml"/><Relationship Id="rId5" Type="http://schemas.openxmlformats.org/officeDocument/2006/relationships/slideLayout" Target="../slideLayouts/slideLayout1174.xml"/><Relationship Id="rId6" Type="http://schemas.openxmlformats.org/officeDocument/2006/relationships/slideLayout" Target="../slideLayouts/slideLayout1175.xml"/><Relationship Id="rId7" Type="http://schemas.openxmlformats.org/officeDocument/2006/relationships/slideLayout" Target="../slideLayouts/slideLayout1176.xml"/><Relationship Id="rId8" Type="http://schemas.openxmlformats.org/officeDocument/2006/relationships/slideLayout" Target="../slideLayouts/slideLayout1177.xml"/><Relationship Id="rId9" Type="http://schemas.openxmlformats.org/officeDocument/2006/relationships/slideLayout" Target="../slideLayouts/slideLayout1178.xml"/><Relationship Id="rId10" Type="http://schemas.openxmlformats.org/officeDocument/2006/relationships/slideLayout" Target="../slideLayouts/slideLayout1179.xml"/></Relationships>
</file>

<file path=ppt/slideMasters/_rels/slideMaster10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1.xml"/><Relationship Id="rId12" Type="http://schemas.openxmlformats.org/officeDocument/2006/relationships/theme" Target="../theme/theme10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81.xml"/><Relationship Id="rId2" Type="http://schemas.openxmlformats.org/officeDocument/2006/relationships/slideLayout" Target="../slideLayouts/slideLayout1182.xml"/><Relationship Id="rId3" Type="http://schemas.openxmlformats.org/officeDocument/2006/relationships/slideLayout" Target="../slideLayouts/slideLayout1183.xml"/><Relationship Id="rId4" Type="http://schemas.openxmlformats.org/officeDocument/2006/relationships/slideLayout" Target="../slideLayouts/slideLayout1184.xml"/><Relationship Id="rId5" Type="http://schemas.openxmlformats.org/officeDocument/2006/relationships/slideLayout" Target="../slideLayouts/slideLayout1185.xml"/><Relationship Id="rId6" Type="http://schemas.openxmlformats.org/officeDocument/2006/relationships/slideLayout" Target="../slideLayouts/slideLayout1186.xml"/><Relationship Id="rId7" Type="http://schemas.openxmlformats.org/officeDocument/2006/relationships/slideLayout" Target="../slideLayouts/slideLayout1187.xml"/><Relationship Id="rId8" Type="http://schemas.openxmlformats.org/officeDocument/2006/relationships/slideLayout" Target="../slideLayouts/slideLayout1188.xml"/><Relationship Id="rId9" Type="http://schemas.openxmlformats.org/officeDocument/2006/relationships/slideLayout" Target="../slideLayouts/slideLayout1189.xml"/><Relationship Id="rId10" Type="http://schemas.openxmlformats.org/officeDocument/2006/relationships/slideLayout" Target="../slideLayouts/slideLayout119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2.xml"/><Relationship Id="rId12" Type="http://schemas.openxmlformats.org/officeDocument/2006/relationships/theme" Target="../theme/theme1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92.xml"/><Relationship Id="rId2" Type="http://schemas.openxmlformats.org/officeDocument/2006/relationships/slideLayout" Target="../slideLayouts/slideLayout1193.xml"/><Relationship Id="rId3" Type="http://schemas.openxmlformats.org/officeDocument/2006/relationships/slideLayout" Target="../slideLayouts/slideLayout1194.xml"/><Relationship Id="rId4" Type="http://schemas.openxmlformats.org/officeDocument/2006/relationships/slideLayout" Target="../slideLayouts/slideLayout1195.xml"/><Relationship Id="rId5" Type="http://schemas.openxmlformats.org/officeDocument/2006/relationships/slideLayout" Target="../slideLayouts/slideLayout1196.xml"/><Relationship Id="rId6" Type="http://schemas.openxmlformats.org/officeDocument/2006/relationships/slideLayout" Target="../slideLayouts/slideLayout1197.xml"/><Relationship Id="rId7" Type="http://schemas.openxmlformats.org/officeDocument/2006/relationships/slideLayout" Target="../slideLayouts/slideLayout1198.xml"/><Relationship Id="rId8" Type="http://schemas.openxmlformats.org/officeDocument/2006/relationships/slideLayout" Target="../slideLayouts/slideLayout1199.xml"/><Relationship Id="rId9" Type="http://schemas.openxmlformats.org/officeDocument/2006/relationships/slideLayout" Target="../slideLayouts/slideLayout1200.xml"/><Relationship Id="rId10" Type="http://schemas.openxmlformats.org/officeDocument/2006/relationships/slideLayout" Target="../slideLayouts/slideLayout1201.xml"/></Relationships>
</file>

<file path=ppt/slideMasters/_rels/slideMaster1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3.xml"/><Relationship Id="rId12" Type="http://schemas.openxmlformats.org/officeDocument/2006/relationships/theme" Target="../theme/theme1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03.xml"/><Relationship Id="rId2" Type="http://schemas.openxmlformats.org/officeDocument/2006/relationships/slideLayout" Target="../slideLayouts/slideLayout1204.xml"/><Relationship Id="rId3" Type="http://schemas.openxmlformats.org/officeDocument/2006/relationships/slideLayout" Target="../slideLayouts/slideLayout1205.xml"/><Relationship Id="rId4" Type="http://schemas.openxmlformats.org/officeDocument/2006/relationships/slideLayout" Target="../slideLayouts/slideLayout1206.xml"/><Relationship Id="rId5" Type="http://schemas.openxmlformats.org/officeDocument/2006/relationships/slideLayout" Target="../slideLayouts/slideLayout1207.xml"/><Relationship Id="rId6" Type="http://schemas.openxmlformats.org/officeDocument/2006/relationships/slideLayout" Target="../slideLayouts/slideLayout1208.xml"/><Relationship Id="rId7" Type="http://schemas.openxmlformats.org/officeDocument/2006/relationships/slideLayout" Target="../slideLayouts/slideLayout1209.xml"/><Relationship Id="rId8" Type="http://schemas.openxmlformats.org/officeDocument/2006/relationships/slideLayout" Target="../slideLayouts/slideLayout1210.xml"/><Relationship Id="rId9" Type="http://schemas.openxmlformats.org/officeDocument/2006/relationships/slideLayout" Target="../slideLayouts/slideLayout1211.xml"/><Relationship Id="rId10" Type="http://schemas.openxmlformats.org/officeDocument/2006/relationships/slideLayout" Target="../slideLayouts/slideLayout1212.xml"/></Relationships>
</file>

<file path=ppt/slideMasters/_rels/slideMaster1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4.xml"/><Relationship Id="rId12" Type="http://schemas.openxmlformats.org/officeDocument/2006/relationships/slideLayout" Target="../slideLayouts/slideLayout1225.xml"/><Relationship Id="rId13" Type="http://schemas.openxmlformats.org/officeDocument/2006/relationships/theme" Target="../theme/theme112.xml"/><Relationship Id="rId1" Type="http://schemas.openxmlformats.org/officeDocument/2006/relationships/slideLayout" Target="../slideLayouts/slideLayout1214.xml"/><Relationship Id="rId2" Type="http://schemas.openxmlformats.org/officeDocument/2006/relationships/slideLayout" Target="../slideLayouts/slideLayout1215.xml"/><Relationship Id="rId3" Type="http://schemas.openxmlformats.org/officeDocument/2006/relationships/slideLayout" Target="../slideLayouts/slideLayout1216.xml"/><Relationship Id="rId4" Type="http://schemas.openxmlformats.org/officeDocument/2006/relationships/slideLayout" Target="../slideLayouts/slideLayout1217.xml"/><Relationship Id="rId5" Type="http://schemas.openxmlformats.org/officeDocument/2006/relationships/slideLayout" Target="../slideLayouts/slideLayout1218.xml"/><Relationship Id="rId6" Type="http://schemas.openxmlformats.org/officeDocument/2006/relationships/slideLayout" Target="../slideLayouts/slideLayout1219.xml"/><Relationship Id="rId7" Type="http://schemas.openxmlformats.org/officeDocument/2006/relationships/slideLayout" Target="../slideLayouts/slideLayout1220.xml"/><Relationship Id="rId8" Type="http://schemas.openxmlformats.org/officeDocument/2006/relationships/slideLayout" Target="../slideLayouts/slideLayout1221.xml"/><Relationship Id="rId9" Type="http://schemas.openxmlformats.org/officeDocument/2006/relationships/slideLayout" Target="../slideLayouts/slideLayout1222.xml"/><Relationship Id="rId10" Type="http://schemas.openxmlformats.org/officeDocument/2006/relationships/slideLayout" Target="../slideLayouts/slideLayout1223.xml"/></Relationships>
</file>

<file path=ppt/slideMasters/_rels/slideMaster1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6.xml"/><Relationship Id="rId12" Type="http://schemas.openxmlformats.org/officeDocument/2006/relationships/theme" Target="../theme/theme1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26.xml"/><Relationship Id="rId2" Type="http://schemas.openxmlformats.org/officeDocument/2006/relationships/slideLayout" Target="../slideLayouts/slideLayout1227.xml"/><Relationship Id="rId3" Type="http://schemas.openxmlformats.org/officeDocument/2006/relationships/slideLayout" Target="../slideLayouts/slideLayout1228.xml"/><Relationship Id="rId4" Type="http://schemas.openxmlformats.org/officeDocument/2006/relationships/slideLayout" Target="../slideLayouts/slideLayout1229.xml"/><Relationship Id="rId5" Type="http://schemas.openxmlformats.org/officeDocument/2006/relationships/slideLayout" Target="../slideLayouts/slideLayout1230.xml"/><Relationship Id="rId6" Type="http://schemas.openxmlformats.org/officeDocument/2006/relationships/slideLayout" Target="../slideLayouts/slideLayout1231.xml"/><Relationship Id="rId7" Type="http://schemas.openxmlformats.org/officeDocument/2006/relationships/slideLayout" Target="../slideLayouts/slideLayout1232.xml"/><Relationship Id="rId8" Type="http://schemas.openxmlformats.org/officeDocument/2006/relationships/slideLayout" Target="../slideLayouts/slideLayout1233.xml"/><Relationship Id="rId9" Type="http://schemas.openxmlformats.org/officeDocument/2006/relationships/slideLayout" Target="../slideLayouts/slideLayout1234.xml"/><Relationship Id="rId10" Type="http://schemas.openxmlformats.org/officeDocument/2006/relationships/slideLayout" Target="../slideLayouts/slideLayout1235.xml"/></Relationships>
</file>

<file path=ppt/slideMasters/_rels/slideMaster1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7.xml"/><Relationship Id="rId12" Type="http://schemas.openxmlformats.org/officeDocument/2006/relationships/theme" Target="../theme/theme1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37.xml"/><Relationship Id="rId2" Type="http://schemas.openxmlformats.org/officeDocument/2006/relationships/slideLayout" Target="../slideLayouts/slideLayout1238.xml"/><Relationship Id="rId3" Type="http://schemas.openxmlformats.org/officeDocument/2006/relationships/slideLayout" Target="../slideLayouts/slideLayout1239.xml"/><Relationship Id="rId4" Type="http://schemas.openxmlformats.org/officeDocument/2006/relationships/slideLayout" Target="../slideLayouts/slideLayout1240.xml"/><Relationship Id="rId5" Type="http://schemas.openxmlformats.org/officeDocument/2006/relationships/slideLayout" Target="../slideLayouts/slideLayout1241.xml"/><Relationship Id="rId6" Type="http://schemas.openxmlformats.org/officeDocument/2006/relationships/slideLayout" Target="../slideLayouts/slideLayout1242.xml"/><Relationship Id="rId7" Type="http://schemas.openxmlformats.org/officeDocument/2006/relationships/slideLayout" Target="../slideLayouts/slideLayout1243.xml"/><Relationship Id="rId8" Type="http://schemas.openxmlformats.org/officeDocument/2006/relationships/slideLayout" Target="../slideLayouts/slideLayout1244.xml"/><Relationship Id="rId9" Type="http://schemas.openxmlformats.org/officeDocument/2006/relationships/slideLayout" Target="../slideLayouts/slideLayout1245.xml"/><Relationship Id="rId10" Type="http://schemas.openxmlformats.org/officeDocument/2006/relationships/slideLayout" Target="../slideLayouts/slideLayout1246.xml"/></Relationships>
</file>

<file path=ppt/slideMasters/_rels/slideMaster1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8.xml"/><Relationship Id="rId12" Type="http://schemas.openxmlformats.org/officeDocument/2006/relationships/theme" Target="../theme/theme1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48.xml"/><Relationship Id="rId2" Type="http://schemas.openxmlformats.org/officeDocument/2006/relationships/slideLayout" Target="../slideLayouts/slideLayout1249.xml"/><Relationship Id="rId3" Type="http://schemas.openxmlformats.org/officeDocument/2006/relationships/slideLayout" Target="../slideLayouts/slideLayout1250.xml"/><Relationship Id="rId4" Type="http://schemas.openxmlformats.org/officeDocument/2006/relationships/slideLayout" Target="../slideLayouts/slideLayout1251.xml"/><Relationship Id="rId5" Type="http://schemas.openxmlformats.org/officeDocument/2006/relationships/slideLayout" Target="../slideLayouts/slideLayout1252.xml"/><Relationship Id="rId6" Type="http://schemas.openxmlformats.org/officeDocument/2006/relationships/slideLayout" Target="../slideLayouts/slideLayout1253.xml"/><Relationship Id="rId7" Type="http://schemas.openxmlformats.org/officeDocument/2006/relationships/slideLayout" Target="../slideLayouts/slideLayout1254.xml"/><Relationship Id="rId8" Type="http://schemas.openxmlformats.org/officeDocument/2006/relationships/slideLayout" Target="../slideLayouts/slideLayout1255.xml"/><Relationship Id="rId9" Type="http://schemas.openxmlformats.org/officeDocument/2006/relationships/slideLayout" Target="../slideLayouts/slideLayout1256.xml"/><Relationship Id="rId10" Type="http://schemas.openxmlformats.org/officeDocument/2006/relationships/slideLayout" Target="../slideLayouts/slideLayout1257.xml"/></Relationships>
</file>

<file path=ppt/slideMasters/_rels/slideMaster1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9.xml"/><Relationship Id="rId12" Type="http://schemas.openxmlformats.org/officeDocument/2006/relationships/slideLayout" Target="../slideLayouts/slideLayout1270.xml"/><Relationship Id="rId13" Type="http://schemas.openxmlformats.org/officeDocument/2006/relationships/theme" Target="../theme/theme116.xml"/><Relationship Id="rId1" Type="http://schemas.openxmlformats.org/officeDocument/2006/relationships/slideLayout" Target="../slideLayouts/slideLayout1259.xml"/><Relationship Id="rId2" Type="http://schemas.openxmlformats.org/officeDocument/2006/relationships/slideLayout" Target="../slideLayouts/slideLayout1260.xml"/><Relationship Id="rId3" Type="http://schemas.openxmlformats.org/officeDocument/2006/relationships/slideLayout" Target="../slideLayouts/slideLayout1261.xml"/><Relationship Id="rId4" Type="http://schemas.openxmlformats.org/officeDocument/2006/relationships/slideLayout" Target="../slideLayouts/slideLayout1262.xml"/><Relationship Id="rId5" Type="http://schemas.openxmlformats.org/officeDocument/2006/relationships/slideLayout" Target="../slideLayouts/slideLayout1263.xml"/><Relationship Id="rId6" Type="http://schemas.openxmlformats.org/officeDocument/2006/relationships/slideLayout" Target="../slideLayouts/slideLayout1264.xml"/><Relationship Id="rId7" Type="http://schemas.openxmlformats.org/officeDocument/2006/relationships/slideLayout" Target="../slideLayouts/slideLayout1265.xml"/><Relationship Id="rId8" Type="http://schemas.openxmlformats.org/officeDocument/2006/relationships/slideLayout" Target="../slideLayouts/slideLayout1266.xml"/><Relationship Id="rId9" Type="http://schemas.openxmlformats.org/officeDocument/2006/relationships/slideLayout" Target="../slideLayouts/slideLayout1267.xml"/><Relationship Id="rId10" Type="http://schemas.openxmlformats.org/officeDocument/2006/relationships/slideLayout" Target="../slideLayouts/slideLayout1268.xml"/></Relationships>
</file>

<file path=ppt/slideMasters/_rels/slideMaster1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1.xml"/><Relationship Id="rId12" Type="http://schemas.openxmlformats.org/officeDocument/2006/relationships/theme" Target="../theme/theme117.xml"/><Relationship Id="rId1" Type="http://schemas.openxmlformats.org/officeDocument/2006/relationships/slideLayout" Target="../slideLayouts/slideLayout1271.xml"/><Relationship Id="rId2" Type="http://schemas.openxmlformats.org/officeDocument/2006/relationships/slideLayout" Target="../slideLayouts/slideLayout1272.xml"/><Relationship Id="rId3" Type="http://schemas.openxmlformats.org/officeDocument/2006/relationships/slideLayout" Target="../slideLayouts/slideLayout1273.xml"/><Relationship Id="rId4" Type="http://schemas.openxmlformats.org/officeDocument/2006/relationships/slideLayout" Target="../slideLayouts/slideLayout1274.xml"/><Relationship Id="rId5" Type="http://schemas.openxmlformats.org/officeDocument/2006/relationships/slideLayout" Target="../slideLayouts/slideLayout1275.xml"/><Relationship Id="rId6" Type="http://schemas.openxmlformats.org/officeDocument/2006/relationships/slideLayout" Target="../slideLayouts/slideLayout1276.xml"/><Relationship Id="rId7" Type="http://schemas.openxmlformats.org/officeDocument/2006/relationships/slideLayout" Target="../slideLayouts/slideLayout1277.xml"/><Relationship Id="rId8" Type="http://schemas.openxmlformats.org/officeDocument/2006/relationships/slideLayout" Target="../slideLayouts/slideLayout1278.xml"/><Relationship Id="rId9" Type="http://schemas.openxmlformats.org/officeDocument/2006/relationships/slideLayout" Target="../slideLayouts/slideLayout1279.xml"/><Relationship Id="rId10" Type="http://schemas.openxmlformats.org/officeDocument/2006/relationships/slideLayout" Target="../slideLayouts/slideLayout1280.xml"/></Relationships>
</file>

<file path=ppt/slideMasters/_rels/slideMaster1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2.xml"/><Relationship Id="rId12" Type="http://schemas.openxmlformats.org/officeDocument/2006/relationships/theme" Target="../theme/theme118.xml"/><Relationship Id="rId1" Type="http://schemas.openxmlformats.org/officeDocument/2006/relationships/slideLayout" Target="../slideLayouts/slideLayout1282.xml"/><Relationship Id="rId2" Type="http://schemas.openxmlformats.org/officeDocument/2006/relationships/slideLayout" Target="../slideLayouts/slideLayout1283.xml"/><Relationship Id="rId3" Type="http://schemas.openxmlformats.org/officeDocument/2006/relationships/slideLayout" Target="../slideLayouts/slideLayout1284.xml"/><Relationship Id="rId4" Type="http://schemas.openxmlformats.org/officeDocument/2006/relationships/slideLayout" Target="../slideLayouts/slideLayout1285.xml"/><Relationship Id="rId5" Type="http://schemas.openxmlformats.org/officeDocument/2006/relationships/slideLayout" Target="../slideLayouts/slideLayout1286.xml"/><Relationship Id="rId6" Type="http://schemas.openxmlformats.org/officeDocument/2006/relationships/slideLayout" Target="../slideLayouts/slideLayout1287.xml"/><Relationship Id="rId7" Type="http://schemas.openxmlformats.org/officeDocument/2006/relationships/slideLayout" Target="../slideLayouts/slideLayout1288.xml"/><Relationship Id="rId8" Type="http://schemas.openxmlformats.org/officeDocument/2006/relationships/slideLayout" Target="../slideLayouts/slideLayout1289.xml"/><Relationship Id="rId9" Type="http://schemas.openxmlformats.org/officeDocument/2006/relationships/slideLayout" Target="../slideLayouts/slideLayout1290.xml"/><Relationship Id="rId10" Type="http://schemas.openxmlformats.org/officeDocument/2006/relationships/slideLayout" Target="../slideLayouts/slideLayout1291.xml"/></Relationships>
</file>

<file path=ppt/slideMasters/_rels/slideMaster1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3.xml"/><Relationship Id="rId12" Type="http://schemas.openxmlformats.org/officeDocument/2006/relationships/theme" Target="../theme/theme1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93.xml"/><Relationship Id="rId2" Type="http://schemas.openxmlformats.org/officeDocument/2006/relationships/slideLayout" Target="../slideLayouts/slideLayout1294.xml"/><Relationship Id="rId3" Type="http://schemas.openxmlformats.org/officeDocument/2006/relationships/slideLayout" Target="../slideLayouts/slideLayout1295.xml"/><Relationship Id="rId4" Type="http://schemas.openxmlformats.org/officeDocument/2006/relationships/slideLayout" Target="../slideLayouts/slideLayout1296.xml"/><Relationship Id="rId5" Type="http://schemas.openxmlformats.org/officeDocument/2006/relationships/slideLayout" Target="../slideLayouts/slideLayout1297.xml"/><Relationship Id="rId6" Type="http://schemas.openxmlformats.org/officeDocument/2006/relationships/slideLayout" Target="../slideLayouts/slideLayout1298.xml"/><Relationship Id="rId7" Type="http://schemas.openxmlformats.org/officeDocument/2006/relationships/slideLayout" Target="../slideLayouts/slideLayout1299.xml"/><Relationship Id="rId8" Type="http://schemas.openxmlformats.org/officeDocument/2006/relationships/slideLayout" Target="../slideLayouts/slideLayout1300.xml"/><Relationship Id="rId9" Type="http://schemas.openxmlformats.org/officeDocument/2006/relationships/slideLayout" Target="../slideLayouts/slideLayout1301.xml"/><Relationship Id="rId10" Type="http://schemas.openxmlformats.org/officeDocument/2006/relationships/slideLayout" Target="../slideLayouts/slideLayout130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4.xml"/><Relationship Id="rId12" Type="http://schemas.openxmlformats.org/officeDocument/2006/relationships/theme" Target="../theme/theme120.xml"/><Relationship Id="rId1" Type="http://schemas.openxmlformats.org/officeDocument/2006/relationships/slideLayout" Target="../slideLayouts/slideLayout1304.xml"/><Relationship Id="rId2" Type="http://schemas.openxmlformats.org/officeDocument/2006/relationships/slideLayout" Target="../slideLayouts/slideLayout1305.xml"/><Relationship Id="rId3" Type="http://schemas.openxmlformats.org/officeDocument/2006/relationships/slideLayout" Target="../slideLayouts/slideLayout1306.xml"/><Relationship Id="rId4" Type="http://schemas.openxmlformats.org/officeDocument/2006/relationships/slideLayout" Target="../slideLayouts/slideLayout1307.xml"/><Relationship Id="rId5" Type="http://schemas.openxmlformats.org/officeDocument/2006/relationships/slideLayout" Target="../slideLayouts/slideLayout1308.xml"/><Relationship Id="rId6" Type="http://schemas.openxmlformats.org/officeDocument/2006/relationships/slideLayout" Target="../slideLayouts/slideLayout1309.xml"/><Relationship Id="rId7" Type="http://schemas.openxmlformats.org/officeDocument/2006/relationships/slideLayout" Target="../slideLayouts/slideLayout1310.xml"/><Relationship Id="rId8" Type="http://schemas.openxmlformats.org/officeDocument/2006/relationships/slideLayout" Target="../slideLayouts/slideLayout1311.xml"/><Relationship Id="rId9" Type="http://schemas.openxmlformats.org/officeDocument/2006/relationships/slideLayout" Target="../slideLayouts/slideLayout1312.xml"/><Relationship Id="rId10" Type="http://schemas.openxmlformats.org/officeDocument/2006/relationships/slideLayout" Target="../slideLayouts/slideLayout1313.xml"/></Relationships>
</file>

<file path=ppt/slideMasters/_rels/slideMaster1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5.xml"/><Relationship Id="rId12" Type="http://schemas.openxmlformats.org/officeDocument/2006/relationships/theme" Target="../theme/theme121.xml"/><Relationship Id="rId1" Type="http://schemas.openxmlformats.org/officeDocument/2006/relationships/slideLayout" Target="../slideLayouts/slideLayout1315.xml"/><Relationship Id="rId2" Type="http://schemas.openxmlformats.org/officeDocument/2006/relationships/slideLayout" Target="../slideLayouts/slideLayout1316.xml"/><Relationship Id="rId3" Type="http://schemas.openxmlformats.org/officeDocument/2006/relationships/slideLayout" Target="../slideLayouts/slideLayout1317.xml"/><Relationship Id="rId4" Type="http://schemas.openxmlformats.org/officeDocument/2006/relationships/slideLayout" Target="../slideLayouts/slideLayout1318.xml"/><Relationship Id="rId5" Type="http://schemas.openxmlformats.org/officeDocument/2006/relationships/slideLayout" Target="../slideLayouts/slideLayout1319.xml"/><Relationship Id="rId6" Type="http://schemas.openxmlformats.org/officeDocument/2006/relationships/slideLayout" Target="../slideLayouts/slideLayout1320.xml"/><Relationship Id="rId7" Type="http://schemas.openxmlformats.org/officeDocument/2006/relationships/slideLayout" Target="../slideLayouts/slideLayout1321.xml"/><Relationship Id="rId8" Type="http://schemas.openxmlformats.org/officeDocument/2006/relationships/slideLayout" Target="../slideLayouts/slideLayout1322.xml"/><Relationship Id="rId9" Type="http://schemas.openxmlformats.org/officeDocument/2006/relationships/slideLayout" Target="../slideLayouts/slideLayout1323.xml"/><Relationship Id="rId10" Type="http://schemas.openxmlformats.org/officeDocument/2006/relationships/slideLayout" Target="../slideLayouts/slideLayout1324.xml"/></Relationships>
</file>

<file path=ppt/slideMasters/_rels/slideMaster1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6.xml"/><Relationship Id="rId12" Type="http://schemas.openxmlformats.org/officeDocument/2006/relationships/theme" Target="../theme/theme1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26.xml"/><Relationship Id="rId2" Type="http://schemas.openxmlformats.org/officeDocument/2006/relationships/slideLayout" Target="../slideLayouts/slideLayout1327.xml"/><Relationship Id="rId3" Type="http://schemas.openxmlformats.org/officeDocument/2006/relationships/slideLayout" Target="../slideLayouts/slideLayout1328.xml"/><Relationship Id="rId4" Type="http://schemas.openxmlformats.org/officeDocument/2006/relationships/slideLayout" Target="../slideLayouts/slideLayout1329.xml"/><Relationship Id="rId5" Type="http://schemas.openxmlformats.org/officeDocument/2006/relationships/slideLayout" Target="../slideLayouts/slideLayout1330.xml"/><Relationship Id="rId6" Type="http://schemas.openxmlformats.org/officeDocument/2006/relationships/slideLayout" Target="../slideLayouts/slideLayout1331.xml"/><Relationship Id="rId7" Type="http://schemas.openxmlformats.org/officeDocument/2006/relationships/slideLayout" Target="../slideLayouts/slideLayout1332.xml"/><Relationship Id="rId8" Type="http://schemas.openxmlformats.org/officeDocument/2006/relationships/slideLayout" Target="../slideLayouts/slideLayout1333.xml"/><Relationship Id="rId9" Type="http://schemas.openxmlformats.org/officeDocument/2006/relationships/slideLayout" Target="../slideLayouts/slideLayout1334.xml"/><Relationship Id="rId10" Type="http://schemas.openxmlformats.org/officeDocument/2006/relationships/slideLayout" Target="../slideLayouts/slideLayout1335.xml"/></Relationships>
</file>

<file path=ppt/slideMasters/_rels/slideMaster1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7.xml"/><Relationship Id="rId12" Type="http://schemas.openxmlformats.org/officeDocument/2006/relationships/theme" Target="../theme/theme1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37.xml"/><Relationship Id="rId2" Type="http://schemas.openxmlformats.org/officeDocument/2006/relationships/slideLayout" Target="../slideLayouts/slideLayout1338.xml"/><Relationship Id="rId3" Type="http://schemas.openxmlformats.org/officeDocument/2006/relationships/slideLayout" Target="../slideLayouts/slideLayout1339.xml"/><Relationship Id="rId4" Type="http://schemas.openxmlformats.org/officeDocument/2006/relationships/slideLayout" Target="../slideLayouts/slideLayout1340.xml"/><Relationship Id="rId5" Type="http://schemas.openxmlformats.org/officeDocument/2006/relationships/slideLayout" Target="../slideLayouts/slideLayout1341.xml"/><Relationship Id="rId6" Type="http://schemas.openxmlformats.org/officeDocument/2006/relationships/slideLayout" Target="../slideLayouts/slideLayout1342.xml"/><Relationship Id="rId7" Type="http://schemas.openxmlformats.org/officeDocument/2006/relationships/slideLayout" Target="../slideLayouts/slideLayout1343.xml"/><Relationship Id="rId8" Type="http://schemas.openxmlformats.org/officeDocument/2006/relationships/slideLayout" Target="../slideLayouts/slideLayout1344.xml"/><Relationship Id="rId9" Type="http://schemas.openxmlformats.org/officeDocument/2006/relationships/slideLayout" Target="../slideLayouts/slideLayout1345.xml"/><Relationship Id="rId10" Type="http://schemas.openxmlformats.org/officeDocument/2006/relationships/slideLayout" Target="../slideLayouts/slideLayout1346.xml"/></Relationships>
</file>

<file path=ppt/slideMasters/_rels/slideMaster1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8.xml"/><Relationship Id="rId12" Type="http://schemas.openxmlformats.org/officeDocument/2006/relationships/theme" Target="../theme/theme1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48.xml"/><Relationship Id="rId2" Type="http://schemas.openxmlformats.org/officeDocument/2006/relationships/slideLayout" Target="../slideLayouts/slideLayout1349.xml"/><Relationship Id="rId3" Type="http://schemas.openxmlformats.org/officeDocument/2006/relationships/slideLayout" Target="../slideLayouts/slideLayout1350.xml"/><Relationship Id="rId4" Type="http://schemas.openxmlformats.org/officeDocument/2006/relationships/slideLayout" Target="../slideLayouts/slideLayout1351.xml"/><Relationship Id="rId5" Type="http://schemas.openxmlformats.org/officeDocument/2006/relationships/slideLayout" Target="../slideLayouts/slideLayout1352.xml"/><Relationship Id="rId6" Type="http://schemas.openxmlformats.org/officeDocument/2006/relationships/slideLayout" Target="../slideLayouts/slideLayout1353.xml"/><Relationship Id="rId7" Type="http://schemas.openxmlformats.org/officeDocument/2006/relationships/slideLayout" Target="../slideLayouts/slideLayout1354.xml"/><Relationship Id="rId8" Type="http://schemas.openxmlformats.org/officeDocument/2006/relationships/slideLayout" Target="../slideLayouts/slideLayout1355.xml"/><Relationship Id="rId9" Type="http://schemas.openxmlformats.org/officeDocument/2006/relationships/slideLayout" Target="../slideLayouts/slideLayout1356.xml"/><Relationship Id="rId10" Type="http://schemas.openxmlformats.org/officeDocument/2006/relationships/slideLayout" Target="../slideLayouts/slideLayout1357.xml"/></Relationships>
</file>

<file path=ppt/slideMasters/_rels/slideMaster1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9.xml"/><Relationship Id="rId12" Type="http://schemas.openxmlformats.org/officeDocument/2006/relationships/theme" Target="../theme/theme125.xml"/><Relationship Id="rId1" Type="http://schemas.openxmlformats.org/officeDocument/2006/relationships/slideLayout" Target="../slideLayouts/slideLayout1359.xml"/><Relationship Id="rId2" Type="http://schemas.openxmlformats.org/officeDocument/2006/relationships/slideLayout" Target="../slideLayouts/slideLayout1360.xml"/><Relationship Id="rId3" Type="http://schemas.openxmlformats.org/officeDocument/2006/relationships/slideLayout" Target="../slideLayouts/slideLayout1361.xml"/><Relationship Id="rId4" Type="http://schemas.openxmlformats.org/officeDocument/2006/relationships/slideLayout" Target="../slideLayouts/slideLayout1362.xml"/><Relationship Id="rId5" Type="http://schemas.openxmlformats.org/officeDocument/2006/relationships/slideLayout" Target="../slideLayouts/slideLayout1363.xml"/><Relationship Id="rId6" Type="http://schemas.openxmlformats.org/officeDocument/2006/relationships/slideLayout" Target="../slideLayouts/slideLayout1364.xml"/><Relationship Id="rId7" Type="http://schemas.openxmlformats.org/officeDocument/2006/relationships/slideLayout" Target="../slideLayouts/slideLayout1365.xml"/><Relationship Id="rId8" Type="http://schemas.openxmlformats.org/officeDocument/2006/relationships/slideLayout" Target="../slideLayouts/slideLayout1366.xml"/><Relationship Id="rId9" Type="http://schemas.openxmlformats.org/officeDocument/2006/relationships/slideLayout" Target="../slideLayouts/slideLayout1367.xml"/><Relationship Id="rId10" Type="http://schemas.openxmlformats.org/officeDocument/2006/relationships/slideLayout" Target="../slideLayouts/slideLayout1368.xml"/></Relationships>
</file>

<file path=ppt/slideMasters/_rels/slideMaster1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0.xml"/><Relationship Id="rId12" Type="http://schemas.openxmlformats.org/officeDocument/2006/relationships/theme" Target="../theme/theme1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0.xml"/><Relationship Id="rId2" Type="http://schemas.openxmlformats.org/officeDocument/2006/relationships/slideLayout" Target="../slideLayouts/slideLayout1371.xml"/><Relationship Id="rId3" Type="http://schemas.openxmlformats.org/officeDocument/2006/relationships/slideLayout" Target="../slideLayouts/slideLayout1372.xml"/><Relationship Id="rId4" Type="http://schemas.openxmlformats.org/officeDocument/2006/relationships/slideLayout" Target="../slideLayouts/slideLayout1373.xml"/><Relationship Id="rId5" Type="http://schemas.openxmlformats.org/officeDocument/2006/relationships/slideLayout" Target="../slideLayouts/slideLayout1374.xml"/><Relationship Id="rId6" Type="http://schemas.openxmlformats.org/officeDocument/2006/relationships/slideLayout" Target="../slideLayouts/slideLayout1375.xml"/><Relationship Id="rId7" Type="http://schemas.openxmlformats.org/officeDocument/2006/relationships/slideLayout" Target="../slideLayouts/slideLayout1376.xml"/><Relationship Id="rId8" Type="http://schemas.openxmlformats.org/officeDocument/2006/relationships/slideLayout" Target="../slideLayouts/slideLayout1377.xml"/><Relationship Id="rId9" Type="http://schemas.openxmlformats.org/officeDocument/2006/relationships/slideLayout" Target="../slideLayouts/slideLayout1378.xml"/><Relationship Id="rId10" Type="http://schemas.openxmlformats.org/officeDocument/2006/relationships/slideLayout" Target="../slideLayouts/slideLayout1379.xml"/></Relationships>
</file>

<file path=ppt/slideMasters/_rels/slideMaster1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91.xml"/><Relationship Id="rId12" Type="http://schemas.openxmlformats.org/officeDocument/2006/relationships/theme" Target="../theme/theme127.xml"/><Relationship Id="rId1" Type="http://schemas.openxmlformats.org/officeDocument/2006/relationships/slideLayout" Target="../slideLayouts/slideLayout1381.xml"/><Relationship Id="rId2" Type="http://schemas.openxmlformats.org/officeDocument/2006/relationships/slideLayout" Target="../slideLayouts/slideLayout1382.xml"/><Relationship Id="rId3" Type="http://schemas.openxmlformats.org/officeDocument/2006/relationships/slideLayout" Target="../slideLayouts/slideLayout1383.xml"/><Relationship Id="rId4" Type="http://schemas.openxmlformats.org/officeDocument/2006/relationships/slideLayout" Target="../slideLayouts/slideLayout1384.xml"/><Relationship Id="rId5" Type="http://schemas.openxmlformats.org/officeDocument/2006/relationships/slideLayout" Target="../slideLayouts/slideLayout1385.xml"/><Relationship Id="rId6" Type="http://schemas.openxmlformats.org/officeDocument/2006/relationships/slideLayout" Target="../slideLayouts/slideLayout1386.xml"/><Relationship Id="rId7" Type="http://schemas.openxmlformats.org/officeDocument/2006/relationships/slideLayout" Target="../slideLayouts/slideLayout1387.xml"/><Relationship Id="rId8" Type="http://schemas.openxmlformats.org/officeDocument/2006/relationships/slideLayout" Target="../slideLayouts/slideLayout1388.xml"/><Relationship Id="rId9" Type="http://schemas.openxmlformats.org/officeDocument/2006/relationships/slideLayout" Target="../slideLayouts/slideLayout1389.xml"/><Relationship Id="rId10" Type="http://schemas.openxmlformats.org/officeDocument/2006/relationships/slideLayout" Target="../slideLayouts/slideLayout1390.xml"/></Relationships>
</file>

<file path=ppt/slideMasters/_rels/slideMaster1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2.xml"/><Relationship Id="rId12" Type="http://schemas.openxmlformats.org/officeDocument/2006/relationships/theme" Target="../theme/theme1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92.xml"/><Relationship Id="rId2" Type="http://schemas.openxmlformats.org/officeDocument/2006/relationships/slideLayout" Target="../slideLayouts/slideLayout1393.xml"/><Relationship Id="rId3" Type="http://schemas.openxmlformats.org/officeDocument/2006/relationships/slideLayout" Target="../slideLayouts/slideLayout1394.xml"/><Relationship Id="rId4" Type="http://schemas.openxmlformats.org/officeDocument/2006/relationships/slideLayout" Target="../slideLayouts/slideLayout1395.xml"/><Relationship Id="rId5" Type="http://schemas.openxmlformats.org/officeDocument/2006/relationships/slideLayout" Target="../slideLayouts/slideLayout1396.xml"/><Relationship Id="rId6" Type="http://schemas.openxmlformats.org/officeDocument/2006/relationships/slideLayout" Target="../slideLayouts/slideLayout1397.xml"/><Relationship Id="rId7" Type="http://schemas.openxmlformats.org/officeDocument/2006/relationships/slideLayout" Target="../slideLayouts/slideLayout1398.xml"/><Relationship Id="rId8" Type="http://schemas.openxmlformats.org/officeDocument/2006/relationships/slideLayout" Target="../slideLayouts/slideLayout1399.xml"/><Relationship Id="rId9" Type="http://schemas.openxmlformats.org/officeDocument/2006/relationships/slideLayout" Target="../slideLayouts/slideLayout1400.xml"/><Relationship Id="rId10" Type="http://schemas.openxmlformats.org/officeDocument/2006/relationships/slideLayout" Target="../slideLayouts/slideLayout1401.xml"/></Relationships>
</file>

<file path=ppt/slideMasters/_rels/slideMaster1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3.xml"/><Relationship Id="rId12" Type="http://schemas.openxmlformats.org/officeDocument/2006/relationships/theme" Target="../theme/theme1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03.xml"/><Relationship Id="rId2" Type="http://schemas.openxmlformats.org/officeDocument/2006/relationships/slideLayout" Target="../slideLayouts/slideLayout1404.xml"/><Relationship Id="rId3" Type="http://schemas.openxmlformats.org/officeDocument/2006/relationships/slideLayout" Target="../slideLayouts/slideLayout1405.xml"/><Relationship Id="rId4" Type="http://schemas.openxmlformats.org/officeDocument/2006/relationships/slideLayout" Target="../slideLayouts/slideLayout1406.xml"/><Relationship Id="rId5" Type="http://schemas.openxmlformats.org/officeDocument/2006/relationships/slideLayout" Target="../slideLayouts/slideLayout1407.xml"/><Relationship Id="rId6" Type="http://schemas.openxmlformats.org/officeDocument/2006/relationships/slideLayout" Target="../slideLayouts/slideLayout1408.xml"/><Relationship Id="rId7" Type="http://schemas.openxmlformats.org/officeDocument/2006/relationships/slideLayout" Target="../slideLayouts/slideLayout1409.xml"/><Relationship Id="rId8" Type="http://schemas.openxmlformats.org/officeDocument/2006/relationships/slideLayout" Target="../slideLayouts/slideLayout1410.xml"/><Relationship Id="rId9" Type="http://schemas.openxmlformats.org/officeDocument/2006/relationships/slideLayout" Target="../slideLayouts/slideLayout1411.xml"/><Relationship Id="rId10" Type="http://schemas.openxmlformats.org/officeDocument/2006/relationships/slideLayout" Target="../slideLayouts/slideLayout14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24.xml"/><Relationship Id="rId12" Type="http://schemas.openxmlformats.org/officeDocument/2006/relationships/theme" Target="../theme/theme1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14.xml"/><Relationship Id="rId2" Type="http://schemas.openxmlformats.org/officeDocument/2006/relationships/slideLayout" Target="../slideLayouts/slideLayout1415.xml"/><Relationship Id="rId3" Type="http://schemas.openxmlformats.org/officeDocument/2006/relationships/slideLayout" Target="../slideLayouts/slideLayout1416.xml"/><Relationship Id="rId4" Type="http://schemas.openxmlformats.org/officeDocument/2006/relationships/slideLayout" Target="../slideLayouts/slideLayout1417.xml"/><Relationship Id="rId5" Type="http://schemas.openxmlformats.org/officeDocument/2006/relationships/slideLayout" Target="../slideLayouts/slideLayout1418.xml"/><Relationship Id="rId6" Type="http://schemas.openxmlformats.org/officeDocument/2006/relationships/slideLayout" Target="../slideLayouts/slideLayout1419.xml"/><Relationship Id="rId7" Type="http://schemas.openxmlformats.org/officeDocument/2006/relationships/slideLayout" Target="../slideLayouts/slideLayout1420.xml"/><Relationship Id="rId8" Type="http://schemas.openxmlformats.org/officeDocument/2006/relationships/slideLayout" Target="../slideLayouts/slideLayout1421.xml"/><Relationship Id="rId9" Type="http://schemas.openxmlformats.org/officeDocument/2006/relationships/slideLayout" Target="../slideLayouts/slideLayout1422.xml"/><Relationship Id="rId10" Type="http://schemas.openxmlformats.org/officeDocument/2006/relationships/slideLayout" Target="../slideLayouts/slideLayout1423.xml"/></Relationships>
</file>

<file path=ppt/slideMasters/_rels/slideMaster1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5.xml"/><Relationship Id="rId12" Type="http://schemas.openxmlformats.org/officeDocument/2006/relationships/theme" Target="../theme/theme131.xml"/><Relationship Id="rId1" Type="http://schemas.openxmlformats.org/officeDocument/2006/relationships/slideLayout" Target="../slideLayouts/slideLayout1425.xml"/><Relationship Id="rId2" Type="http://schemas.openxmlformats.org/officeDocument/2006/relationships/slideLayout" Target="../slideLayouts/slideLayout1426.xml"/><Relationship Id="rId3" Type="http://schemas.openxmlformats.org/officeDocument/2006/relationships/slideLayout" Target="../slideLayouts/slideLayout1427.xml"/><Relationship Id="rId4" Type="http://schemas.openxmlformats.org/officeDocument/2006/relationships/slideLayout" Target="../slideLayouts/slideLayout1428.xml"/><Relationship Id="rId5" Type="http://schemas.openxmlformats.org/officeDocument/2006/relationships/slideLayout" Target="../slideLayouts/slideLayout1429.xml"/><Relationship Id="rId6" Type="http://schemas.openxmlformats.org/officeDocument/2006/relationships/slideLayout" Target="../slideLayouts/slideLayout1430.xml"/><Relationship Id="rId7" Type="http://schemas.openxmlformats.org/officeDocument/2006/relationships/slideLayout" Target="../slideLayouts/slideLayout1431.xml"/><Relationship Id="rId8" Type="http://schemas.openxmlformats.org/officeDocument/2006/relationships/slideLayout" Target="../slideLayouts/slideLayout1432.xml"/><Relationship Id="rId9" Type="http://schemas.openxmlformats.org/officeDocument/2006/relationships/slideLayout" Target="../slideLayouts/slideLayout1433.xml"/><Relationship Id="rId10" Type="http://schemas.openxmlformats.org/officeDocument/2006/relationships/slideLayout" Target="../slideLayouts/slideLayout1434.xml"/></Relationships>
</file>

<file path=ppt/slideMasters/_rels/slideMaster1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6.xml"/><Relationship Id="rId12" Type="http://schemas.openxmlformats.org/officeDocument/2006/relationships/theme" Target="../theme/theme1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36.xml"/><Relationship Id="rId2" Type="http://schemas.openxmlformats.org/officeDocument/2006/relationships/slideLayout" Target="../slideLayouts/slideLayout1437.xml"/><Relationship Id="rId3" Type="http://schemas.openxmlformats.org/officeDocument/2006/relationships/slideLayout" Target="../slideLayouts/slideLayout1438.xml"/><Relationship Id="rId4" Type="http://schemas.openxmlformats.org/officeDocument/2006/relationships/slideLayout" Target="../slideLayouts/slideLayout1439.xml"/><Relationship Id="rId5" Type="http://schemas.openxmlformats.org/officeDocument/2006/relationships/slideLayout" Target="../slideLayouts/slideLayout1440.xml"/><Relationship Id="rId6" Type="http://schemas.openxmlformats.org/officeDocument/2006/relationships/slideLayout" Target="../slideLayouts/slideLayout1441.xml"/><Relationship Id="rId7" Type="http://schemas.openxmlformats.org/officeDocument/2006/relationships/slideLayout" Target="../slideLayouts/slideLayout1442.xml"/><Relationship Id="rId8" Type="http://schemas.openxmlformats.org/officeDocument/2006/relationships/slideLayout" Target="../slideLayouts/slideLayout1443.xml"/><Relationship Id="rId9" Type="http://schemas.openxmlformats.org/officeDocument/2006/relationships/slideLayout" Target="../slideLayouts/slideLayout1444.xml"/><Relationship Id="rId10" Type="http://schemas.openxmlformats.org/officeDocument/2006/relationships/slideLayout" Target="../slideLayouts/slideLayout1445.xml"/></Relationships>
</file>

<file path=ppt/slideMasters/_rels/slideMaster1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7.xml"/><Relationship Id="rId12" Type="http://schemas.openxmlformats.org/officeDocument/2006/relationships/theme" Target="../theme/theme1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47.xml"/><Relationship Id="rId2" Type="http://schemas.openxmlformats.org/officeDocument/2006/relationships/slideLayout" Target="../slideLayouts/slideLayout1448.xml"/><Relationship Id="rId3" Type="http://schemas.openxmlformats.org/officeDocument/2006/relationships/slideLayout" Target="../slideLayouts/slideLayout1449.xml"/><Relationship Id="rId4" Type="http://schemas.openxmlformats.org/officeDocument/2006/relationships/slideLayout" Target="../slideLayouts/slideLayout1450.xml"/><Relationship Id="rId5" Type="http://schemas.openxmlformats.org/officeDocument/2006/relationships/slideLayout" Target="../slideLayouts/slideLayout1451.xml"/><Relationship Id="rId6" Type="http://schemas.openxmlformats.org/officeDocument/2006/relationships/slideLayout" Target="../slideLayouts/slideLayout1452.xml"/><Relationship Id="rId7" Type="http://schemas.openxmlformats.org/officeDocument/2006/relationships/slideLayout" Target="../slideLayouts/slideLayout1453.xml"/><Relationship Id="rId8" Type="http://schemas.openxmlformats.org/officeDocument/2006/relationships/slideLayout" Target="../slideLayouts/slideLayout1454.xml"/><Relationship Id="rId9" Type="http://schemas.openxmlformats.org/officeDocument/2006/relationships/slideLayout" Target="../slideLayouts/slideLayout1455.xml"/><Relationship Id="rId10" Type="http://schemas.openxmlformats.org/officeDocument/2006/relationships/slideLayout" Target="../slideLayouts/slideLayout1456.xml"/></Relationships>
</file>

<file path=ppt/slideMasters/_rels/slideMaster1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8.xml"/><Relationship Id="rId12" Type="http://schemas.openxmlformats.org/officeDocument/2006/relationships/theme" Target="../theme/theme134.xml"/><Relationship Id="rId1" Type="http://schemas.openxmlformats.org/officeDocument/2006/relationships/slideLayout" Target="../slideLayouts/slideLayout1458.xml"/><Relationship Id="rId2" Type="http://schemas.openxmlformats.org/officeDocument/2006/relationships/slideLayout" Target="../slideLayouts/slideLayout1459.xml"/><Relationship Id="rId3" Type="http://schemas.openxmlformats.org/officeDocument/2006/relationships/slideLayout" Target="../slideLayouts/slideLayout1460.xml"/><Relationship Id="rId4" Type="http://schemas.openxmlformats.org/officeDocument/2006/relationships/slideLayout" Target="../slideLayouts/slideLayout1461.xml"/><Relationship Id="rId5" Type="http://schemas.openxmlformats.org/officeDocument/2006/relationships/slideLayout" Target="../slideLayouts/slideLayout1462.xml"/><Relationship Id="rId6" Type="http://schemas.openxmlformats.org/officeDocument/2006/relationships/slideLayout" Target="../slideLayouts/slideLayout1463.xml"/><Relationship Id="rId7" Type="http://schemas.openxmlformats.org/officeDocument/2006/relationships/slideLayout" Target="../slideLayouts/slideLayout1464.xml"/><Relationship Id="rId8" Type="http://schemas.openxmlformats.org/officeDocument/2006/relationships/slideLayout" Target="../slideLayouts/slideLayout1465.xml"/><Relationship Id="rId9" Type="http://schemas.openxmlformats.org/officeDocument/2006/relationships/slideLayout" Target="../slideLayouts/slideLayout1466.xml"/><Relationship Id="rId10" Type="http://schemas.openxmlformats.org/officeDocument/2006/relationships/slideLayout" Target="../slideLayouts/slideLayout1467.xml"/></Relationships>
</file>

<file path=ppt/slideMasters/_rels/slideMaster1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9.xml"/><Relationship Id="rId12" Type="http://schemas.openxmlformats.org/officeDocument/2006/relationships/theme" Target="../theme/theme1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69.xml"/><Relationship Id="rId2" Type="http://schemas.openxmlformats.org/officeDocument/2006/relationships/slideLayout" Target="../slideLayouts/slideLayout1470.xml"/><Relationship Id="rId3" Type="http://schemas.openxmlformats.org/officeDocument/2006/relationships/slideLayout" Target="../slideLayouts/slideLayout1471.xml"/><Relationship Id="rId4" Type="http://schemas.openxmlformats.org/officeDocument/2006/relationships/slideLayout" Target="../slideLayouts/slideLayout1472.xml"/><Relationship Id="rId5" Type="http://schemas.openxmlformats.org/officeDocument/2006/relationships/slideLayout" Target="../slideLayouts/slideLayout1473.xml"/><Relationship Id="rId6" Type="http://schemas.openxmlformats.org/officeDocument/2006/relationships/slideLayout" Target="../slideLayouts/slideLayout1474.xml"/><Relationship Id="rId7" Type="http://schemas.openxmlformats.org/officeDocument/2006/relationships/slideLayout" Target="../slideLayouts/slideLayout1475.xml"/><Relationship Id="rId8" Type="http://schemas.openxmlformats.org/officeDocument/2006/relationships/slideLayout" Target="../slideLayouts/slideLayout1476.xml"/><Relationship Id="rId9" Type="http://schemas.openxmlformats.org/officeDocument/2006/relationships/slideLayout" Target="../slideLayouts/slideLayout1477.xml"/><Relationship Id="rId10" Type="http://schemas.openxmlformats.org/officeDocument/2006/relationships/slideLayout" Target="../slideLayouts/slideLayout1478.xml"/></Relationships>
</file>

<file path=ppt/slideMasters/_rels/slideMaster1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0.xml"/><Relationship Id="rId12" Type="http://schemas.openxmlformats.org/officeDocument/2006/relationships/theme" Target="../theme/theme1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80.xml"/><Relationship Id="rId2" Type="http://schemas.openxmlformats.org/officeDocument/2006/relationships/slideLayout" Target="../slideLayouts/slideLayout1481.xml"/><Relationship Id="rId3" Type="http://schemas.openxmlformats.org/officeDocument/2006/relationships/slideLayout" Target="../slideLayouts/slideLayout1482.xml"/><Relationship Id="rId4" Type="http://schemas.openxmlformats.org/officeDocument/2006/relationships/slideLayout" Target="../slideLayouts/slideLayout1483.xml"/><Relationship Id="rId5" Type="http://schemas.openxmlformats.org/officeDocument/2006/relationships/slideLayout" Target="../slideLayouts/slideLayout1484.xml"/><Relationship Id="rId6" Type="http://schemas.openxmlformats.org/officeDocument/2006/relationships/slideLayout" Target="../slideLayouts/slideLayout1485.xml"/><Relationship Id="rId7" Type="http://schemas.openxmlformats.org/officeDocument/2006/relationships/slideLayout" Target="../slideLayouts/slideLayout1486.xml"/><Relationship Id="rId8" Type="http://schemas.openxmlformats.org/officeDocument/2006/relationships/slideLayout" Target="../slideLayouts/slideLayout1487.xml"/><Relationship Id="rId9" Type="http://schemas.openxmlformats.org/officeDocument/2006/relationships/slideLayout" Target="../slideLayouts/slideLayout1488.xml"/><Relationship Id="rId10" Type="http://schemas.openxmlformats.org/officeDocument/2006/relationships/slideLayout" Target="../slideLayouts/slideLayout1489.xml"/></Relationships>
</file>

<file path=ppt/slideMasters/_rels/slideMaster1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01.xml"/><Relationship Id="rId12" Type="http://schemas.openxmlformats.org/officeDocument/2006/relationships/theme" Target="../theme/theme137.xml"/><Relationship Id="rId1" Type="http://schemas.openxmlformats.org/officeDocument/2006/relationships/slideLayout" Target="../slideLayouts/slideLayout1491.xml"/><Relationship Id="rId2" Type="http://schemas.openxmlformats.org/officeDocument/2006/relationships/slideLayout" Target="../slideLayouts/slideLayout1492.xml"/><Relationship Id="rId3" Type="http://schemas.openxmlformats.org/officeDocument/2006/relationships/slideLayout" Target="../slideLayouts/slideLayout1493.xml"/><Relationship Id="rId4" Type="http://schemas.openxmlformats.org/officeDocument/2006/relationships/slideLayout" Target="../slideLayouts/slideLayout1494.xml"/><Relationship Id="rId5" Type="http://schemas.openxmlformats.org/officeDocument/2006/relationships/slideLayout" Target="../slideLayouts/slideLayout1495.xml"/><Relationship Id="rId6" Type="http://schemas.openxmlformats.org/officeDocument/2006/relationships/slideLayout" Target="../slideLayouts/slideLayout1496.xml"/><Relationship Id="rId7" Type="http://schemas.openxmlformats.org/officeDocument/2006/relationships/slideLayout" Target="../slideLayouts/slideLayout1497.xml"/><Relationship Id="rId8" Type="http://schemas.openxmlformats.org/officeDocument/2006/relationships/slideLayout" Target="../slideLayouts/slideLayout1498.xml"/><Relationship Id="rId9" Type="http://schemas.openxmlformats.org/officeDocument/2006/relationships/slideLayout" Target="../slideLayouts/slideLayout1499.xml"/><Relationship Id="rId10" Type="http://schemas.openxmlformats.org/officeDocument/2006/relationships/slideLayout" Target="../slideLayouts/slideLayout1500.xml"/></Relationships>
</file>

<file path=ppt/slideMasters/_rels/slideMaster1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2.xml"/><Relationship Id="rId12" Type="http://schemas.openxmlformats.org/officeDocument/2006/relationships/theme" Target="../theme/theme1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02.xml"/><Relationship Id="rId2" Type="http://schemas.openxmlformats.org/officeDocument/2006/relationships/slideLayout" Target="../slideLayouts/slideLayout1503.xml"/><Relationship Id="rId3" Type="http://schemas.openxmlformats.org/officeDocument/2006/relationships/slideLayout" Target="../slideLayouts/slideLayout1504.xml"/><Relationship Id="rId4" Type="http://schemas.openxmlformats.org/officeDocument/2006/relationships/slideLayout" Target="../slideLayouts/slideLayout1505.xml"/><Relationship Id="rId5" Type="http://schemas.openxmlformats.org/officeDocument/2006/relationships/slideLayout" Target="../slideLayouts/slideLayout1506.xml"/><Relationship Id="rId6" Type="http://schemas.openxmlformats.org/officeDocument/2006/relationships/slideLayout" Target="../slideLayouts/slideLayout1507.xml"/><Relationship Id="rId7" Type="http://schemas.openxmlformats.org/officeDocument/2006/relationships/slideLayout" Target="../slideLayouts/slideLayout1508.xml"/><Relationship Id="rId8" Type="http://schemas.openxmlformats.org/officeDocument/2006/relationships/slideLayout" Target="../slideLayouts/slideLayout1509.xml"/><Relationship Id="rId9" Type="http://schemas.openxmlformats.org/officeDocument/2006/relationships/slideLayout" Target="../slideLayouts/slideLayout1510.xml"/><Relationship Id="rId10" Type="http://schemas.openxmlformats.org/officeDocument/2006/relationships/slideLayout" Target="../slideLayouts/slideLayout1511.xml"/></Relationships>
</file>

<file path=ppt/slideMasters/_rels/slideMaster1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3.xml"/><Relationship Id="rId12" Type="http://schemas.openxmlformats.org/officeDocument/2006/relationships/theme" Target="../theme/theme139.xml"/><Relationship Id="rId1" Type="http://schemas.openxmlformats.org/officeDocument/2006/relationships/slideLayout" Target="../slideLayouts/slideLayout1513.xml"/><Relationship Id="rId2" Type="http://schemas.openxmlformats.org/officeDocument/2006/relationships/slideLayout" Target="../slideLayouts/slideLayout1514.xml"/><Relationship Id="rId3" Type="http://schemas.openxmlformats.org/officeDocument/2006/relationships/slideLayout" Target="../slideLayouts/slideLayout1515.xml"/><Relationship Id="rId4" Type="http://schemas.openxmlformats.org/officeDocument/2006/relationships/slideLayout" Target="../slideLayouts/slideLayout1516.xml"/><Relationship Id="rId5" Type="http://schemas.openxmlformats.org/officeDocument/2006/relationships/slideLayout" Target="../slideLayouts/slideLayout1517.xml"/><Relationship Id="rId6" Type="http://schemas.openxmlformats.org/officeDocument/2006/relationships/slideLayout" Target="../slideLayouts/slideLayout1518.xml"/><Relationship Id="rId7" Type="http://schemas.openxmlformats.org/officeDocument/2006/relationships/slideLayout" Target="../slideLayouts/slideLayout1519.xml"/><Relationship Id="rId8" Type="http://schemas.openxmlformats.org/officeDocument/2006/relationships/slideLayout" Target="../slideLayouts/slideLayout1520.xml"/><Relationship Id="rId9" Type="http://schemas.openxmlformats.org/officeDocument/2006/relationships/slideLayout" Target="../slideLayouts/slideLayout1521.xml"/><Relationship Id="rId10" Type="http://schemas.openxmlformats.org/officeDocument/2006/relationships/slideLayout" Target="../slideLayouts/slideLayout152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4.xml"/><Relationship Id="rId12" Type="http://schemas.openxmlformats.org/officeDocument/2006/relationships/theme" Target="../theme/theme1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24.xml"/><Relationship Id="rId2" Type="http://schemas.openxmlformats.org/officeDocument/2006/relationships/slideLayout" Target="../slideLayouts/slideLayout1525.xml"/><Relationship Id="rId3" Type="http://schemas.openxmlformats.org/officeDocument/2006/relationships/slideLayout" Target="../slideLayouts/slideLayout1526.xml"/><Relationship Id="rId4" Type="http://schemas.openxmlformats.org/officeDocument/2006/relationships/slideLayout" Target="../slideLayouts/slideLayout1527.xml"/><Relationship Id="rId5" Type="http://schemas.openxmlformats.org/officeDocument/2006/relationships/slideLayout" Target="../slideLayouts/slideLayout1528.xml"/><Relationship Id="rId6" Type="http://schemas.openxmlformats.org/officeDocument/2006/relationships/slideLayout" Target="../slideLayouts/slideLayout1529.xml"/><Relationship Id="rId7" Type="http://schemas.openxmlformats.org/officeDocument/2006/relationships/slideLayout" Target="../slideLayouts/slideLayout1530.xml"/><Relationship Id="rId8" Type="http://schemas.openxmlformats.org/officeDocument/2006/relationships/slideLayout" Target="../slideLayouts/slideLayout1531.xml"/><Relationship Id="rId9" Type="http://schemas.openxmlformats.org/officeDocument/2006/relationships/slideLayout" Target="../slideLayouts/slideLayout1532.xml"/><Relationship Id="rId10" Type="http://schemas.openxmlformats.org/officeDocument/2006/relationships/slideLayout" Target="../slideLayouts/slideLayout1533.xml"/></Relationships>
</file>

<file path=ppt/slideMasters/_rels/slideMaster1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5.xml"/><Relationship Id="rId12" Type="http://schemas.openxmlformats.org/officeDocument/2006/relationships/theme" Target="../theme/theme141.xml"/><Relationship Id="rId1" Type="http://schemas.openxmlformats.org/officeDocument/2006/relationships/slideLayout" Target="../slideLayouts/slideLayout1535.xml"/><Relationship Id="rId2" Type="http://schemas.openxmlformats.org/officeDocument/2006/relationships/slideLayout" Target="../slideLayouts/slideLayout1536.xml"/><Relationship Id="rId3" Type="http://schemas.openxmlformats.org/officeDocument/2006/relationships/slideLayout" Target="../slideLayouts/slideLayout1537.xml"/><Relationship Id="rId4" Type="http://schemas.openxmlformats.org/officeDocument/2006/relationships/slideLayout" Target="../slideLayouts/slideLayout1538.xml"/><Relationship Id="rId5" Type="http://schemas.openxmlformats.org/officeDocument/2006/relationships/slideLayout" Target="../slideLayouts/slideLayout1539.xml"/><Relationship Id="rId6" Type="http://schemas.openxmlformats.org/officeDocument/2006/relationships/slideLayout" Target="../slideLayouts/slideLayout1540.xml"/><Relationship Id="rId7" Type="http://schemas.openxmlformats.org/officeDocument/2006/relationships/slideLayout" Target="../slideLayouts/slideLayout1541.xml"/><Relationship Id="rId8" Type="http://schemas.openxmlformats.org/officeDocument/2006/relationships/slideLayout" Target="../slideLayouts/slideLayout1542.xml"/><Relationship Id="rId9" Type="http://schemas.openxmlformats.org/officeDocument/2006/relationships/slideLayout" Target="../slideLayouts/slideLayout1543.xml"/><Relationship Id="rId10" Type="http://schemas.openxmlformats.org/officeDocument/2006/relationships/slideLayout" Target="../slideLayouts/slideLayout1544.xml"/></Relationships>
</file>

<file path=ppt/slideMasters/_rels/slideMaster1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6.xml"/><Relationship Id="rId12" Type="http://schemas.openxmlformats.org/officeDocument/2006/relationships/theme" Target="../theme/theme142.xml"/><Relationship Id="rId1" Type="http://schemas.openxmlformats.org/officeDocument/2006/relationships/slideLayout" Target="../slideLayouts/slideLayout1546.xml"/><Relationship Id="rId2" Type="http://schemas.openxmlformats.org/officeDocument/2006/relationships/slideLayout" Target="../slideLayouts/slideLayout1547.xml"/><Relationship Id="rId3" Type="http://schemas.openxmlformats.org/officeDocument/2006/relationships/slideLayout" Target="../slideLayouts/slideLayout1548.xml"/><Relationship Id="rId4" Type="http://schemas.openxmlformats.org/officeDocument/2006/relationships/slideLayout" Target="../slideLayouts/slideLayout1549.xml"/><Relationship Id="rId5" Type="http://schemas.openxmlformats.org/officeDocument/2006/relationships/slideLayout" Target="../slideLayouts/slideLayout1550.xml"/><Relationship Id="rId6" Type="http://schemas.openxmlformats.org/officeDocument/2006/relationships/slideLayout" Target="../slideLayouts/slideLayout1551.xml"/><Relationship Id="rId7" Type="http://schemas.openxmlformats.org/officeDocument/2006/relationships/slideLayout" Target="../slideLayouts/slideLayout1552.xml"/><Relationship Id="rId8" Type="http://schemas.openxmlformats.org/officeDocument/2006/relationships/slideLayout" Target="../slideLayouts/slideLayout1553.xml"/><Relationship Id="rId9" Type="http://schemas.openxmlformats.org/officeDocument/2006/relationships/slideLayout" Target="../slideLayouts/slideLayout1554.xml"/><Relationship Id="rId10" Type="http://schemas.openxmlformats.org/officeDocument/2006/relationships/slideLayout" Target="../slideLayouts/slideLayout1555.xml"/></Relationships>
</file>

<file path=ppt/slideMasters/_rels/slideMaster1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7.xml"/><Relationship Id="rId12" Type="http://schemas.openxmlformats.org/officeDocument/2006/relationships/theme" Target="../theme/theme143.xml"/><Relationship Id="rId1" Type="http://schemas.openxmlformats.org/officeDocument/2006/relationships/slideLayout" Target="../slideLayouts/slideLayout1557.xml"/><Relationship Id="rId2" Type="http://schemas.openxmlformats.org/officeDocument/2006/relationships/slideLayout" Target="../slideLayouts/slideLayout1558.xml"/><Relationship Id="rId3" Type="http://schemas.openxmlformats.org/officeDocument/2006/relationships/slideLayout" Target="../slideLayouts/slideLayout1559.xml"/><Relationship Id="rId4" Type="http://schemas.openxmlformats.org/officeDocument/2006/relationships/slideLayout" Target="../slideLayouts/slideLayout1560.xml"/><Relationship Id="rId5" Type="http://schemas.openxmlformats.org/officeDocument/2006/relationships/slideLayout" Target="../slideLayouts/slideLayout1561.xml"/><Relationship Id="rId6" Type="http://schemas.openxmlformats.org/officeDocument/2006/relationships/slideLayout" Target="../slideLayouts/slideLayout1562.xml"/><Relationship Id="rId7" Type="http://schemas.openxmlformats.org/officeDocument/2006/relationships/slideLayout" Target="../slideLayouts/slideLayout1563.xml"/><Relationship Id="rId8" Type="http://schemas.openxmlformats.org/officeDocument/2006/relationships/slideLayout" Target="../slideLayouts/slideLayout1564.xml"/><Relationship Id="rId9" Type="http://schemas.openxmlformats.org/officeDocument/2006/relationships/slideLayout" Target="../slideLayouts/slideLayout1565.xml"/><Relationship Id="rId10" Type="http://schemas.openxmlformats.org/officeDocument/2006/relationships/slideLayout" Target="../slideLayouts/slideLayout1566.xml"/></Relationships>
</file>

<file path=ppt/slideMasters/_rels/slideMaster1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8.xml"/><Relationship Id="rId12" Type="http://schemas.openxmlformats.org/officeDocument/2006/relationships/theme" Target="../theme/theme144.xml"/><Relationship Id="rId1" Type="http://schemas.openxmlformats.org/officeDocument/2006/relationships/slideLayout" Target="../slideLayouts/slideLayout1568.xml"/><Relationship Id="rId2" Type="http://schemas.openxmlformats.org/officeDocument/2006/relationships/slideLayout" Target="../slideLayouts/slideLayout1569.xml"/><Relationship Id="rId3" Type="http://schemas.openxmlformats.org/officeDocument/2006/relationships/slideLayout" Target="../slideLayouts/slideLayout1570.xml"/><Relationship Id="rId4" Type="http://schemas.openxmlformats.org/officeDocument/2006/relationships/slideLayout" Target="../slideLayouts/slideLayout1571.xml"/><Relationship Id="rId5" Type="http://schemas.openxmlformats.org/officeDocument/2006/relationships/slideLayout" Target="../slideLayouts/slideLayout1572.xml"/><Relationship Id="rId6" Type="http://schemas.openxmlformats.org/officeDocument/2006/relationships/slideLayout" Target="../slideLayouts/slideLayout1573.xml"/><Relationship Id="rId7" Type="http://schemas.openxmlformats.org/officeDocument/2006/relationships/slideLayout" Target="../slideLayouts/slideLayout1574.xml"/><Relationship Id="rId8" Type="http://schemas.openxmlformats.org/officeDocument/2006/relationships/slideLayout" Target="../slideLayouts/slideLayout1575.xml"/><Relationship Id="rId9" Type="http://schemas.openxmlformats.org/officeDocument/2006/relationships/slideLayout" Target="../slideLayouts/slideLayout1576.xml"/><Relationship Id="rId10" Type="http://schemas.openxmlformats.org/officeDocument/2006/relationships/slideLayout" Target="../slideLayouts/slideLayout1577.xml"/></Relationships>
</file>

<file path=ppt/slideMasters/_rels/slideMaster1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9.xml"/><Relationship Id="rId12" Type="http://schemas.openxmlformats.org/officeDocument/2006/relationships/theme" Target="../theme/theme145.xml"/><Relationship Id="rId1" Type="http://schemas.openxmlformats.org/officeDocument/2006/relationships/slideLayout" Target="../slideLayouts/slideLayout1579.xml"/><Relationship Id="rId2" Type="http://schemas.openxmlformats.org/officeDocument/2006/relationships/slideLayout" Target="../slideLayouts/slideLayout1580.xml"/><Relationship Id="rId3" Type="http://schemas.openxmlformats.org/officeDocument/2006/relationships/slideLayout" Target="../slideLayouts/slideLayout1581.xml"/><Relationship Id="rId4" Type="http://schemas.openxmlformats.org/officeDocument/2006/relationships/slideLayout" Target="../slideLayouts/slideLayout1582.xml"/><Relationship Id="rId5" Type="http://schemas.openxmlformats.org/officeDocument/2006/relationships/slideLayout" Target="../slideLayouts/slideLayout1583.xml"/><Relationship Id="rId6" Type="http://schemas.openxmlformats.org/officeDocument/2006/relationships/slideLayout" Target="../slideLayouts/slideLayout1584.xml"/><Relationship Id="rId7" Type="http://schemas.openxmlformats.org/officeDocument/2006/relationships/slideLayout" Target="../slideLayouts/slideLayout1585.xml"/><Relationship Id="rId8" Type="http://schemas.openxmlformats.org/officeDocument/2006/relationships/slideLayout" Target="../slideLayouts/slideLayout1586.xml"/><Relationship Id="rId9" Type="http://schemas.openxmlformats.org/officeDocument/2006/relationships/slideLayout" Target="../slideLayouts/slideLayout1587.xml"/><Relationship Id="rId10" Type="http://schemas.openxmlformats.org/officeDocument/2006/relationships/slideLayout" Target="../slideLayouts/slideLayout1588.xml"/></Relationships>
</file>

<file path=ppt/slideMasters/_rels/slideMaster1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0.xml"/><Relationship Id="rId12" Type="http://schemas.openxmlformats.org/officeDocument/2006/relationships/theme" Target="../theme/theme1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90.xml"/><Relationship Id="rId2" Type="http://schemas.openxmlformats.org/officeDocument/2006/relationships/slideLayout" Target="../slideLayouts/slideLayout1591.xml"/><Relationship Id="rId3" Type="http://schemas.openxmlformats.org/officeDocument/2006/relationships/slideLayout" Target="../slideLayouts/slideLayout1592.xml"/><Relationship Id="rId4" Type="http://schemas.openxmlformats.org/officeDocument/2006/relationships/slideLayout" Target="../slideLayouts/slideLayout1593.xml"/><Relationship Id="rId5" Type="http://schemas.openxmlformats.org/officeDocument/2006/relationships/slideLayout" Target="../slideLayouts/slideLayout1594.xml"/><Relationship Id="rId6" Type="http://schemas.openxmlformats.org/officeDocument/2006/relationships/slideLayout" Target="../slideLayouts/slideLayout1595.xml"/><Relationship Id="rId7" Type="http://schemas.openxmlformats.org/officeDocument/2006/relationships/slideLayout" Target="../slideLayouts/slideLayout1596.xml"/><Relationship Id="rId8" Type="http://schemas.openxmlformats.org/officeDocument/2006/relationships/slideLayout" Target="../slideLayouts/slideLayout1597.xml"/><Relationship Id="rId9" Type="http://schemas.openxmlformats.org/officeDocument/2006/relationships/slideLayout" Target="../slideLayouts/slideLayout1598.xml"/><Relationship Id="rId10" Type="http://schemas.openxmlformats.org/officeDocument/2006/relationships/slideLayout" Target="../slideLayouts/slideLayout159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1.xml"/><Relationship Id="rId13" Type="http://schemas.openxmlformats.org/officeDocument/2006/relationships/theme" Target="../theme/theme17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1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4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37.xml"/><Relationship Id="rId13" Type="http://schemas.openxmlformats.org/officeDocument/2006/relationships/theme" Target="../theme/theme2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2.xml"/><Relationship Id="rId8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5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8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7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9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5.xml"/><Relationship Id="rId8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58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0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6.xml"/><Relationship Id="rId8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9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1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77.xml"/><Relationship Id="rId8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0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2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3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2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4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0.xml"/><Relationship Id="rId8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5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1.xml"/><Relationship Id="rId8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4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7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6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8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9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5.xml"/><Relationship Id="rId8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68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0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6.xml"/><Relationship Id="rId8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78.xml"/><Relationship Id="rId10" Type="http://schemas.openxmlformats.org/officeDocument/2006/relationships/slideLayout" Target="../slideLayouts/slideLayout379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1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87.xml"/><Relationship Id="rId8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0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2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398.xml"/><Relationship Id="rId8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1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5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0.xml"/><Relationship Id="rId8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6.xml"/><Relationship Id="rId2" Type="http://schemas.openxmlformats.org/officeDocument/2006/relationships/slideLayout" Target="../slideLayouts/slideLayout427.xml"/><Relationship Id="rId3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2.xml"/><Relationship Id="rId8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5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2.xml"/><Relationship Id="rId7" Type="http://schemas.openxmlformats.org/officeDocument/2006/relationships/slideLayout" Target="../slideLayouts/slideLayout443.xml"/><Relationship Id="rId8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46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4.xml"/><Relationship Id="rId8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57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0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5.xml"/><Relationship Id="rId8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68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77.xml"/><Relationship Id="rId8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0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88.xml"/><Relationship Id="rId8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1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0.xml"/><Relationship Id="rId8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3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4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6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6.xml"/><Relationship Id="rId2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2.xml"/><Relationship Id="rId8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7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3.xml"/><Relationship Id="rId8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46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8.xml"/><Relationship Id="rId12" Type="http://schemas.openxmlformats.org/officeDocument/2006/relationships/theme" Target="../theme/theme5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49.xml"/><Relationship Id="rId3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4.xml"/><Relationship Id="rId8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57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9.xml"/><Relationship Id="rId12" Type="http://schemas.openxmlformats.org/officeDocument/2006/relationships/theme" Target="../theme/theme52.xml"/><Relationship Id="rId1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5.xml"/><Relationship Id="rId8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68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0.xml"/><Relationship Id="rId12" Type="http://schemas.openxmlformats.org/officeDocument/2006/relationships/theme" Target="../theme/theme5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0.xml"/><Relationship Id="rId2" Type="http://schemas.openxmlformats.org/officeDocument/2006/relationships/slideLayout" Target="../slideLayouts/slideLayout571.xml"/><Relationship Id="rId3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6.xml"/><Relationship Id="rId8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79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2.xml"/><Relationship Id="rId12" Type="http://schemas.openxmlformats.org/officeDocument/2006/relationships/theme" Target="../theme/theme5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92.xml"/><Relationship Id="rId2" Type="http://schemas.openxmlformats.org/officeDocument/2006/relationships/slideLayout" Target="../slideLayouts/slideLayout593.xml"/><Relationship Id="rId3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598.xml"/><Relationship Id="rId8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1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3.xml"/><Relationship Id="rId12" Type="http://schemas.openxmlformats.org/officeDocument/2006/relationships/theme" Target="../theme/theme5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03.xml"/><Relationship Id="rId2" Type="http://schemas.openxmlformats.org/officeDocument/2006/relationships/slideLayout" Target="../slideLayouts/slideLayout604.xml"/><Relationship Id="rId3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09.xml"/><Relationship Id="rId8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2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4.xml"/><Relationship Id="rId12" Type="http://schemas.openxmlformats.org/officeDocument/2006/relationships/theme" Target="../theme/theme5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14.xml"/><Relationship Id="rId2" Type="http://schemas.openxmlformats.org/officeDocument/2006/relationships/slideLayout" Target="../slideLayouts/slideLayout615.xml"/><Relationship Id="rId3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0.xml"/><Relationship Id="rId8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2.xml"/><Relationship Id="rId10" Type="http://schemas.openxmlformats.org/officeDocument/2006/relationships/slideLayout" Target="../slideLayouts/slideLayout623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5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5.xml"/><Relationship Id="rId2" Type="http://schemas.openxmlformats.org/officeDocument/2006/relationships/slideLayout" Target="../slideLayouts/slideLayout626.xml"/><Relationship Id="rId3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1.xml"/><Relationship Id="rId8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3.xml"/><Relationship Id="rId10" Type="http://schemas.openxmlformats.org/officeDocument/2006/relationships/slideLayout" Target="../slideLayouts/slideLayout634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6.xml"/><Relationship Id="rId12" Type="http://schemas.openxmlformats.org/officeDocument/2006/relationships/theme" Target="../theme/theme5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36.xml"/><Relationship Id="rId2" Type="http://schemas.openxmlformats.org/officeDocument/2006/relationships/slideLayout" Target="../slideLayouts/slideLayout637.xml"/><Relationship Id="rId3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2.xml"/><Relationship Id="rId8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7.xml"/><Relationship Id="rId12" Type="http://schemas.openxmlformats.org/officeDocument/2006/relationships/theme" Target="../theme/theme6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47.xml"/><Relationship Id="rId2" Type="http://schemas.openxmlformats.org/officeDocument/2006/relationships/slideLayout" Target="../slideLayouts/slideLayout648.xml"/><Relationship Id="rId3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3.xml"/><Relationship Id="rId8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56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8.xml"/><Relationship Id="rId12" Type="http://schemas.openxmlformats.org/officeDocument/2006/relationships/theme" Target="../theme/theme61.xml"/><Relationship Id="rId1" Type="http://schemas.openxmlformats.org/officeDocument/2006/relationships/slideLayout" Target="../slideLayouts/slideLayout658.xml"/><Relationship Id="rId2" Type="http://schemas.openxmlformats.org/officeDocument/2006/relationships/slideLayout" Target="../slideLayouts/slideLayout659.xml"/><Relationship Id="rId3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62.xml"/><Relationship Id="rId6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4.xml"/><Relationship Id="rId8" Type="http://schemas.openxmlformats.org/officeDocument/2006/relationships/slideLayout" Target="../slideLayouts/slideLayout665.xml"/><Relationship Id="rId9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67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9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70.xml"/><Relationship Id="rId3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72.xml"/><Relationship Id="rId5" Type="http://schemas.openxmlformats.org/officeDocument/2006/relationships/slideLayout" Target="../slideLayouts/slideLayout673.xml"/><Relationship Id="rId6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5.xml"/><Relationship Id="rId8" Type="http://schemas.openxmlformats.org/officeDocument/2006/relationships/slideLayout" Target="../slideLayouts/slideLayout676.xml"/><Relationship Id="rId9" Type="http://schemas.openxmlformats.org/officeDocument/2006/relationships/slideLayout" Target="../slideLayouts/slideLayout677.xml"/><Relationship Id="rId10" Type="http://schemas.openxmlformats.org/officeDocument/2006/relationships/slideLayout" Target="../slideLayouts/slideLayout678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0.xml"/><Relationship Id="rId12" Type="http://schemas.openxmlformats.org/officeDocument/2006/relationships/theme" Target="../theme/theme6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0.xml"/><Relationship Id="rId2" Type="http://schemas.openxmlformats.org/officeDocument/2006/relationships/slideLayout" Target="../slideLayouts/slideLayout681.xml"/><Relationship Id="rId3" Type="http://schemas.openxmlformats.org/officeDocument/2006/relationships/slideLayout" Target="../slideLayouts/slideLayout682.xml"/><Relationship Id="rId4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6.xml"/><Relationship Id="rId8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89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theme" Target="../theme/theme6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2.xml"/><Relationship Id="rId12" Type="http://schemas.openxmlformats.org/officeDocument/2006/relationships/theme" Target="../theme/theme6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02.xml"/><Relationship Id="rId2" Type="http://schemas.openxmlformats.org/officeDocument/2006/relationships/slideLayout" Target="../slideLayouts/slideLayout703.xml"/><Relationship Id="rId3" Type="http://schemas.openxmlformats.org/officeDocument/2006/relationships/slideLayout" Target="../slideLayouts/slideLayout704.xml"/><Relationship Id="rId4" Type="http://schemas.openxmlformats.org/officeDocument/2006/relationships/slideLayout" Target="../slideLayouts/slideLayout705.xml"/><Relationship Id="rId5" Type="http://schemas.openxmlformats.org/officeDocument/2006/relationships/slideLayout" Target="../slideLayouts/slideLayout706.xml"/><Relationship Id="rId6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08.xml"/><Relationship Id="rId8" Type="http://schemas.openxmlformats.org/officeDocument/2006/relationships/slideLayout" Target="../slideLayouts/slideLayout709.xml"/><Relationship Id="rId9" Type="http://schemas.openxmlformats.org/officeDocument/2006/relationships/slideLayout" Target="../slideLayouts/slideLayout710.xml"/><Relationship Id="rId10" Type="http://schemas.openxmlformats.org/officeDocument/2006/relationships/slideLayout" Target="../slideLayouts/slideLayout711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3.xml"/><Relationship Id="rId12" Type="http://schemas.openxmlformats.org/officeDocument/2006/relationships/theme" Target="../theme/theme66.xml"/><Relationship Id="rId1" Type="http://schemas.openxmlformats.org/officeDocument/2006/relationships/slideLayout" Target="../slideLayouts/slideLayout713.xml"/><Relationship Id="rId2" Type="http://schemas.openxmlformats.org/officeDocument/2006/relationships/slideLayout" Target="../slideLayouts/slideLayout714.xml"/><Relationship Id="rId3" Type="http://schemas.openxmlformats.org/officeDocument/2006/relationships/slideLayout" Target="../slideLayouts/slideLayout715.xml"/><Relationship Id="rId4" Type="http://schemas.openxmlformats.org/officeDocument/2006/relationships/slideLayout" Target="../slideLayouts/slideLayout716.xml"/><Relationship Id="rId5" Type="http://schemas.openxmlformats.org/officeDocument/2006/relationships/slideLayout" Target="../slideLayouts/slideLayout717.xml"/><Relationship Id="rId6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19.xml"/><Relationship Id="rId8" Type="http://schemas.openxmlformats.org/officeDocument/2006/relationships/slideLayout" Target="../slideLayouts/slideLayout720.xml"/><Relationship Id="rId9" Type="http://schemas.openxmlformats.org/officeDocument/2006/relationships/slideLayout" Target="../slideLayouts/slideLayout721.xml"/><Relationship Id="rId10" Type="http://schemas.openxmlformats.org/officeDocument/2006/relationships/slideLayout" Target="../slideLayouts/slideLayout722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4.xml"/><Relationship Id="rId12" Type="http://schemas.openxmlformats.org/officeDocument/2006/relationships/theme" Target="../theme/theme6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24.xml"/><Relationship Id="rId2" Type="http://schemas.openxmlformats.org/officeDocument/2006/relationships/slideLayout" Target="../slideLayouts/slideLayout725.xml"/><Relationship Id="rId3" Type="http://schemas.openxmlformats.org/officeDocument/2006/relationships/slideLayout" Target="../slideLayouts/slideLayout726.xml"/><Relationship Id="rId4" Type="http://schemas.openxmlformats.org/officeDocument/2006/relationships/slideLayout" Target="../slideLayouts/slideLayout727.xml"/><Relationship Id="rId5" Type="http://schemas.openxmlformats.org/officeDocument/2006/relationships/slideLayout" Target="../slideLayouts/slideLayout728.xml"/><Relationship Id="rId6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0.xml"/><Relationship Id="rId8" Type="http://schemas.openxmlformats.org/officeDocument/2006/relationships/slideLayout" Target="../slideLayouts/slideLayout731.xml"/><Relationship Id="rId9" Type="http://schemas.openxmlformats.org/officeDocument/2006/relationships/slideLayout" Target="../slideLayouts/slideLayout732.xml"/><Relationship Id="rId10" Type="http://schemas.openxmlformats.org/officeDocument/2006/relationships/slideLayout" Target="../slideLayouts/slideLayout733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5.xml"/><Relationship Id="rId12" Type="http://schemas.openxmlformats.org/officeDocument/2006/relationships/theme" Target="../theme/theme68.xml"/><Relationship Id="rId1" Type="http://schemas.openxmlformats.org/officeDocument/2006/relationships/slideLayout" Target="../slideLayouts/slideLayout735.xml"/><Relationship Id="rId2" Type="http://schemas.openxmlformats.org/officeDocument/2006/relationships/slideLayout" Target="../slideLayouts/slideLayout736.xml"/><Relationship Id="rId3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1.xml"/><Relationship Id="rId8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4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6.xml"/><Relationship Id="rId12" Type="http://schemas.openxmlformats.org/officeDocument/2006/relationships/theme" Target="../theme/theme69.xml"/><Relationship Id="rId1" Type="http://schemas.openxmlformats.org/officeDocument/2006/relationships/slideLayout" Target="../slideLayouts/slideLayout746.xml"/><Relationship Id="rId2" Type="http://schemas.openxmlformats.org/officeDocument/2006/relationships/slideLayout" Target="../slideLayouts/slideLayout747.xml"/><Relationship Id="rId3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9.xml"/><Relationship Id="rId5" Type="http://schemas.openxmlformats.org/officeDocument/2006/relationships/slideLayout" Target="../slideLayouts/slideLayout750.xml"/><Relationship Id="rId6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2.xml"/><Relationship Id="rId8" Type="http://schemas.openxmlformats.org/officeDocument/2006/relationships/slideLayout" Target="../slideLayouts/slideLayout753.xml"/><Relationship Id="rId9" Type="http://schemas.openxmlformats.org/officeDocument/2006/relationships/slideLayout" Target="../slideLayouts/slideLayout754.xml"/><Relationship Id="rId10" Type="http://schemas.openxmlformats.org/officeDocument/2006/relationships/slideLayout" Target="../slideLayouts/slideLayout7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7.xml"/><Relationship Id="rId12" Type="http://schemas.openxmlformats.org/officeDocument/2006/relationships/theme" Target="../theme/theme70.xml"/><Relationship Id="rId1" Type="http://schemas.openxmlformats.org/officeDocument/2006/relationships/slideLayout" Target="../slideLayouts/slideLayout757.xml"/><Relationship Id="rId2" Type="http://schemas.openxmlformats.org/officeDocument/2006/relationships/slideLayout" Target="../slideLayouts/slideLayout758.xml"/><Relationship Id="rId3" Type="http://schemas.openxmlformats.org/officeDocument/2006/relationships/slideLayout" Target="../slideLayouts/slideLayout759.xml"/><Relationship Id="rId4" Type="http://schemas.openxmlformats.org/officeDocument/2006/relationships/slideLayout" Target="../slideLayouts/slideLayout760.xml"/><Relationship Id="rId5" Type="http://schemas.openxmlformats.org/officeDocument/2006/relationships/slideLayout" Target="../slideLayouts/slideLayout761.xml"/><Relationship Id="rId6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3.xml"/><Relationship Id="rId8" Type="http://schemas.openxmlformats.org/officeDocument/2006/relationships/slideLayout" Target="../slideLayouts/slideLayout764.xml"/><Relationship Id="rId9" Type="http://schemas.openxmlformats.org/officeDocument/2006/relationships/slideLayout" Target="../slideLayouts/slideLayout765.xml"/><Relationship Id="rId10" Type="http://schemas.openxmlformats.org/officeDocument/2006/relationships/slideLayout" Target="../slideLayouts/slideLayout766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8.xml"/><Relationship Id="rId12" Type="http://schemas.openxmlformats.org/officeDocument/2006/relationships/theme" Target="../theme/theme71.xml"/><Relationship Id="rId1" Type="http://schemas.openxmlformats.org/officeDocument/2006/relationships/slideLayout" Target="../slideLayouts/slideLayout768.xml"/><Relationship Id="rId2" Type="http://schemas.openxmlformats.org/officeDocument/2006/relationships/slideLayout" Target="../slideLayouts/slideLayout769.xml"/><Relationship Id="rId3" Type="http://schemas.openxmlformats.org/officeDocument/2006/relationships/slideLayout" Target="../slideLayouts/slideLayout770.xml"/><Relationship Id="rId4" Type="http://schemas.openxmlformats.org/officeDocument/2006/relationships/slideLayout" Target="../slideLayouts/slideLayout771.xml"/><Relationship Id="rId5" Type="http://schemas.openxmlformats.org/officeDocument/2006/relationships/slideLayout" Target="../slideLayouts/slideLayout772.xml"/><Relationship Id="rId6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4.xml"/><Relationship Id="rId8" Type="http://schemas.openxmlformats.org/officeDocument/2006/relationships/slideLayout" Target="../slideLayouts/slideLayout775.xml"/><Relationship Id="rId9" Type="http://schemas.openxmlformats.org/officeDocument/2006/relationships/slideLayout" Target="../slideLayouts/slideLayout776.xml"/><Relationship Id="rId10" Type="http://schemas.openxmlformats.org/officeDocument/2006/relationships/slideLayout" Target="../slideLayouts/slideLayout777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9.xml"/><Relationship Id="rId12" Type="http://schemas.openxmlformats.org/officeDocument/2006/relationships/theme" Target="../theme/theme72.xml"/><Relationship Id="rId1" Type="http://schemas.openxmlformats.org/officeDocument/2006/relationships/slideLayout" Target="../slideLayouts/slideLayout779.xml"/><Relationship Id="rId2" Type="http://schemas.openxmlformats.org/officeDocument/2006/relationships/slideLayout" Target="../slideLayouts/slideLayout780.xml"/><Relationship Id="rId3" Type="http://schemas.openxmlformats.org/officeDocument/2006/relationships/slideLayout" Target="../slideLayouts/slideLayout781.xml"/><Relationship Id="rId4" Type="http://schemas.openxmlformats.org/officeDocument/2006/relationships/slideLayout" Target="../slideLayouts/slideLayout782.xml"/><Relationship Id="rId5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5.xml"/><Relationship Id="rId8" Type="http://schemas.openxmlformats.org/officeDocument/2006/relationships/slideLayout" Target="../slideLayouts/slideLayout786.xml"/><Relationship Id="rId9" Type="http://schemas.openxmlformats.org/officeDocument/2006/relationships/slideLayout" Target="../slideLayouts/slideLayout787.xml"/><Relationship Id="rId10" Type="http://schemas.openxmlformats.org/officeDocument/2006/relationships/slideLayout" Target="../slideLayouts/slideLayout788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0.xml"/><Relationship Id="rId12" Type="http://schemas.openxmlformats.org/officeDocument/2006/relationships/theme" Target="../theme/theme7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0.xml"/><Relationship Id="rId2" Type="http://schemas.openxmlformats.org/officeDocument/2006/relationships/slideLayout" Target="../slideLayouts/slideLayout791.xml"/><Relationship Id="rId3" Type="http://schemas.openxmlformats.org/officeDocument/2006/relationships/slideLayout" Target="../slideLayouts/slideLayout792.xml"/><Relationship Id="rId4" Type="http://schemas.openxmlformats.org/officeDocument/2006/relationships/slideLayout" Target="../slideLayouts/slideLayout793.xml"/><Relationship Id="rId5" Type="http://schemas.openxmlformats.org/officeDocument/2006/relationships/slideLayout" Target="../slideLayouts/slideLayout794.xml"/><Relationship Id="rId6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6.xml"/><Relationship Id="rId8" Type="http://schemas.openxmlformats.org/officeDocument/2006/relationships/slideLayout" Target="../slideLayouts/slideLayout797.xml"/><Relationship Id="rId9" Type="http://schemas.openxmlformats.org/officeDocument/2006/relationships/slideLayout" Target="../slideLayouts/slideLayout798.xml"/><Relationship Id="rId10" Type="http://schemas.openxmlformats.org/officeDocument/2006/relationships/slideLayout" Target="../slideLayouts/slideLayout799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1.xml"/><Relationship Id="rId12" Type="http://schemas.openxmlformats.org/officeDocument/2006/relationships/theme" Target="../theme/theme7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01.xml"/><Relationship Id="rId2" Type="http://schemas.openxmlformats.org/officeDocument/2006/relationships/slideLayout" Target="../slideLayouts/slideLayout802.xml"/><Relationship Id="rId3" Type="http://schemas.openxmlformats.org/officeDocument/2006/relationships/slideLayout" Target="../slideLayouts/slideLayout803.xml"/><Relationship Id="rId4" Type="http://schemas.openxmlformats.org/officeDocument/2006/relationships/slideLayout" Target="../slideLayouts/slideLayout804.xml"/><Relationship Id="rId5" Type="http://schemas.openxmlformats.org/officeDocument/2006/relationships/slideLayout" Target="../slideLayouts/slideLayout805.xml"/><Relationship Id="rId6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07.xml"/><Relationship Id="rId8" Type="http://schemas.openxmlformats.org/officeDocument/2006/relationships/slideLayout" Target="../slideLayouts/slideLayout808.xml"/><Relationship Id="rId9" Type="http://schemas.openxmlformats.org/officeDocument/2006/relationships/slideLayout" Target="../slideLayouts/slideLayout809.xml"/><Relationship Id="rId10" Type="http://schemas.openxmlformats.org/officeDocument/2006/relationships/slideLayout" Target="../slideLayouts/slideLayout810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image" Target="../media/image1.png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2.xml"/><Relationship Id="rId12" Type="http://schemas.openxmlformats.org/officeDocument/2006/relationships/slideLayout" Target="../slideLayouts/slideLayout823.xml"/><Relationship Id="rId13" Type="http://schemas.openxmlformats.org/officeDocument/2006/relationships/theme" Target="../theme/theme7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812.xml"/><Relationship Id="rId2" Type="http://schemas.openxmlformats.org/officeDocument/2006/relationships/slideLayout" Target="../slideLayouts/slideLayout813.xml"/><Relationship Id="rId3" Type="http://schemas.openxmlformats.org/officeDocument/2006/relationships/slideLayout" Target="../slideLayouts/slideLayout814.xml"/><Relationship Id="rId4" Type="http://schemas.openxmlformats.org/officeDocument/2006/relationships/slideLayout" Target="../slideLayouts/slideLayout815.xml"/><Relationship Id="rId5" Type="http://schemas.openxmlformats.org/officeDocument/2006/relationships/slideLayout" Target="../slideLayouts/slideLayout816.xml"/><Relationship Id="rId6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18.xml"/><Relationship Id="rId8" Type="http://schemas.openxmlformats.org/officeDocument/2006/relationships/slideLayout" Target="../slideLayouts/slideLayout819.xml"/><Relationship Id="rId9" Type="http://schemas.openxmlformats.org/officeDocument/2006/relationships/slideLayout" Target="../slideLayouts/slideLayout820.xml"/><Relationship Id="rId10" Type="http://schemas.openxmlformats.org/officeDocument/2006/relationships/slideLayout" Target="../slideLayouts/slideLayout821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4.xml"/><Relationship Id="rId12" Type="http://schemas.openxmlformats.org/officeDocument/2006/relationships/theme" Target="../theme/theme7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24.xml"/><Relationship Id="rId2" Type="http://schemas.openxmlformats.org/officeDocument/2006/relationships/slideLayout" Target="../slideLayouts/slideLayout825.xml"/><Relationship Id="rId3" Type="http://schemas.openxmlformats.org/officeDocument/2006/relationships/slideLayout" Target="../slideLayouts/slideLayout826.xml"/><Relationship Id="rId4" Type="http://schemas.openxmlformats.org/officeDocument/2006/relationships/slideLayout" Target="../slideLayouts/slideLayout827.xml"/><Relationship Id="rId5" Type="http://schemas.openxmlformats.org/officeDocument/2006/relationships/slideLayout" Target="../slideLayouts/slideLayout828.xml"/><Relationship Id="rId6" Type="http://schemas.openxmlformats.org/officeDocument/2006/relationships/slideLayout" Target="../slideLayouts/slideLayout829.xml"/><Relationship Id="rId7" Type="http://schemas.openxmlformats.org/officeDocument/2006/relationships/slideLayout" Target="../slideLayouts/slideLayout830.xml"/><Relationship Id="rId8" Type="http://schemas.openxmlformats.org/officeDocument/2006/relationships/slideLayout" Target="../slideLayouts/slideLayout831.xml"/><Relationship Id="rId9" Type="http://schemas.openxmlformats.org/officeDocument/2006/relationships/slideLayout" Target="../slideLayouts/slideLayout832.xml"/><Relationship Id="rId10" Type="http://schemas.openxmlformats.org/officeDocument/2006/relationships/slideLayout" Target="../slideLayouts/slideLayout833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5.xml"/><Relationship Id="rId12" Type="http://schemas.openxmlformats.org/officeDocument/2006/relationships/theme" Target="../theme/theme78.xml"/><Relationship Id="rId1" Type="http://schemas.openxmlformats.org/officeDocument/2006/relationships/slideLayout" Target="../slideLayouts/slideLayout835.xml"/><Relationship Id="rId2" Type="http://schemas.openxmlformats.org/officeDocument/2006/relationships/slideLayout" Target="../slideLayouts/slideLayout836.xml"/><Relationship Id="rId3" Type="http://schemas.openxmlformats.org/officeDocument/2006/relationships/slideLayout" Target="../slideLayouts/slideLayout837.xml"/><Relationship Id="rId4" Type="http://schemas.openxmlformats.org/officeDocument/2006/relationships/slideLayout" Target="../slideLayouts/slideLayout838.xml"/><Relationship Id="rId5" Type="http://schemas.openxmlformats.org/officeDocument/2006/relationships/slideLayout" Target="../slideLayouts/slideLayout839.xml"/><Relationship Id="rId6" Type="http://schemas.openxmlformats.org/officeDocument/2006/relationships/slideLayout" Target="../slideLayouts/slideLayout840.xml"/><Relationship Id="rId7" Type="http://schemas.openxmlformats.org/officeDocument/2006/relationships/slideLayout" Target="../slideLayouts/slideLayout841.xml"/><Relationship Id="rId8" Type="http://schemas.openxmlformats.org/officeDocument/2006/relationships/slideLayout" Target="../slideLayouts/slideLayout842.xml"/><Relationship Id="rId9" Type="http://schemas.openxmlformats.org/officeDocument/2006/relationships/slideLayout" Target="../slideLayouts/slideLayout843.xml"/><Relationship Id="rId10" Type="http://schemas.openxmlformats.org/officeDocument/2006/relationships/slideLayout" Target="../slideLayouts/slideLayout844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6.xml"/><Relationship Id="rId12" Type="http://schemas.openxmlformats.org/officeDocument/2006/relationships/theme" Target="../theme/theme7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46.xml"/><Relationship Id="rId2" Type="http://schemas.openxmlformats.org/officeDocument/2006/relationships/slideLayout" Target="../slideLayouts/slideLayout847.xml"/><Relationship Id="rId3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9.xml"/><Relationship Id="rId5" Type="http://schemas.openxmlformats.org/officeDocument/2006/relationships/slideLayout" Target="../slideLayouts/slideLayout850.xml"/><Relationship Id="rId6" Type="http://schemas.openxmlformats.org/officeDocument/2006/relationships/slideLayout" Target="../slideLayouts/slideLayout851.xml"/><Relationship Id="rId7" Type="http://schemas.openxmlformats.org/officeDocument/2006/relationships/slideLayout" Target="../slideLayouts/slideLayout852.xml"/><Relationship Id="rId8" Type="http://schemas.openxmlformats.org/officeDocument/2006/relationships/slideLayout" Target="../slideLayouts/slideLayout853.xml"/><Relationship Id="rId9" Type="http://schemas.openxmlformats.org/officeDocument/2006/relationships/slideLayout" Target="../slideLayouts/slideLayout854.xml"/><Relationship Id="rId10" Type="http://schemas.openxmlformats.org/officeDocument/2006/relationships/slideLayout" Target="../slideLayouts/slideLayout85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7.xml"/><Relationship Id="rId12" Type="http://schemas.openxmlformats.org/officeDocument/2006/relationships/theme" Target="../theme/theme8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57.xml"/><Relationship Id="rId2" Type="http://schemas.openxmlformats.org/officeDocument/2006/relationships/slideLayout" Target="../slideLayouts/slideLayout858.xml"/><Relationship Id="rId3" Type="http://schemas.openxmlformats.org/officeDocument/2006/relationships/slideLayout" Target="../slideLayouts/slideLayout859.xml"/><Relationship Id="rId4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61.xml"/><Relationship Id="rId6" Type="http://schemas.openxmlformats.org/officeDocument/2006/relationships/slideLayout" Target="../slideLayouts/slideLayout862.xml"/><Relationship Id="rId7" Type="http://schemas.openxmlformats.org/officeDocument/2006/relationships/slideLayout" Target="../slideLayouts/slideLayout863.xml"/><Relationship Id="rId8" Type="http://schemas.openxmlformats.org/officeDocument/2006/relationships/slideLayout" Target="../slideLayouts/slideLayout864.xml"/><Relationship Id="rId9" Type="http://schemas.openxmlformats.org/officeDocument/2006/relationships/slideLayout" Target="../slideLayouts/slideLayout865.xml"/><Relationship Id="rId10" Type="http://schemas.openxmlformats.org/officeDocument/2006/relationships/slideLayout" Target="../slideLayouts/slideLayout866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8.xml"/><Relationship Id="rId12" Type="http://schemas.openxmlformats.org/officeDocument/2006/relationships/theme" Target="../theme/theme8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68.xml"/><Relationship Id="rId2" Type="http://schemas.openxmlformats.org/officeDocument/2006/relationships/slideLayout" Target="../slideLayouts/slideLayout869.xml"/><Relationship Id="rId3" Type="http://schemas.openxmlformats.org/officeDocument/2006/relationships/slideLayout" Target="../slideLayouts/slideLayout870.xml"/><Relationship Id="rId4" Type="http://schemas.openxmlformats.org/officeDocument/2006/relationships/slideLayout" Target="../slideLayouts/slideLayout871.xml"/><Relationship Id="rId5" Type="http://schemas.openxmlformats.org/officeDocument/2006/relationships/slideLayout" Target="../slideLayouts/slideLayout872.xml"/><Relationship Id="rId6" Type="http://schemas.openxmlformats.org/officeDocument/2006/relationships/slideLayout" Target="../slideLayouts/slideLayout873.xml"/><Relationship Id="rId7" Type="http://schemas.openxmlformats.org/officeDocument/2006/relationships/slideLayout" Target="../slideLayouts/slideLayout874.xml"/><Relationship Id="rId8" Type="http://schemas.openxmlformats.org/officeDocument/2006/relationships/slideLayout" Target="../slideLayouts/slideLayout875.xml"/><Relationship Id="rId9" Type="http://schemas.openxmlformats.org/officeDocument/2006/relationships/slideLayout" Target="../slideLayouts/slideLayout876.xml"/><Relationship Id="rId10" Type="http://schemas.openxmlformats.org/officeDocument/2006/relationships/slideLayout" Target="../slideLayouts/slideLayout877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9.xml"/><Relationship Id="rId12" Type="http://schemas.openxmlformats.org/officeDocument/2006/relationships/theme" Target="../theme/theme8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79.xml"/><Relationship Id="rId2" Type="http://schemas.openxmlformats.org/officeDocument/2006/relationships/slideLayout" Target="../slideLayouts/slideLayout880.xml"/><Relationship Id="rId3" Type="http://schemas.openxmlformats.org/officeDocument/2006/relationships/slideLayout" Target="../slideLayouts/slideLayout881.xml"/><Relationship Id="rId4" Type="http://schemas.openxmlformats.org/officeDocument/2006/relationships/slideLayout" Target="../slideLayouts/slideLayout882.xml"/><Relationship Id="rId5" Type="http://schemas.openxmlformats.org/officeDocument/2006/relationships/slideLayout" Target="../slideLayouts/slideLayout883.xml"/><Relationship Id="rId6" Type="http://schemas.openxmlformats.org/officeDocument/2006/relationships/slideLayout" Target="../slideLayouts/slideLayout884.xml"/><Relationship Id="rId7" Type="http://schemas.openxmlformats.org/officeDocument/2006/relationships/slideLayout" Target="../slideLayouts/slideLayout885.xml"/><Relationship Id="rId8" Type="http://schemas.openxmlformats.org/officeDocument/2006/relationships/slideLayout" Target="../slideLayouts/slideLayout886.xml"/><Relationship Id="rId9" Type="http://schemas.openxmlformats.org/officeDocument/2006/relationships/slideLayout" Target="../slideLayouts/slideLayout887.xml"/><Relationship Id="rId10" Type="http://schemas.openxmlformats.org/officeDocument/2006/relationships/slideLayout" Target="../slideLayouts/slideLayout888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0.xml"/><Relationship Id="rId12" Type="http://schemas.openxmlformats.org/officeDocument/2006/relationships/slideLayout" Target="../slideLayouts/slideLayout901.xml"/><Relationship Id="rId13" Type="http://schemas.openxmlformats.org/officeDocument/2006/relationships/slideLayout" Target="../slideLayouts/slideLayout902.xml"/><Relationship Id="rId14" Type="http://schemas.openxmlformats.org/officeDocument/2006/relationships/slideLayout" Target="../slideLayouts/slideLayout903.xml"/><Relationship Id="rId15" Type="http://schemas.openxmlformats.org/officeDocument/2006/relationships/theme" Target="../theme/theme83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890.xml"/><Relationship Id="rId2" Type="http://schemas.openxmlformats.org/officeDocument/2006/relationships/slideLayout" Target="../slideLayouts/slideLayout891.xml"/><Relationship Id="rId3" Type="http://schemas.openxmlformats.org/officeDocument/2006/relationships/slideLayout" Target="../slideLayouts/slideLayout892.xml"/><Relationship Id="rId4" Type="http://schemas.openxmlformats.org/officeDocument/2006/relationships/slideLayout" Target="../slideLayouts/slideLayout893.xml"/><Relationship Id="rId5" Type="http://schemas.openxmlformats.org/officeDocument/2006/relationships/slideLayout" Target="../slideLayouts/slideLayout894.xml"/><Relationship Id="rId6" Type="http://schemas.openxmlformats.org/officeDocument/2006/relationships/slideLayout" Target="../slideLayouts/slideLayout895.xml"/><Relationship Id="rId7" Type="http://schemas.openxmlformats.org/officeDocument/2006/relationships/slideLayout" Target="../slideLayouts/slideLayout896.xml"/><Relationship Id="rId8" Type="http://schemas.openxmlformats.org/officeDocument/2006/relationships/slideLayout" Target="../slideLayouts/slideLayout897.xml"/><Relationship Id="rId9" Type="http://schemas.openxmlformats.org/officeDocument/2006/relationships/slideLayout" Target="../slideLayouts/slideLayout898.xml"/><Relationship Id="rId10" Type="http://schemas.openxmlformats.org/officeDocument/2006/relationships/slideLayout" Target="../slideLayouts/slideLayout899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4.xml"/><Relationship Id="rId12" Type="http://schemas.openxmlformats.org/officeDocument/2006/relationships/theme" Target="../theme/theme8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04.xml"/><Relationship Id="rId2" Type="http://schemas.openxmlformats.org/officeDocument/2006/relationships/slideLayout" Target="../slideLayouts/slideLayout905.xml"/><Relationship Id="rId3" Type="http://schemas.openxmlformats.org/officeDocument/2006/relationships/slideLayout" Target="../slideLayouts/slideLayout906.xml"/><Relationship Id="rId4" Type="http://schemas.openxmlformats.org/officeDocument/2006/relationships/slideLayout" Target="../slideLayouts/slideLayout907.xml"/><Relationship Id="rId5" Type="http://schemas.openxmlformats.org/officeDocument/2006/relationships/slideLayout" Target="../slideLayouts/slideLayout908.xml"/><Relationship Id="rId6" Type="http://schemas.openxmlformats.org/officeDocument/2006/relationships/slideLayout" Target="../slideLayouts/slideLayout909.xml"/><Relationship Id="rId7" Type="http://schemas.openxmlformats.org/officeDocument/2006/relationships/slideLayout" Target="../slideLayouts/slideLayout910.xml"/><Relationship Id="rId8" Type="http://schemas.openxmlformats.org/officeDocument/2006/relationships/slideLayout" Target="../slideLayouts/slideLayout911.xml"/><Relationship Id="rId9" Type="http://schemas.openxmlformats.org/officeDocument/2006/relationships/slideLayout" Target="../slideLayouts/slideLayout912.xml"/><Relationship Id="rId10" Type="http://schemas.openxmlformats.org/officeDocument/2006/relationships/slideLayout" Target="../slideLayouts/slideLayout913.xml"/></Relationships>
</file>

<file path=ppt/slideMasters/_rels/slideMaster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5.xml"/><Relationship Id="rId12" Type="http://schemas.openxmlformats.org/officeDocument/2006/relationships/theme" Target="../theme/theme8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15.xml"/><Relationship Id="rId2" Type="http://schemas.openxmlformats.org/officeDocument/2006/relationships/slideLayout" Target="../slideLayouts/slideLayout916.xml"/><Relationship Id="rId3" Type="http://schemas.openxmlformats.org/officeDocument/2006/relationships/slideLayout" Target="../slideLayouts/slideLayout917.xml"/><Relationship Id="rId4" Type="http://schemas.openxmlformats.org/officeDocument/2006/relationships/slideLayout" Target="../slideLayouts/slideLayout918.xml"/><Relationship Id="rId5" Type="http://schemas.openxmlformats.org/officeDocument/2006/relationships/slideLayout" Target="../slideLayouts/slideLayout919.xml"/><Relationship Id="rId6" Type="http://schemas.openxmlformats.org/officeDocument/2006/relationships/slideLayout" Target="../slideLayouts/slideLayout920.xml"/><Relationship Id="rId7" Type="http://schemas.openxmlformats.org/officeDocument/2006/relationships/slideLayout" Target="../slideLayouts/slideLayout921.xml"/><Relationship Id="rId8" Type="http://schemas.openxmlformats.org/officeDocument/2006/relationships/slideLayout" Target="../slideLayouts/slideLayout922.xml"/><Relationship Id="rId9" Type="http://schemas.openxmlformats.org/officeDocument/2006/relationships/slideLayout" Target="../slideLayouts/slideLayout923.xml"/><Relationship Id="rId10" Type="http://schemas.openxmlformats.org/officeDocument/2006/relationships/slideLayout" Target="../slideLayouts/slideLayout924.xml"/></Relationships>
</file>

<file path=ppt/slideMasters/_rels/slideMaster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6.xml"/><Relationship Id="rId12" Type="http://schemas.openxmlformats.org/officeDocument/2006/relationships/theme" Target="../theme/theme8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6.xml"/><Relationship Id="rId2" Type="http://schemas.openxmlformats.org/officeDocument/2006/relationships/slideLayout" Target="../slideLayouts/slideLayout927.xml"/><Relationship Id="rId3" Type="http://schemas.openxmlformats.org/officeDocument/2006/relationships/slideLayout" Target="../slideLayouts/slideLayout928.xml"/><Relationship Id="rId4" Type="http://schemas.openxmlformats.org/officeDocument/2006/relationships/slideLayout" Target="../slideLayouts/slideLayout929.xml"/><Relationship Id="rId5" Type="http://schemas.openxmlformats.org/officeDocument/2006/relationships/slideLayout" Target="../slideLayouts/slideLayout930.xml"/><Relationship Id="rId6" Type="http://schemas.openxmlformats.org/officeDocument/2006/relationships/slideLayout" Target="../slideLayouts/slideLayout931.xml"/><Relationship Id="rId7" Type="http://schemas.openxmlformats.org/officeDocument/2006/relationships/slideLayout" Target="../slideLayouts/slideLayout932.xml"/><Relationship Id="rId8" Type="http://schemas.openxmlformats.org/officeDocument/2006/relationships/slideLayout" Target="../slideLayouts/slideLayout933.xml"/><Relationship Id="rId9" Type="http://schemas.openxmlformats.org/officeDocument/2006/relationships/slideLayout" Target="../slideLayouts/slideLayout934.xml"/><Relationship Id="rId10" Type="http://schemas.openxmlformats.org/officeDocument/2006/relationships/slideLayout" Target="../slideLayouts/slideLayout935.xml"/></Relationships>
</file>

<file path=ppt/slideMasters/_rels/slideMaster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7.xml"/><Relationship Id="rId12" Type="http://schemas.openxmlformats.org/officeDocument/2006/relationships/theme" Target="../theme/theme8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37.xml"/><Relationship Id="rId2" Type="http://schemas.openxmlformats.org/officeDocument/2006/relationships/slideLayout" Target="../slideLayouts/slideLayout938.xml"/><Relationship Id="rId3" Type="http://schemas.openxmlformats.org/officeDocument/2006/relationships/slideLayout" Target="../slideLayouts/slideLayout939.xml"/><Relationship Id="rId4" Type="http://schemas.openxmlformats.org/officeDocument/2006/relationships/slideLayout" Target="../slideLayouts/slideLayout940.xml"/><Relationship Id="rId5" Type="http://schemas.openxmlformats.org/officeDocument/2006/relationships/slideLayout" Target="../slideLayouts/slideLayout941.xml"/><Relationship Id="rId6" Type="http://schemas.openxmlformats.org/officeDocument/2006/relationships/slideLayout" Target="../slideLayouts/slideLayout942.xml"/><Relationship Id="rId7" Type="http://schemas.openxmlformats.org/officeDocument/2006/relationships/slideLayout" Target="../slideLayouts/slideLayout943.xml"/><Relationship Id="rId8" Type="http://schemas.openxmlformats.org/officeDocument/2006/relationships/slideLayout" Target="../slideLayouts/slideLayout944.xml"/><Relationship Id="rId9" Type="http://schemas.openxmlformats.org/officeDocument/2006/relationships/slideLayout" Target="../slideLayouts/slideLayout945.xml"/><Relationship Id="rId10" Type="http://schemas.openxmlformats.org/officeDocument/2006/relationships/slideLayout" Target="../slideLayouts/slideLayout946.xml"/></Relationships>
</file>

<file path=ppt/slideMasters/_rels/slideMaster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8.xml"/><Relationship Id="rId12" Type="http://schemas.openxmlformats.org/officeDocument/2006/relationships/theme" Target="../theme/theme8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48.xml"/><Relationship Id="rId2" Type="http://schemas.openxmlformats.org/officeDocument/2006/relationships/slideLayout" Target="../slideLayouts/slideLayout949.xml"/><Relationship Id="rId3" Type="http://schemas.openxmlformats.org/officeDocument/2006/relationships/slideLayout" Target="../slideLayouts/slideLayout950.xml"/><Relationship Id="rId4" Type="http://schemas.openxmlformats.org/officeDocument/2006/relationships/slideLayout" Target="../slideLayouts/slideLayout951.xml"/><Relationship Id="rId5" Type="http://schemas.openxmlformats.org/officeDocument/2006/relationships/slideLayout" Target="../slideLayouts/slideLayout952.xml"/><Relationship Id="rId6" Type="http://schemas.openxmlformats.org/officeDocument/2006/relationships/slideLayout" Target="../slideLayouts/slideLayout953.xml"/><Relationship Id="rId7" Type="http://schemas.openxmlformats.org/officeDocument/2006/relationships/slideLayout" Target="../slideLayouts/slideLayout954.xml"/><Relationship Id="rId8" Type="http://schemas.openxmlformats.org/officeDocument/2006/relationships/slideLayout" Target="../slideLayouts/slideLayout955.xml"/><Relationship Id="rId9" Type="http://schemas.openxmlformats.org/officeDocument/2006/relationships/slideLayout" Target="../slideLayouts/slideLayout956.xml"/><Relationship Id="rId10" Type="http://schemas.openxmlformats.org/officeDocument/2006/relationships/slideLayout" Target="../slideLayouts/slideLayout957.xml"/></Relationships>
</file>

<file path=ppt/slideMasters/_rels/slideMaster8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9.xml"/><Relationship Id="rId12" Type="http://schemas.openxmlformats.org/officeDocument/2006/relationships/theme" Target="../theme/theme8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59.xml"/><Relationship Id="rId2" Type="http://schemas.openxmlformats.org/officeDocument/2006/relationships/slideLayout" Target="../slideLayouts/slideLayout960.xml"/><Relationship Id="rId3" Type="http://schemas.openxmlformats.org/officeDocument/2006/relationships/slideLayout" Target="../slideLayouts/slideLayout961.xml"/><Relationship Id="rId4" Type="http://schemas.openxmlformats.org/officeDocument/2006/relationships/slideLayout" Target="../slideLayouts/slideLayout962.xml"/><Relationship Id="rId5" Type="http://schemas.openxmlformats.org/officeDocument/2006/relationships/slideLayout" Target="../slideLayouts/slideLayout963.xml"/><Relationship Id="rId6" Type="http://schemas.openxmlformats.org/officeDocument/2006/relationships/slideLayout" Target="../slideLayouts/slideLayout964.xml"/><Relationship Id="rId7" Type="http://schemas.openxmlformats.org/officeDocument/2006/relationships/slideLayout" Target="../slideLayouts/slideLayout965.xml"/><Relationship Id="rId8" Type="http://schemas.openxmlformats.org/officeDocument/2006/relationships/slideLayout" Target="../slideLayouts/slideLayout966.xml"/><Relationship Id="rId9" Type="http://schemas.openxmlformats.org/officeDocument/2006/relationships/slideLayout" Target="../slideLayouts/slideLayout967.xml"/><Relationship Id="rId10" Type="http://schemas.openxmlformats.org/officeDocument/2006/relationships/slideLayout" Target="../slideLayouts/slideLayout96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0.xml"/><Relationship Id="rId12" Type="http://schemas.openxmlformats.org/officeDocument/2006/relationships/slideLayout" Target="../slideLayouts/slideLayout981.xml"/><Relationship Id="rId13" Type="http://schemas.openxmlformats.org/officeDocument/2006/relationships/theme" Target="../theme/theme90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970.xml"/><Relationship Id="rId2" Type="http://schemas.openxmlformats.org/officeDocument/2006/relationships/slideLayout" Target="../slideLayouts/slideLayout971.xml"/><Relationship Id="rId3" Type="http://schemas.openxmlformats.org/officeDocument/2006/relationships/slideLayout" Target="../slideLayouts/slideLayout972.xml"/><Relationship Id="rId4" Type="http://schemas.openxmlformats.org/officeDocument/2006/relationships/slideLayout" Target="../slideLayouts/slideLayout973.xml"/><Relationship Id="rId5" Type="http://schemas.openxmlformats.org/officeDocument/2006/relationships/slideLayout" Target="../slideLayouts/slideLayout974.xml"/><Relationship Id="rId6" Type="http://schemas.openxmlformats.org/officeDocument/2006/relationships/slideLayout" Target="../slideLayouts/slideLayout975.xml"/><Relationship Id="rId7" Type="http://schemas.openxmlformats.org/officeDocument/2006/relationships/slideLayout" Target="../slideLayouts/slideLayout976.xml"/><Relationship Id="rId8" Type="http://schemas.openxmlformats.org/officeDocument/2006/relationships/slideLayout" Target="../slideLayouts/slideLayout977.xml"/><Relationship Id="rId9" Type="http://schemas.openxmlformats.org/officeDocument/2006/relationships/slideLayout" Target="../slideLayouts/slideLayout978.xml"/><Relationship Id="rId10" Type="http://schemas.openxmlformats.org/officeDocument/2006/relationships/slideLayout" Target="../slideLayouts/slideLayout979.xml"/></Relationships>
</file>

<file path=ppt/slideMasters/_rels/slideMaster9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2.xml"/><Relationship Id="rId12" Type="http://schemas.openxmlformats.org/officeDocument/2006/relationships/theme" Target="../theme/theme9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82.xml"/><Relationship Id="rId2" Type="http://schemas.openxmlformats.org/officeDocument/2006/relationships/slideLayout" Target="../slideLayouts/slideLayout983.xml"/><Relationship Id="rId3" Type="http://schemas.openxmlformats.org/officeDocument/2006/relationships/slideLayout" Target="../slideLayouts/slideLayout984.xml"/><Relationship Id="rId4" Type="http://schemas.openxmlformats.org/officeDocument/2006/relationships/slideLayout" Target="../slideLayouts/slideLayout985.xml"/><Relationship Id="rId5" Type="http://schemas.openxmlformats.org/officeDocument/2006/relationships/slideLayout" Target="../slideLayouts/slideLayout986.xml"/><Relationship Id="rId6" Type="http://schemas.openxmlformats.org/officeDocument/2006/relationships/slideLayout" Target="../slideLayouts/slideLayout987.xml"/><Relationship Id="rId7" Type="http://schemas.openxmlformats.org/officeDocument/2006/relationships/slideLayout" Target="../slideLayouts/slideLayout988.xml"/><Relationship Id="rId8" Type="http://schemas.openxmlformats.org/officeDocument/2006/relationships/slideLayout" Target="../slideLayouts/slideLayout989.xml"/><Relationship Id="rId9" Type="http://schemas.openxmlformats.org/officeDocument/2006/relationships/slideLayout" Target="../slideLayouts/slideLayout990.xml"/><Relationship Id="rId10" Type="http://schemas.openxmlformats.org/officeDocument/2006/relationships/slideLayout" Target="../slideLayouts/slideLayout991.xml"/></Relationships>
</file>

<file path=ppt/slideMasters/_rels/slideMaster9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3.xml"/><Relationship Id="rId12" Type="http://schemas.openxmlformats.org/officeDocument/2006/relationships/theme" Target="../theme/theme9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93.xml"/><Relationship Id="rId2" Type="http://schemas.openxmlformats.org/officeDocument/2006/relationships/slideLayout" Target="../slideLayouts/slideLayout994.xml"/><Relationship Id="rId3" Type="http://schemas.openxmlformats.org/officeDocument/2006/relationships/slideLayout" Target="../slideLayouts/slideLayout995.xml"/><Relationship Id="rId4" Type="http://schemas.openxmlformats.org/officeDocument/2006/relationships/slideLayout" Target="../slideLayouts/slideLayout996.xml"/><Relationship Id="rId5" Type="http://schemas.openxmlformats.org/officeDocument/2006/relationships/slideLayout" Target="../slideLayouts/slideLayout997.xml"/><Relationship Id="rId6" Type="http://schemas.openxmlformats.org/officeDocument/2006/relationships/slideLayout" Target="../slideLayouts/slideLayout998.xml"/><Relationship Id="rId7" Type="http://schemas.openxmlformats.org/officeDocument/2006/relationships/slideLayout" Target="../slideLayouts/slideLayout999.xml"/><Relationship Id="rId8" Type="http://schemas.openxmlformats.org/officeDocument/2006/relationships/slideLayout" Target="../slideLayouts/slideLayout1000.xml"/><Relationship Id="rId9" Type="http://schemas.openxmlformats.org/officeDocument/2006/relationships/slideLayout" Target="../slideLayouts/slideLayout1001.xml"/><Relationship Id="rId10" Type="http://schemas.openxmlformats.org/officeDocument/2006/relationships/slideLayout" Target="../slideLayouts/slideLayout1002.xml"/></Relationships>
</file>

<file path=ppt/slideMasters/_rels/slideMaster9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4.xml"/><Relationship Id="rId12" Type="http://schemas.openxmlformats.org/officeDocument/2006/relationships/theme" Target="../theme/theme9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04.xml"/><Relationship Id="rId2" Type="http://schemas.openxmlformats.org/officeDocument/2006/relationships/slideLayout" Target="../slideLayouts/slideLayout1005.xml"/><Relationship Id="rId3" Type="http://schemas.openxmlformats.org/officeDocument/2006/relationships/slideLayout" Target="../slideLayouts/slideLayout1006.xml"/><Relationship Id="rId4" Type="http://schemas.openxmlformats.org/officeDocument/2006/relationships/slideLayout" Target="../slideLayouts/slideLayout1007.xml"/><Relationship Id="rId5" Type="http://schemas.openxmlformats.org/officeDocument/2006/relationships/slideLayout" Target="../slideLayouts/slideLayout1008.xml"/><Relationship Id="rId6" Type="http://schemas.openxmlformats.org/officeDocument/2006/relationships/slideLayout" Target="../slideLayouts/slideLayout1009.xml"/><Relationship Id="rId7" Type="http://schemas.openxmlformats.org/officeDocument/2006/relationships/slideLayout" Target="../slideLayouts/slideLayout1010.xml"/><Relationship Id="rId8" Type="http://schemas.openxmlformats.org/officeDocument/2006/relationships/slideLayout" Target="../slideLayouts/slideLayout1011.xml"/><Relationship Id="rId9" Type="http://schemas.openxmlformats.org/officeDocument/2006/relationships/slideLayout" Target="../slideLayouts/slideLayout1012.xml"/><Relationship Id="rId10" Type="http://schemas.openxmlformats.org/officeDocument/2006/relationships/slideLayout" Target="../slideLayouts/slideLayout1013.xml"/></Relationships>
</file>

<file path=ppt/slideMasters/_rels/slideMaster9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5.xml"/><Relationship Id="rId12" Type="http://schemas.openxmlformats.org/officeDocument/2006/relationships/theme" Target="../theme/theme9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15.xml"/><Relationship Id="rId2" Type="http://schemas.openxmlformats.org/officeDocument/2006/relationships/slideLayout" Target="../slideLayouts/slideLayout1016.xml"/><Relationship Id="rId3" Type="http://schemas.openxmlformats.org/officeDocument/2006/relationships/slideLayout" Target="../slideLayouts/slideLayout1017.xml"/><Relationship Id="rId4" Type="http://schemas.openxmlformats.org/officeDocument/2006/relationships/slideLayout" Target="../slideLayouts/slideLayout1018.xml"/><Relationship Id="rId5" Type="http://schemas.openxmlformats.org/officeDocument/2006/relationships/slideLayout" Target="../slideLayouts/slideLayout1019.xml"/><Relationship Id="rId6" Type="http://schemas.openxmlformats.org/officeDocument/2006/relationships/slideLayout" Target="../slideLayouts/slideLayout1020.xml"/><Relationship Id="rId7" Type="http://schemas.openxmlformats.org/officeDocument/2006/relationships/slideLayout" Target="../slideLayouts/slideLayout1021.xml"/><Relationship Id="rId8" Type="http://schemas.openxmlformats.org/officeDocument/2006/relationships/slideLayout" Target="../slideLayouts/slideLayout1022.xml"/><Relationship Id="rId9" Type="http://schemas.openxmlformats.org/officeDocument/2006/relationships/slideLayout" Target="../slideLayouts/slideLayout1023.xml"/><Relationship Id="rId10" Type="http://schemas.openxmlformats.org/officeDocument/2006/relationships/slideLayout" Target="../slideLayouts/slideLayout1024.xml"/></Relationships>
</file>

<file path=ppt/slideMasters/_rels/slideMaster9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6.xml"/><Relationship Id="rId12" Type="http://schemas.openxmlformats.org/officeDocument/2006/relationships/slideLayout" Target="../slideLayouts/slideLayout1037.xml"/><Relationship Id="rId13" Type="http://schemas.openxmlformats.org/officeDocument/2006/relationships/theme" Target="../theme/theme9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026.xml"/><Relationship Id="rId2" Type="http://schemas.openxmlformats.org/officeDocument/2006/relationships/slideLayout" Target="../slideLayouts/slideLayout1027.xml"/><Relationship Id="rId3" Type="http://schemas.openxmlformats.org/officeDocument/2006/relationships/slideLayout" Target="../slideLayouts/slideLayout1028.xml"/><Relationship Id="rId4" Type="http://schemas.openxmlformats.org/officeDocument/2006/relationships/slideLayout" Target="../slideLayouts/slideLayout1029.xml"/><Relationship Id="rId5" Type="http://schemas.openxmlformats.org/officeDocument/2006/relationships/slideLayout" Target="../slideLayouts/slideLayout1030.xml"/><Relationship Id="rId6" Type="http://schemas.openxmlformats.org/officeDocument/2006/relationships/slideLayout" Target="../slideLayouts/slideLayout1031.xml"/><Relationship Id="rId7" Type="http://schemas.openxmlformats.org/officeDocument/2006/relationships/slideLayout" Target="../slideLayouts/slideLayout1032.xml"/><Relationship Id="rId8" Type="http://schemas.openxmlformats.org/officeDocument/2006/relationships/slideLayout" Target="../slideLayouts/slideLayout1033.xml"/><Relationship Id="rId9" Type="http://schemas.openxmlformats.org/officeDocument/2006/relationships/slideLayout" Target="../slideLayouts/slideLayout1034.xml"/><Relationship Id="rId10" Type="http://schemas.openxmlformats.org/officeDocument/2006/relationships/slideLayout" Target="../slideLayouts/slideLayout1035.xml"/></Relationships>
</file>

<file path=ppt/slideMasters/_rels/slideMaster9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8.xml"/><Relationship Id="rId12" Type="http://schemas.openxmlformats.org/officeDocument/2006/relationships/theme" Target="../theme/theme9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8.xml"/><Relationship Id="rId2" Type="http://schemas.openxmlformats.org/officeDocument/2006/relationships/slideLayout" Target="../slideLayouts/slideLayout1039.xml"/><Relationship Id="rId3" Type="http://schemas.openxmlformats.org/officeDocument/2006/relationships/slideLayout" Target="../slideLayouts/slideLayout1040.xml"/><Relationship Id="rId4" Type="http://schemas.openxmlformats.org/officeDocument/2006/relationships/slideLayout" Target="../slideLayouts/slideLayout1041.xml"/><Relationship Id="rId5" Type="http://schemas.openxmlformats.org/officeDocument/2006/relationships/slideLayout" Target="../slideLayouts/slideLayout1042.xml"/><Relationship Id="rId6" Type="http://schemas.openxmlformats.org/officeDocument/2006/relationships/slideLayout" Target="../slideLayouts/slideLayout1043.xml"/><Relationship Id="rId7" Type="http://schemas.openxmlformats.org/officeDocument/2006/relationships/slideLayout" Target="../slideLayouts/slideLayout1044.xml"/><Relationship Id="rId8" Type="http://schemas.openxmlformats.org/officeDocument/2006/relationships/slideLayout" Target="../slideLayouts/slideLayout1045.xml"/><Relationship Id="rId9" Type="http://schemas.openxmlformats.org/officeDocument/2006/relationships/slideLayout" Target="../slideLayouts/slideLayout1046.xml"/><Relationship Id="rId10" Type="http://schemas.openxmlformats.org/officeDocument/2006/relationships/slideLayout" Target="../slideLayouts/slideLayout1047.xml"/></Relationships>
</file>

<file path=ppt/slideMasters/_rels/slideMaster9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9.xml"/><Relationship Id="rId12" Type="http://schemas.openxmlformats.org/officeDocument/2006/relationships/theme" Target="../theme/theme9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9.xml"/><Relationship Id="rId2" Type="http://schemas.openxmlformats.org/officeDocument/2006/relationships/slideLayout" Target="../slideLayouts/slideLayout1050.xml"/><Relationship Id="rId3" Type="http://schemas.openxmlformats.org/officeDocument/2006/relationships/slideLayout" Target="../slideLayouts/slideLayout1051.xml"/><Relationship Id="rId4" Type="http://schemas.openxmlformats.org/officeDocument/2006/relationships/slideLayout" Target="../slideLayouts/slideLayout1052.xml"/><Relationship Id="rId5" Type="http://schemas.openxmlformats.org/officeDocument/2006/relationships/slideLayout" Target="../slideLayouts/slideLayout1053.xml"/><Relationship Id="rId6" Type="http://schemas.openxmlformats.org/officeDocument/2006/relationships/slideLayout" Target="../slideLayouts/slideLayout1054.xml"/><Relationship Id="rId7" Type="http://schemas.openxmlformats.org/officeDocument/2006/relationships/slideLayout" Target="../slideLayouts/slideLayout1055.xml"/><Relationship Id="rId8" Type="http://schemas.openxmlformats.org/officeDocument/2006/relationships/slideLayout" Target="../slideLayouts/slideLayout1056.xml"/><Relationship Id="rId9" Type="http://schemas.openxmlformats.org/officeDocument/2006/relationships/slideLayout" Target="../slideLayouts/slideLayout1057.xml"/><Relationship Id="rId10" Type="http://schemas.openxmlformats.org/officeDocument/2006/relationships/slideLayout" Target="../slideLayouts/slideLayout1058.xml"/></Relationships>
</file>

<file path=ppt/slideMasters/_rels/slideMaster9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0.xml"/><Relationship Id="rId12" Type="http://schemas.openxmlformats.org/officeDocument/2006/relationships/theme" Target="../theme/theme9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60.xml"/><Relationship Id="rId2" Type="http://schemas.openxmlformats.org/officeDocument/2006/relationships/slideLayout" Target="../slideLayouts/slideLayout1061.xml"/><Relationship Id="rId3" Type="http://schemas.openxmlformats.org/officeDocument/2006/relationships/slideLayout" Target="../slideLayouts/slideLayout1062.xml"/><Relationship Id="rId4" Type="http://schemas.openxmlformats.org/officeDocument/2006/relationships/slideLayout" Target="../slideLayouts/slideLayout1063.xml"/><Relationship Id="rId5" Type="http://schemas.openxmlformats.org/officeDocument/2006/relationships/slideLayout" Target="../slideLayouts/slideLayout1064.xml"/><Relationship Id="rId6" Type="http://schemas.openxmlformats.org/officeDocument/2006/relationships/slideLayout" Target="../slideLayouts/slideLayout1065.xml"/><Relationship Id="rId7" Type="http://schemas.openxmlformats.org/officeDocument/2006/relationships/slideLayout" Target="../slideLayouts/slideLayout1066.xml"/><Relationship Id="rId8" Type="http://schemas.openxmlformats.org/officeDocument/2006/relationships/slideLayout" Target="../slideLayouts/slideLayout1067.xml"/><Relationship Id="rId9" Type="http://schemas.openxmlformats.org/officeDocument/2006/relationships/slideLayout" Target="../slideLayouts/slideLayout1068.xml"/><Relationship Id="rId10" Type="http://schemas.openxmlformats.org/officeDocument/2006/relationships/slideLayout" Target="../slideLayouts/slideLayout1069.xml"/></Relationships>
</file>

<file path=ppt/slideMasters/_rels/slideMaster9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1.xml"/><Relationship Id="rId12" Type="http://schemas.openxmlformats.org/officeDocument/2006/relationships/theme" Target="../theme/theme9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71.xml"/><Relationship Id="rId2" Type="http://schemas.openxmlformats.org/officeDocument/2006/relationships/slideLayout" Target="../slideLayouts/slideLayout1072.xml"/><Relationship Id="rId3" Type="http://schemas.openxmlformats.org/officeDocument/2006/relationships/slideLayout" Target="../slideLayouts/slideLayout1073.xml"/><Relationship Id="rId4" Type="http://schemas.openxmlformats.org/officeDocument/2006/relationships/slideLayout" Target="../slideLayouts/slideLayout1074.xml"/><Relationship Id="rId5" Type="http://schemas.openxmlformats.org/officeDocument/2006/relationships/slideLayout" Target="../slideLayouts/slideLayout1075.xml"/><Relationship Id="rId6" Type="http://schemas.openxmlformats.org/officeDocument/2006/relationships/slideLayout" Target="../slideLayouts/slideLayout1076.xml"/><Relationship Id="rId7" Type="http://schemas.openxmlformats.org/officeDocument/2006/relationships/slideLayout" Target="../slideLayouts/slideLayout1077.xml"/><Relationship Id="rId8" Type="http://schemas.openxmlformats.org/officeDocument/2006/relationships/slideLayout" Target="../slideLayouts/slideLayout1078.xml"/><Relationship Id="rId9" Type="http://schemas.openxmlformats.org/officeDocument/2006/relationships/slideLayout" Target="../slideLayouts/slideLayout1079.xml"/><Relationship Id="rId10" Type="http://schemas.openxmlformats.org/officeDocument/2006/relationships/slideLayout" Target="../slideLayouts/slideLayout10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680" tIns="186840" rIns="373680" bIns="18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680" tIns="186840" rIns="373680" bIns="18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680" tIns="186840" rIns="373680" bIns="18684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654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307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961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61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7403" indent="-1167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80759" indent="-11079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80587" indent="-119442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61518" indent="-10755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23520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80054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6594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93127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9668" indent="-1156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6540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3073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9613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6144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82685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9221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5758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52295" algn="l" defTabSz="31130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768100" y="1390279"/>
            <a:ext cx="16071339" cy="284778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42819" y="1441897"/>
            <a:ext cx="26420606" cy="2796405"/>
          </a:xfrm>
          <a:prstGeom prst="rect">
            <a:avLst/>
          </a:prstGeom>
        </p:spPr>
        <p:txBody>
          <a:bodyPr vert="horz" lIns="372905" tIns="186438" rIns="372905" bIns="186438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85723" y="32898346"/>
            <a:ext cx="28947617" cy="321169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/>
        </p:nvPicPr>
        <p:blipFill>
          <a:blip r:embed="rId18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3" y="33041292"/>
            <a:ext cx="8074382" cy="2691103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580563" y="33562426"/>
            <a:ext cx="11700405" cy="17737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 ftr="0" dt="0"/>
  <p:txStyles>
    <p:titleStyle>
      <a:lvl1pPr algn="l" defTabSz="1553275" rtl="0" eaLnBrk="1" latinLnBrk="0" hangingPunct="1">
        <a:spcBef>
          <a:spcPct val="0"/>
        </a:spcBef>
        <a:buNone/>
        <a:defRPr sz="12329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164951" indent="-1164951" algn="l" defTabSz="1553275" rtl="0" eaLnBrk="1" latinLnBrk="0" hangingPunct="1">
        <a:spcBef>
          <a:spcPct val="20000"/>
        </a:spcBef>
        <a:buFont typeface="Arial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24072" indent="-970789" algn="l" defTabSz="1553275" rtl="0" eaLnBrk="1" latinLnBrk="0" hangingPunct="1">
        <a:spcBef>
          <a:spcPct val="20000"/>
        </a:spcBef>
        <a:buFont typeface="Arial"/>
        <a:buChar char="–"/>
        <a:defRPr sz="9413" kern="1200">
          <a:solidFill>
            <a:schemeClr val="tx1"/>
          </a:solidFill>
          <a:latin typeface="+mn-lt"/>
          <a:ea typeface="+mn-ea"/>
          <a:cs typeface="+mn-cs"/>
        </a:defRPr>
      </a:lvl2pPr>
      <a:lvl3pPr marL="3883181" indent="-776645" algn="l" defTabSz="1553275" rtl="0" eaLnBrk="1" latinLnBrk="0" hangingPunct="1">
        <a:spcBef>
          <a:spcPct val="20000"/>
        </a:spcBef>
        <a:buFont typeface="Arial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436450" indent="-776645" algn="l" defTabSz="1553275" rtl="0" eaLnBrk="1" latinLnBrk="0" hangingPunct="1">
        <a:spcBef>
          <a:spcPct val="20000"/>
        </a:spcBef>
        <a:buFont typeface="Arial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989730" indent="-776645" algn="l" defTabSz="1553275" rtl="0" eaLnBrk="1" latinLnBrk="0" hangingPunct="1">
        <a:spcBef>
          <a:spcPct val="20000"/>
        </a:spcBef>
        <a:buFont typeface="Arial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3005" indent="-776645" algn="l" defTabSz="1553275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6274" indent="-776645" algn="l" defTabSz="1553275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649547" indent="-776645" algn="l" defTabSz="1553275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202824" indent="-776645" algn="l" defTabSz="1553275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275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6546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9820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3091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6368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9639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2919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6182" algn="l" defTabSz="15532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515" tIns="204280" rIns="408515" bIns="20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515" tIns="204280" rIns="408515" bIns="20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161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32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484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0646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6211" indent="-12762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3344" indent="-12112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5005" indent="-13057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6682" indent="-11757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6990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8599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0222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1842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63462" indent="-1264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1619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3236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4847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6465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8079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09708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11313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12936" algn="l" defTabSz="340323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403" tIns="204228" rIns="408403" bIns="204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403" tIns="204228" rIns="408403" bIns="204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115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22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344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045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5859" indent="-1275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2656" indent="-12109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3956" indent="-13054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5309" indent="-11754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5267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6410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57562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58715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59866" indent="-12640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1150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2299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3440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4594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5741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06900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08038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09192" algn="l" defTabSz="340229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2"/>
            <a:ext cx="25923241" cy="4158302"/>
          </a:xfrm>
          <a:prstGeom prst="rect">
            <a:avLst/>
          </a:prstGeom>
        </p:spPr>
        <p:txBody>
          <a:bodyPr vert="horz" lIns="0" tIns="204140" rIns="0" bIns="20414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6800120"/>
            <a:ext cx="25923241" cy="25358151"/>
          </a:xfrm>
          <a:prstGeom prst="rect">
            <a:avLst/>
          </a:prstGeom>
        </p:spPr>
        <p:txBody>
          <a:bodyPr vert="horz" lIns="408220" tIns="204140" rIns="408220" bIns="20414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6838"/>
            <a:ext cx="67208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083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4" y="33366838"/>
            <a:ext cx="91211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083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6838"/>
            <a:ext cx="67208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0838"/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0083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00838" rtl="0" eaLnBrk="1" latinLnBrk="0" hangingPunct="1">
        <a:spcBef>
          <a:spcPct val="0"/>
        </a:spcBef>
        <a:buNone/>
        <a:defRPr sz="16495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275314" indent="-1275314" algn="l" defTabSz="3400838" rtl="0" eaLnBrk="1" latinLnBrk="0" hangingPunct="1">
        <a:spcBef>
          <a:spcPct val="20000"/>
        </a:spcBef>
        <a:buFont typeface="Arial" pitchFamily="34" charset="0"/>
        <a:buChar char="•"/>
        <a:defRPr sz="12079" kern="1200">
          <a:solidFill>
            <a:schemeClr val="tx1"/>
          </a:solidFill>
          <a:latin typeface="+mn-lt"/>
          <a:ea typeface="+mn-ea"/>
          <a:cs typeface="+mn-cs"/>
        </a:defRPr>
      </a:lvl1pPr>
      <a:lvl2pPr marL="2763185" indent="-1062790" algn="l" defTabSz="3400838" rtl="0" eaLnBrk="1" latinLnBrk="0" hangingPunct="1">
        <a:spcBef>
          <a:spcPct val="20000"/>
        </a:spcBef>
        <a:buFont typeface="Arial" pitchFamily="34" charset="0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51051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8997" kern="1200">
          <a:solidFill>
            <a:schemeClr val="tx1"/>
          </a:solidFill>
          <a:latin typeface="+mn-lt"/>
          <a:ea typeface="+mn-ea"/>
          <a:cs typeface="+mn-cs"/>
        </a:defRPr>
      </a:lvl3pPr>
      <a:lvl4pPr marL="5951463" indent="-850194" algn="l" defTabSz="3400838" rtl="0" eaLnBrk="1" latinLnBrk="0" hangingPunct="1">
        <a:spcBef>
          <a:spcPct val="20000"/>
        </a:spcBef>
        <a:buFont typeface="Arial" pitchFamily="34" charset="0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51891" indent="-850194" algn="l" defTabSz="3400838" rtl="0" eaLnBrk="1" latinLnBrk="0" hangingPunct="1">
        <a:spcBef>
          <a:spcPct val="20000"/>
        </a:spcBef>
        <a:buFont typeface="Arial" pitchFamily="34" charset="0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352307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52726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753148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453564" indent="-850194" algn="l" defTabSz="340083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0419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0838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1262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1681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2099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02515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02933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03356" algn="l" defTabSz="340083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178" tIns="204118" rIns="408178" bIns="20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178" tIns="204118" rIns="408178" bIns="20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178" tIns="204118" rIns="408178" bIns="20411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178" tIns="204118" rIns="408178" bIns="20411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03" tIns="170076" rIns="340103" bIns="1700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03" tIns="170076" rIns="340103" bIns="1700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021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042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06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0085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5155" indent="-12751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1284" indent="-12102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1867" indent="-130468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2566" indent="-11747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1825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2034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52251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52472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52685" indent="-126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0212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0429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0635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0852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1060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01286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01489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5" algn="l" defTabSz="340042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063" tIns="204065" rIns="408063" bIns="20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063" tIns="204065" rIns="408063" bIns="20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974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949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923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898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4803" indent="-1274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0598" indent="-1209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0821" indent="-13043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1198" indent="-11744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0106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9847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9598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9351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9095" indent="-1263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9744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9495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9233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8984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98723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98482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98217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97965" algn="l" defTabSz="339949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953" tIns="204010" rIns="407953" bIns="20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953" tIns="204010" rIns="407953" bIns="20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927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855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783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711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4449" indent="-1274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9913" indent="-12095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9775" indent="-13039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9824" indent="-11741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8386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7661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6944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6226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5507" indent="-1262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9275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8557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7833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7112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96387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95676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94946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94223" algn="l" defTabSz="33985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840" tIns="203958" rIns="407840" bIns="20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840" tIns="203958" rIns="407840" bIns="20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88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76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643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524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4097" indent="-12740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9226" indent="-12092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8730" indent="-1303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8457" indent="-11738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6666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5478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4290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3104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1920" indent="-1262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8808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7626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6432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5242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94052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92874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91673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90484" algn="l" defTabSz="33976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728" tIns="203903" rIns="407728" bIns="20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728" tIns="203903" rIns="407728" bIns="20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83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669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502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33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3749" indent="-12737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8540" indent="-12089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7685" indent="-13032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7090" indent="-11735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4949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3292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1635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9986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38331" indent="-1261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8339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6691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5029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3371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91717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90069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88399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86746" algn="l" defTabSz="33966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615" tIns="203850" rIns="407615" bIns="203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615" tIns="203850" rIns="407615" bIns="203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787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575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36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9150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3399" indent="-12733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7854" indent="-12085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6637" indent="-130288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5723" indent="-11731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3231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1104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8987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6867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34745" indent="-12616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7873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5758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3627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91505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9381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87265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85132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83007" algn="l" defTabSz="33957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03" tIns="203795" rIns="407503" bIns="203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03" tIns="203795" rIns="407503" bIns="203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740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482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22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96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3052" indent="-12730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7170" indent="-12082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5591" indent="-1302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4353" indent="-11728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1516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8919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6336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3748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31160" indent="-1261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7404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4825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2226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9639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7047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84464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81862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79271" algn="l" defTabSz="33948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820" tIns="186395" rIns="372820" bIns="186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820" tIns="186395" rIns="372820" bIns="186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0" tIns="186395" rIns="372820" bIns="18639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0" tIns="186395" rIns="372820" bIns="18639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642" tIns="155309" rIns="310642" bIns="1553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642" tIns="155309" rIns="310642" bIns="1553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291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582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873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164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4676" indent="-11646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5450" indent="-11053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2483" indent="-11916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0893" indent="-10730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0188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3092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6015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8921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21830" indent="-11539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913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5824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8733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1643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4556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7462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0379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3284" algn="l" defTabSz="310582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90" tIns="203740" rIns="407390" bIns="203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90" tIns="203740" rIns="407390" bIns="203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693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389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908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777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2705" indent="-1272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6488" indent="-1207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4545" indent="-13021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2985" indent="-11725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9797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6734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3686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0628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7576" indent="-1260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6938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3891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90824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7770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4711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81664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78593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75537" algn="l" defTabSz="33938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278" tIns="203688" rIns="407278" bIns="203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278" tIns="203688" rIns="407278" bIns="203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0290" y="33374865"/>
            <a:ext cx="4245189" cy="20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646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295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942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590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2353" indent="-12723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5804" indent="-12075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3506" indent="-13018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1617" indent="-11722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8081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4552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1036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7513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3992" indent="-1260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6467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2956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9422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5904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2375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78867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75325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71804" algn="l" defTabSz="33929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165" tIns="203633" rIns="407165" bIns="20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165" tIns="203633" rIns="407165" bIns="20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  <p:sldLayoutId id="214748499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69600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20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80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403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2006" indent="-12720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85121" indent="-12072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792462" indent="-13014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70249" indent="-11718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36364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32372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8385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4399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0409" indent="-12602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6000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2026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8024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4038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80039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76063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72060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68071" algn="l" defTabSz="339202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053" tIns="203580" rIns="407053" bIns="203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053" tIns="203580" rIns="407053" bIns="203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55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108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66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21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1656" indent="-12716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4440" indent="-12069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1418" indent="-13010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8880" indent="-11715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4648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0189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5734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1284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16830" indent="-125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5535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1089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6624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2171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77710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73263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68795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64336" algn="l" defTabSz="339108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940" tIns="203525" rIns="406940" bIns="203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940" tIns="203525" rIns="406940" bIns="203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506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9015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52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8030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1310" indent="-12713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3757" indent="-12065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0379" indent="-13007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7512" indent="-11712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2935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28006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3089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8169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13247" indent="-1259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5069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90157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5226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80305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75376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70470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65532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60607" algn="l" defTabSz="33901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828" tIns="203470" rIns="406828" bIns="20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828" tIns="203470" rIns="406828" bIns="20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3427196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340219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124969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450296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460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92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382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784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0962" indent="-12709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3076" indent="-12062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9335" indent="-1300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6147" indent="-11709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1223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25825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0443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5057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09668" indent="-12591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4607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9224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3829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8436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73043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67672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62264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56878" algn="l" defTabSz="33892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715" tIns="203415" rIns="406715" bIns="203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715" tIns="203415" rIns="406715" bIns="203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 algn="r">
              <a:defRPr sz="6082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38884" tIns="169490" rIns="338884" bIns="1694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38884" tIns="169490" rIns="338884" bIns="1694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4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6941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829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824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7657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0610" indent="-12706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82392" indent="-12059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788293" indent="-13000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64783" indent="-1170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29508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23645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17795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1947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06090" indent="-1258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4139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8291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2431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6573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70713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64875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59005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53147" algn="l" defTabSz="338829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406603" tIns="203363" rIns="406603" bIns="20336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406603" tIns="203363" rIns="406603" bIns="20336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305"/>
            <a:ext cx="6720840" cy="1683321"/>
          </a:xfrm>
          <a:prstGeom prst="rect">
            <a:avLst/>
          </a:prstGeom>
        </p:spPr>
        <p:txBody>
          <a:bodyPr vert="horz" lIns="406603" tIns="203363" rIns="406603" bIns="203363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305"/>
            <a:ext cx="9121140" cy="1683321"/>
          </a:xfrm>
          <a:prstGeom prst="rect">
            <a:avLst/>
          </a:prstGeom>
        </p:spPr>
        <p:txBody>
          <a:bodyPr vert="horz" lIns="406603" tIns="203363" rIns="406603" bIns="203363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8791" tIns="169447" rIns="338791" bIns="16944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4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87356" rtl="0" eaLnBrk="1" latinLnBrk="0" hangingPunct="1">
        <a:spcBef>
          <a:spcPct val="0"/>
        </a:spcBef>
        <a:buNone/>
        <a:defRPr sz="1499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0262" indent="-1270262" algn="l" defTabSz="3387356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52230" indent="-1058558" algn="l" defTabSz="3387356" rtl="0" eaLnBrk="1" latinLnBrk="0" hangingPunct="1">
        <a:spcBef>
          <a:spcPct val="20000"/>
        </a:spcBef>
        <a:buFont typeface="Arial" pitchFamily="34" charset="0"/>
        <a:buChar char="–"/>
        <a:defRPr sz="8997" kern="1200">
          <a:solidFill>
            <a:schemeClr val="tx1"/>
          </a:solidFill>
          <a:latin typeface="+mn-lt"/>
          <a:ea typeface="+mn-ea"/>
          <a:cs typeface="+mn-cs"/>
        </a:defRPr>
      </a:lvl2pPr>
      <a:lvl3pPr marL="4234193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27871" indent="-846848" algn="l" defTabSz="3387356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7621548" indent="-846848" algn="l" defTabSz="3387356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9315221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08906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702585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96252" indent="-846848" algn="l" defTabSz="3387356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3675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7356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81034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4711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8383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62081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55742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49421" algn="l" defTabSz="338735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406490" tIns="203308" rIns="406490" bIns="20330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406490" tIns="203308" rIns="406490" bIns="20330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320"/>
            <a:ext cx="6720840" cy="1683321"/>
          </a:xfrm>
          <a:prstGeom prst="rect">
            <a:avLst/>
          </a:prstGeom>
        </p:spPr>
        <p:txBody>
          <a:bodyPr vert="horz" lIns="406490" tIns="203308" rIns="406490" bIns="203308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320"/>
            <a:ext cx="9121140" cy="1683321"/>
          </a:xfrm>
          <a:prstGeom prst="rect">
            <a:avLst/>
          </a:prstGeom>
        </p:spPr>
        <p:txBody>
          <a:bodyPr vert="horz" lIns="406490" tIns="203308" rIns="406490" bIns="203308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8697" tIns="169401" rIns="338697" bIns="16940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86423" rtl="0" eaLnBrk="1" latinLnBrk="0" hangingPunct="1">
        <a:spcBef>
          <a:spcPct val="0"/>
        </a:spcBef>
        <a:buNone/>
        <a:defRPr sz="1499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9914" indent="-1269914" algn="l" defTabSz="3386423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51475" indent="-1058265" algn="l" defTabSz="3386423" rtl="0" eaLnBrk="1" latinLnBrk="0" hangingPunct="1">
        <a:spcBef>
          <a:spcPct val="20000"/>
        </a:spcBef>
        <a:buFont typeface="Arial" pitchFamily="34" charset="0"/>
        <a:buChar char="–"/>
        <a:defRPr sz="8997" kern="1200">
          <a:solidFill>
            <a:schemeClr val="tx1"/>
          </a:solidFill>
          <a:latin typeface="+mn-lt"/>
          <a:ea typeface="+mn-ea"/>
          <a:cs typeface="+mn-cs"/>
        </a:defRPr>
      </a:lvl2pPr>
      <a:lvl3pPr marL="4233028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26241" indent="-846616" algn="l" defTabSz="3386423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7619452" indent="-846616" algn="l" defTabSz="3386423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9312661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05878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99092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92296" indent="-846616" algn="l" defTabSz="338642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3210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6423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9632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2848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6054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59284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52481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45696" algn="l" defTabSz="338642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378" tIns="203255" rIns="406378" bIns="20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378" tIns="203255" rIns="406378" bIns="20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378" tIns="203255" rIns="406378" bIns="20325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378" tIns="203255" rIns="406378" bIns="20325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604" tIns="169357" rIns="338604" bIns="1693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604" tIns="169357" rIns="338604" bIns="1693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274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54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782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7098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9565" indent="-1269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80347" indent="-12049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5167" indent="-12989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0689" indent="-116963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24367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17110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09865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02614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95363" indent="-12578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2746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5494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8236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70983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3727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56491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49221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41970" algn="l" defTabSz="33854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733" tIns="186350" rIns="372733" bIns="18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733" tIns="186350" rIns="372733" bIns="18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733" tIns="186350" rIns="372733" bIns="18635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255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50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764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019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4405" indent="-11644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4918" indent="-11051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1672" indent="-11913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9830" indent="-10727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8855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1404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3954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6501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9048" indent="-1153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553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5097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7646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0196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2746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5294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7846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0387" algn="l" defTabSz="3105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  <a:prstGeom prst="rect">
            <a:avLst/>
          </a:prstGeom>
        </p:spPr>
        <p:txBody>
          <a:bodyPr vert="horz" lIns="406265" tIns="203200" rIns="406265" bIns="20320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8400219"/>
            <a:ext cx="25923241" cy="23758164"/>
          </a:xfrm>
          <a:prstGeom prst="rect">
            <a:avLst/>
          </a:prstGeom>
        </p:spPr>
        <p:txBody>
          <a:bodyPr vert="horz" lIns="406265" tIns="203200" rIns="406265" bIns="20320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010"/>
            <a:ext cx="67208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010"/>
            <a:ext cx="91211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010"/>
            <a:ext cx="67208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hf hdr="0" ftr="0" dt="0"/>
  <p:txStyles>
    <p:titleStyle>
      <a:lvl1pPr algn="ctr" defTabSz="3384563" rtl="0" eaLnBrk="1" latinLnBrk="0" hangingPunct="1">
        <a:spcBef>
          <a:spcPct val="0"/>
        </a:spcBef>
        <a:buNone/>
        <a:defRPr sz="164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9218" indent="-1269218" algn="l" defTabSz="3384563" rtl="0" eaLnBrk="1" latinLnBrk="0" hangingPunct="1">
        <a:spcBef>
          <a:spcPct val="20000"/>
        </a:spcBef>
        <a:buFont typeface="Arial" pitchFamily="34" charset="0"/>
        <a:buChar char="•"/>
        <a:defRPr sz="12079" kern="1200">
          <a:solidFill>
            <a:schemeClr val="tx1"/>
          </a:solidFill>
          <a:latin typeface="+mn-lt"/>
          <a:ea typeface="+mn-ea"/>
          <a:cs typeface="+mn-cs"/>
        </a:defRPr>
      </a:lvl1pPr>
      <a:lvl2pPr marL="2749960" indent="-1057679" algn="l" defTabSz="3384563" rtl="0" eaLnBrk="1" latinLnBrk="0" hangingPunct="1">
        <a:spcBef>
          <a:spcPct val="20000"/>
        </a:spcBef>
        <a:buFont typeface="Arial" pitchFamily="34" charset="0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30695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8997" kern="1200">
          <a:solidFill>
            <a:schemeClr val="tx1"/>
          </a:solidFill>
          <a:latin typeface="+mn-lt"/>
          <a:ea typeface="+mn-ea"/>
          <a:cs typeface="+mn-cs"/>
        </a:defRPr>
      </a:lvl3pPr>
      <a:lvl4pPr marL="5922979" indent="-846148" algn="l" defTabSz="3384563" rtl="0" eaLnBrk="1" latinLnBrk="0" hangingPunct="1">
        <a:spcBef>
          <a:spcPct val="20000"/>
        </a:spcBef>
        <a:buFont typeface="Arial" pitchFamily="34" charset="0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15261" indent="-846148" algn="l" defTabSz="3384563" rtl="0" eaLnBrk="1" latinLnBrk="0" hangingPunct="1">
        <a:spcBef>
          <a:spcPct val="20000"/>
        </a:spcBef>
        <a:buFont typeface="Arial" pitchFamily="34" charset="0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307539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99823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92105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84377" indent="-846148" algn="l" defTabSz="3384563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2281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4563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6839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69121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1399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53697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45962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38243" algn="l" defTabSz="338456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0166" y="1033328"/>
            <a:ext cx="25443180" cy="2933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12810" tIns="112810" rIns="112810" bIns="112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按一下以編輯母片標題樣式</a:t>
            </a:r>
            <a:endParaRPr lang="en-US">
              <a:sym typeface="Myriad Pro Bold Con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166" y="5499965"/>
            <a:ext cx="25443180" cy="271664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12810" tIns="112810" rIns="112810" bIns="112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Myriad Pro Bold Cond" charset="0"/>
              </a:rPr>
              <a:t>第二層</a:t>
            </a:r>
          </a:p>
          <a:p>
            <a:pPr lvl="2"/>
            <a:r>
              <a:rPr lang="zh-TW" altLang="en-US" smtClean="0">
                <a:sym typeface="Myriad Pro Bold Cond" charset="0"/>
              </a:rPr>
              <a:t>第三層</a:t>
            </a:r>
          </a:p>
          <a:p>
            <a:pPr lvl="3"/>
            <a:r>
              <a:rPr lang="zh-TW" altLang="en-US" smtClean="0">
                <a:sym typeface="Myriad Pro Bold Cond" charset="0"/>
              </a:rPr>
              <a:t>第四層</a:t>
            </a:r>
          </a:p>
          <a:p>
            <a:pPr lvl="4"/>
            <a:r>
              <a:rPr lang="zh-TW" altLang="en-US" smtClean="0">
                <a:sym typeface="Myriad Pro Bold Cond" charset="0"/>
              </a:rPr>
              <a:t>第五層</a:t>
            </a:r>
            <a:endParaRPr lang="en-US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845918"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1691816"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2537729"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3383634" algn="l" rtl="0" eaLnBrk="1" fontAlgn="base" hangingPunct="1">
        <a:spcBef>
          <a:spcPct val="0"/>
        </a:spcBef>
        <a:spcAft>
          <a:spcPct val="0"/>
        </a:spcAft>
        <a:defRPr sz="15829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1480331" indent="-1480331" algn="l" rtl="0" eaLnBrk="1" fontAlgn="base" hangingPunct="1">
        <a:spcBef>
          <a:spcPts val="2625"/>
        </a:spcBef>
        <a:spcAft>
          <a:spcPct val="0"/>
        </a:spcAft>
        <a:buSzPct val="120000"/>
        <a:buFont typeface="Lucida Grande" charset="0"/>
        <a:buChar char="▪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2561225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3806591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5028452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6273820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7119719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7965627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8811535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9657445" indent="-1174869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45918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691816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37729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383634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29530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075439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21351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767260" algn="l" defTabSz="845918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040" tIns="203093" rIns="406040" bIns="20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040" tIns="203093" rIns="406040" bIns="20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040" tIns="203093" rIns="406040" bIns="20309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040" tIns="203093" rIns="406040" bIns="20309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322" tIns="169222" rIns="338322" bIns="1692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322" tIns="169222" rIns="338322" bIns="1692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13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270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7404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6540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8521" indent="-12685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8301" indent="-12039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2043" indent="-12978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6595" indent="-11686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9235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10575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01935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93289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84640" indent="-1256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1351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2704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4045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65400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56742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48111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39447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30799" algn="l" defTabSz="338270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928" tIns="203038" rIns="405928" bIns="203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928" tIns="203038" rIns="405928" bIns="203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088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177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7265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635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8171" indent="-12681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7617" indent="-12035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1002" indent="-1297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5232" indent="-116834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7524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8405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99297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90182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81069" indent="-12564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0887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1776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2652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63535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54416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45319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36189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27076" algn="l" defTabSz="3381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815" tIns="202985" rIns="405815" bIns="20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815" tIns="202985" rIns="405815" bIns="20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9042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8084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7125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6167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7821" indent="-12678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6934" indent="-12032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9960" indent="-12971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3868" indent="-11680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5815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6229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96658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87079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77497" indent="-1256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90421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80847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71255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61678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52092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42531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32937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23354" algn="l" defTabSz="338084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40187" y="1441660"/>
            <a:ext cx="25923241" cy="59999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5703" tIns="202930" rIns="405703" bIns="2029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0187" y="8400243"/>
            <a:ext cx="25923241" cy="237581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5703" tIns="202930" rIns="405703" bIns="202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058"/>
            <a:ext cx="67208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583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058"/>
            <a:ext cx="91211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58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058"/>
            <a:ext cx="67208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499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7AAB5F-675F-1E47-950A-8D7D15C05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ctr" defTabSz="1689955" rtl="0" eaLnBrk="1" fontAlgn="base" hangingPunct="1">
        <a:spcBef>
          <a:spcPct val="0"/>
        </a:spcBef>
        <a:spcAft>
          <a:spcPct val="0"/>
        </a:spcAft>
        <a:defRPr sz="16495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689955"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379917"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5069861"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6759819" algn="ctr" defTabSz="1689955" rtl="0" eaLnBrk="1" fontAlgn="base" hangingPunct="1">
        <a:spcBef>
          <a:spcPct val="0"/>
        </a:spcBef>
        <a:spcAft>
          <a:spcPct val="0"/>
        </a:spcAft>
        <a:defRPr sz="1649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267475" indent="-1267475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79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746179" indent="-1056217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415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224883" indent="-844990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99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914842" indent="-844990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499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604791" indent="-844990" algn="l" defTabSz="168995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499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294747" indent="-844990" algn="l" defTabSz="1689955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84707" indent="-844990" algn="l" defTabSz="1689955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74664" indent="-844990" algn="l" defTabSz="1689955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64607" indent="-844990" algn="l" defTabSz="1689955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9955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9917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9861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9819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9767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9741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29683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19635" algn="l" defTabSz="16899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590" tIns="202875" rIns="405590" bIns="202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590" tIns="202875" rIns="405590" bIns="202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590" tIns="202875" rIns="405590" bIns="20287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590" tIns="202875" rIns="405590" bIns="20287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947" tIns="169040" rIns="337947" bIns="1690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947" tIns="169040" rIns="337947" bIns="1690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949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898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846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5795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7125" indent="-1267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5569" indent="-12026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7883" indent="-12964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1147" indent="-11673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2397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1881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91380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80871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70359" indent="-12553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9490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8988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8468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7958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7443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6952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26430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15916" algn="l" defTabSz="337898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405478" tIns="202823" rIns="405478" bIns="20282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405478" tIns="202823" rIns="405478" bIns="20282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415"/>
            <a:ext cx="6720840" cy="1683321"/>
          </a:xfrm>
          <a:prstGeom prst="rect">
            <a:avLst/>
          </a:prstGeom>
        </p:spPr>
        <p:txBody>
          <a:bodyPr vert="horz" lIns="405478" tIns="202823" rIns="405478" bIns="202823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415"/>
            <a:ext cx="9121140" cy="1683321"/>
          </a:xfrm>
          <a:prstGeom prst="rect">
            <a:avLst/>
          </a:prstGeom>
        </p:spPr>
        <p:txBody>
          <a:bodyPr vert="horz" lIns="405478" tIns="202823" rIns="405478" bIns="202823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7854" tIns="168997" rIns="337854" bIns="1689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8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78057" rtl="0" eaLnBrk="1" latinLnBrk="0" hangingPunct="1">
        <a:spcBef>
          <a:spcPct val="0"/>
        </a:spcBef>
        <a:buNone/>
        <a:defRPr sz="1499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6775" indent="-1266775" algn="l" defTabSz="3378057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44666" indent="-1055640" algn="l" defTabSz="3378057" rtl="0" eaLnBrk="1" latinLnBrk="0" hangingPunct="1">
        <a:spcBef>
          <a:spcPct val="20000"/>
        </a:spcBef>
        <a:buFont typeface="Arial" pitchFamily="34" charset="0"/>
        <a:buChar char="–"/>
        <a:defRPr sz="8997" kern="1200">
          <a:solidFill>
            <a:schemeClr val="tx1"/>
          </a:solidFill>
          <a:latin typeface="+mn-lt"/>
          <a:ea typeface="+mn-ea"/>
          <a:cs typeface="+mn-cs"/>
        </a:defRPr>
      </a:lvl2pPr>
      <a:lvl3pPr marL="4222556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11588" indent="-844523" algn="l" defTabSz="3378057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7600606" indent="-844523" algn="l" defTabSz="3378057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9289635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78665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67691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56706" indent="-844523" algn="l" defTabSz="3378057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9027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8057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7071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6099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5119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4163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23175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12198" algn="l" defTabSz="337805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365" tIns="202768" rIns="405365" bIns="202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365" tIns="202768" rIns="405365" bIns="202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365" tIns="202768" rIns="405365" bIns="20276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365" tIns="202768" rIns="405365" bIns="20276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759" tIns="168951" rIns="337759" bIns="1689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759" tIns="168951" rIns="337759" bIns="1689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856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71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567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5424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6430" indent="-12664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4206" indent="-12019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5806" indent="-12957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8423" indent="-11667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8979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7532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86104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74664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63226" indent="-12547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8562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7127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5679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4241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2794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31374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19921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08479" algn="l" defTabSz="33771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  <a:prstGeom prst="rect">
            <a:avLst/>
          </a:prstGeom>
        </p:spPr>
        <p:txBody>
          <a:bodyPr vert="horz" lIns="405253" tIns="202715" rIns="405253" bIns="20271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8400265"/>
            <a:ext cx="25923241" cy="23758164"/>
          </a:xfrm>
          <a:prstGeom prst="rect">
            <a:avLst/>
          </a:prstGeom>
        </p:spPr>
        <p:txBody>
          <a:bodyPr vert="horz" lIns="405253" tIns="202715" rIns="405253" bIns="20271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105"/>
            <a:ext cx="67208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105"/>
            <a:ext cx="91211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105"/>
            <a:ext cx="67208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r">
              <a:defRPr sz="4583">
                <a:solidFill>
                  <a:srgbClr val="000000"/>
                </a:solidFill>
              </a:defRPr>
            </a:lvl1pPr>
          </a:lstStyle>
          <a:p>
            <a:fld id="{938804F6-1EC8-4F45-958E-1A743EB96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</p:sldLayoutIdLst>
  <p:hf hdr="0" ftr="0" dt="0"/>
  <p:txStyles>
    <p:titleStyle>
      <a:lvl1pPr algn="ctr" defTabSz="1688098" rtl="0" eaLnBrk="1" latinLnBrk="0" hangingPunct="1">
        <a:spcBef>
          <a:spcPct val="0"/>
        </a:spcBef>
        <a:buNone/>
        <a:defRPr sz="164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6078" indent="-1266078" algn="l" defTabSz="1688098" rtl="0" eaLnBrk="1" latinLnBrk="0" hangingPunct="1">
        <a:spcBef>
          <a:spcPct val="20000"/>
        </a:spcBef>
        <a:buFont typeface="Arial"/>
        <a:buChar char="•"/>
        <a:defRPr sz="12079" kern="1200">
          <a:solidFill>
            <a:schemeClr val="tx1"/>
          </a:solidFill>
          <a:latin typeface="+mn-lt"/>
          <a:ea typeface="+mn-ea"/>
          <a:cs typeface="+mn-cs"/>
        </a:defRPr>
      </a:lvl1pPr>
      <a:lvl2pPr marL="2743161" indent="-1055063" algn="l" defTabSz="1688098" rtl="0" eaLnBrk="1" latinLnBrk="0" hangingPunct="1">
        <a:spcBef>
          <a:spcPct val="20000"/>
        </a:spcBef>
        <a:buFont typeface="Arial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20235" indent="-844058" algn="l" defTabSz="1688098" rtl="0" eaLnBrk="1" latinLnBrk="0" hangingPunct="1">
        <a:spcBef>
          <a:spcPct val="20000"/>
        </a:spcBef>
        <a:buFont typeface="Arial"/>
        <a:buChar char="•"/>
        <a:defRPr sz="8997" kern="1200">
          <a:solidFill>
            <a:schemeClr val="tx1"/>
          </a:solidFill>
          <a:latin typeface="+mn-lt"/>
          <a:ea typeface="+mn-ea"/>
          <a:cs typeface="+mn-cs"/>
        </a:defRPr>
      </a:lvl3pPr>
      <a:lvl4pPr marL="5908335" indent="-844058" algn="l" defTabSz="1688098" rtl="0" eaLnBrk="1" latinLnBrk="0" hangingPunct="1">
        <a:spcBef>
          <a:spcPct val="20000"/>
        </a:spcBef>
        <a:buFont typeface="Arial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596428" indent="-844058" algn="l" defTabSz="1688098" rtl="0" eaLnBrk="1" latinLnBrk="0" hangingPunct="1">
        <a:spcBef>
          <a:spcPct val="20000"/>
        </a:spcBef>
        <a:buFont typeface="Arial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284524" indent="-844058" algn="l" defTabSz="168809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72627" indent="-844058" algn="l" defTabSz="168809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60727" indent="-844058" algn="l" defTabSz="168809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48812" indent="-844058" algn="l" defTabSz="168809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8098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6197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4284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2380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40470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28590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16671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04763" algn="l" defTabSz="16880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648" tIns="186305" rIns="372648" bIns="18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648" tIns="186305" rIns="372648" bIns="18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21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437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656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874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4133" indent="-11641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4386" indent="-11048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0864" indent="-11910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8768" indent="-10725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7522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9711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1896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4084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6271" indent="-1153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193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4373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6564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8746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0936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3119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5313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7489" algn="l" defTabSz="31043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140" tIns="202660" rIns="405140" bIns="202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140" tIns="202660" rIns="405140" bIns="202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140" tIns="202660" rIns="405140" bIns="20266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140" tIns="202660" rIns="405140" bIns="20266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572" tIns="168861" rIns="337572" bIns="1688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572" tIns="168861" rIns="337572" bIns="16886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  <p:sldLayoutId id="2147485212" r:id="rId10"/>
    <p:sldLayoutId id="214748521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763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526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289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5052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5731" indent="-12657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2845" indent="-12012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3730" indent="-12950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5702" indent="-11660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5563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3187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80832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8463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56095" indent="-125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7633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5268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2892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50525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38149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25806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13422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501050" algn="l" defTabSz="337526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028" tIns="202608" rIns="405028" bIns="202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028" tIns="202608" rIns="405028" bIns="202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23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716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43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14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866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5384" indent="-12653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2167" indent="-120095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2692" indent="-1294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4341" indent="-11657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3857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1018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8197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5363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52531" indent="-1253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7169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4339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1499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8669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35830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23018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10172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97337" algn="l" defTabSz="337433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915" tIns="202553" rIns="404915" bIns="202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915" tIns="202553" rIns="404915" bIns="202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670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341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6010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68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5034" indent="-12650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1490" indent="-1200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1652" indent="-12943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2981" indent="-1165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2152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8848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5562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2264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48968" indent="-12533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6702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3410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60107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6814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33509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20234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06921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93625" algn="l" defTabSz="33734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803" tIns="202498" rIns="404803" bIns="202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803" tIns="202498" rIns="404803" bIns="202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623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247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871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495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4686" indent="-12646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0810" indent="-12002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0616" indent="-1293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1622" indent="-116512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0446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6677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2927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59169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45410" indent="-1252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6237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2479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8719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4957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31189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17449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03674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89913" algn="l" defTabSz="337247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690" tIns="202443" rIns="404690" bIns="202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690" tIns="202443" rIns="404690" bIns="202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59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52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577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155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732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310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4335" indent="-12643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70132" indent="-11999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9576" indent="-12936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0259" indent="-11648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8740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4507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0294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56072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41846" indent="-12526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5773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1555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7328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3102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28869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14668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800428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86202" algn="l" defTabSz="337155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578" tIns="202390" rIns="404578" bIns="202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578" tIns="202390" rIns="404578" bIns="202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  <p:sldLayoutId id="2147485265" r:id="rId3"/>
    <p:sldLayoutId id="2147485266" r:id="rId4"/>
    <p:sldLayoutId id="2147485267" r:id="rId5"/>
    <p:sldLayoutId id="2147485268" r:id="rId6"/>
    <p:sldLayoutId id="2147485269" r:id="rId7"/>
    <p:sldLayoutId id="2147485270" r:id="rId8"/>
    <p:sldLayoutId id="2147485271" r:id="rId9"/>
    <p:sldLayoutId id="2147485272" r:id="rId10"/>
    <p:sldLayoutId id="21474852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53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706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59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4124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3988" indent="-12639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9453" indent="-119963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8538" indent="-1293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8904" indent="-11644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7035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2339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67663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52975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38288" indent="-1252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5308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70627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5936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41247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26549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11885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97185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82492" algn="l" defTabSz="33706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358" tIns="202290" rIns="404358" bIns="202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358" tIns="202290" rIns="404358" bIns="202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358" tIns="202290" rIns="404358" bIns="2022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883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358" tIns="202290" rIns="404358" bIns="2022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8833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8833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920" tIns="168553" rIns="336920" bIns="168553"/>
          <a:lstStyle/>
          <a:p>
            <a:pPr defTabSz="336883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920" tIns="168553" rIns="336920" bIns="168553"/>
          <a:lstStyle/>
          <a:p>
            <a:pPr defTabSz="3368833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43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883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32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766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3318" indent="-12633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8141" indent="-11989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6543" indent="-1292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6279" indent="-11638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3740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8171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62581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7007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31423" indent="-125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4399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8833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3251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7661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22065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06523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90915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75339" algn="l" defTabSz="336883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245" tIns="202235" rIns="404245" bIns="20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245" tIns="202235" rIns="404245" bIns="20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790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790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790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7905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7905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4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393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790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186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580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2968" indent="-12629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7463" indent="-11986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5510" indent="-12922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4922" indent="-11635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2034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6006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9947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3916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7865" indent="-1251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3932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7905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1861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5809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9749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03740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87672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71632" algn="l" defTabSz="336790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70" tIns="202148" rIns="404070" bIns="20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70" tIns="202148" rIns="404070" bIns="20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70" tIns="202148" rIns="404070" bIns="20214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647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70" tIns="202148" rIns="404070" bIns="20214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6471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647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80" tIns="168434" rIns="336680" bIns="168434"/>
          <a:lstStyle/>
          <a:p>
            <a:pPr defTabSz="3366471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80" tIns="168434" rIns="336680" bIns="168434"/>
          <a:lstStyle/>
          <a:p>
            <a:pPr defTabSz="3366471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322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64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971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294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2426" indent="-126242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6405" indent="-11981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3897" indent="-12916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2812" indent="-11630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9394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2637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5844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9089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2300" indent="-12507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3220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6471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9711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2941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6164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9397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82621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65873" algn="l" defTabSz="33664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128" tIns="202173" rIns="404128" bIns="202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128" tIns="202173" rIns="404128" bIns="202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128" tIns="202173" rIns="404128" bIns="20217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128" tIns="202173" rIns="404128" bIns="20217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29" tIns="168455" rIns="336729" bIns="16845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29" tIns="168455" rIns="336729" bIns="16845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9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345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692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5037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383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2593" indent="-1262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6738" indent="-119831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4400" indent="-12918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3475" indent="-11632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0219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3672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7140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0599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4058" indent="-1250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3454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6925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50373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3836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7281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100765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84208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67666" algn="l" defTabSz="336692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563" tIns="186260" rIns="372563" bIns="186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563" tIns="186260" rIns="372563" bIns="186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18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36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54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730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3860" indent="-1163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3855" indent="-1104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0053" indent="-11908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7705" indent="-10722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6195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8016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9843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1665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3492" indent="-11530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1835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3647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5475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7302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9125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0946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2777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4594" algn="l" defTabSz="31036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15" tIns="202120" rIns="404015" bIns="20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15" tIns="202120" rIns="404015" bIns="20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299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599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898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198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2244" indent="-12622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6062" indent="-11979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3365" indent="-1291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2118" indent="-11628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8519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1507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4513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7509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0502" indent="-12505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2991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5997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8984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1985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4965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7987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80967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63963" algn="l" defTabSz="336599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903" tIns="202065" rIns="403903" bIns="20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903" tIns="202065" rIns="403903" bIns="20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9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25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507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759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3013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1897" indent="-12618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5384" indent="-11976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2333" indent="-12911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0760" indent="-11625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6817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9340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1886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4415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16949" indent="-12502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2527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5074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7595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30134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2649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5209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77723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60258" algn="l" defTabSz="33650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790" tIns="202013" rIns="403790" bIns="202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790" tIns="202013" rIns="403790" bIns="202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26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206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414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62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828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1547" indent="-1261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4704" indent="-119732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1296" indent="-12907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9405" indent="-11622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5115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7176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9255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1327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13397" indent="-1249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2062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4149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6208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8281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10337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92432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74485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56553" algn="l" defTabSz="33641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678" tIns="201958" rIns="403678" bIns="201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678" tIns="201958" rIns="403678" bIns="201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4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0" r:id="rId2"/>
    <p:sldLayoutId id="2147485361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67" r:id="rId9"/>
    <p:sldLayoutId id="2147485368" r:id="rId10"/>
    <p:sldLayoutId id="21474853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159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322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482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642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1199" indent="-12611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4026" indent="-1197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0262" indent="-1290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8046" indent="-116192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3413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5014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6627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8237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9841" indent="-12495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1597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3221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4820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6429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08023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89653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71245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52855" algn="l" defTabSz="336322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565" tIns="201903" rIns="403565" bIns="201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565" tIns="201903" rIns="403565" bIns="201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1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11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22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34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457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0849" indent="-12608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3348" indent="-11966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9228" indent="-12900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6690" indent="-11616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1712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2851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4002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5149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6294" indent="-12491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1135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2294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3435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4578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05709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86879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68009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49155" algn="l" defTabSz="336229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453" tIns="201850" rIns="403453" bIns="201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453" tIns="201850" rIns="403453" bIns="201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2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90" r:id="rId8"/>
    <p:sldLayoutId id="2147485391" r:id="rId9"/>
    <p:sldLayoutId id="2147485392" r:id="rId10"/>
    <p:sldLayoutId id="21474853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067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137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204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27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0501" indent="-12605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2668" indent="-11963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8191" indent="-12896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5333" indent="-11612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0012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0689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1378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2059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2743" indent="-12488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0675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1370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2048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2731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03397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84107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64773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45456" algn="l" defTabSz="33613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340" tIns="201795" rIns="403340" bIns="201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340" tIns="201795" rIns="403340" bIns="201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  <p:sldLayoutId id="2147485396" r:id="rId2"/>
    <p:sldLayoutId id="2147485397" r:id="rId3"/>
    <p:sldLayoutId id="2147485398" r:id="rId4"/>
    <p:sldLayoutId id="2147485399" r:id="rId5"/>
    <p:sldLayoutId id="2147485400" r:id="rId6"/>
    <p:sldLayoutId id="2147485401" r:id="rId7"/>
    <p:sldLayoutId id="2147485402" r:id="rId8"/>
    <p:sldLayoutId id="2147485403" r:id="rId9"/>
    <p:sldLayoutId id="2147485404" r:id="rId10"/>
    <p:sldLayoutId id="21474854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6802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36044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04066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72088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60153" indent="-12601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61989" indent="-11960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7156" indent="-12893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3979" indent="-11609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78311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58524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38754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18976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899194" indent="-1248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680214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360444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040661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720882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01085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81334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761539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441758" algn="l" defTabSz="336044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478" tIns="186215" rIns="372478" bIns="18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478" tIns="186215" rIns="372478" bIns="18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147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292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43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585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3590" indent="-11635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3322" indent="-110433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9245" indent="-11905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6645" indent="-10720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4859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6329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7786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9251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0716" indent="-1152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1471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2923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4388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5856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7316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8777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0246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1700" algn="l" defTabSz="31029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393" tIns="186170" rIns="372393" bIns="18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393" tIns="186170" rIns="372393" bIns="18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111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219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330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440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3317" indent="-11633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2793" indent="-11040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8433" indent="-11902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5583" indent="-10717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3531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4632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5731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6834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7937" indent="-1152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1110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2199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3305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4409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5507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6602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7711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08805" algn="l" defTabSz="31021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2305" tIns="186123" rIns="372305" bIns="186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2305" tIns="186123" rIns="372305" bIns="186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4253525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5074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14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221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295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3047" indent="-11630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72263" indent="-11038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67622" indent="-1189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44527" indent="-1071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702196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52941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3680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4420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5159" indent="-1152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0746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1475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2218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2958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3701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4429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5180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05910" algn="l" defTabSz="31014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220" tIns="186080" rIns="372220" bIns="18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220" tIns="186080" rIns="372220" bIns="18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412497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03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075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511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015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2773" indent="-11627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1729" indent="-11035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6810" indent="-11897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3465" indent="-10712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0867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1252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1627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2005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2383" indent="-11520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0388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0752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1131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1511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1888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2262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2650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03015" algn="l" defTabSz="31007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73" tIns="186008" rIns="372073" bIns="18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73" tIns="186008" rIns="372073" bIns="18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73" tIns="186008" rIns="372073" bIns="18600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9955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73" tIns="186008" rIns="372073" bIns="18600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9557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9557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20" tIns="154986" rIns="310020" bIns="154986"/>
          <a:lstStyle/>
          <a:p>
            <a:pPr defTabSz="309955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20" tIns="154986" rIns="310020" bIns="154986"/>
          <a:lstStyle/>
          <a:p>
            <a:pPr defTabSz="309955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979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955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93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911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2327" indent="-11623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0849" indent="-11031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5473" indent="-11892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1719" indent="-10708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8659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8455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8220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8007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7779" indent="-11515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792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9557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9331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9115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8893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8675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8444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8224" algn="l" defTabSz="30995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593" tIns="186795" rIns="373593" bIns="18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593" tIns="186795" rIns="373593" bIns="18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93" tIns="186795" rIns="373593" bIns="18679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93" tIns="186795" rIns="373593" bIns="18679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86" tIns="155642" rIns="311286" bIns="155642"/>
          <a:lstStyle/>
          <a:p>
            <a:pPr>
              <a:defRPr/>
            </a:pPr>
            <a:endParaRPr lang="en-US" sz="6082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86" tIns="155642" rIns="311286" bIns="155642"/>
          <a:lstStyle/>
          <a:p>
            <a:pPr>
              <a:defRPr/>
            </a:pPr>
            <a:endParaRPr lang="en-US" sz="6082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758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617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235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85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469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7130" indent="-11671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80227" indent="-11076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9777" indent="-11941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60453" indent="-10752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22182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8356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4531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90706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6882" indent="-11563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6171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2350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8522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4696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80871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7042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3218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9393" algn="l" defTabSz="311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45" tIns="185990" rIns="372045" bIns="18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45" tIns="185990" rIns="372045" bIns="18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45" tIns="185990" rIns="372045" bIns="18599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45" tIns="185990" rIns="372045" bIns="1859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96" tIns="154971" rIns="309996" bIns="1549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96" tIns="154971" rIns="309996" bIns="1549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966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930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896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862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2226" indent="-116222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0668" indent="-11030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5198" indent="-11891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1349" indent="-10707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8213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7868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7522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7179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6830" indent="-1151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667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9308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8961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8621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8278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7925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7593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7234" algn="l" defTabSz="30993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960" tIns="185945" rIns="371960" bIns="18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960" tIns="185945" rIns="371960" bIns="18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930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85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787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717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1957" indent="-11619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0141" indent="-11027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4390" indent="-1188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40290" indent="-10705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6882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6172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5468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4765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4056" indent="-11512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309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8588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7878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7174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6469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5753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5061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4344" algn="l" defTabSz="3098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875" tIns="185900" rIns="371875" bIns="18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875" tIns="185900" rIns="371875" bIns="18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89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786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679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572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1682" indent="-116168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69607" indent="-11025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63584" indent="-11886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39230" indent="-10702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95555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44485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3420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2350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1282" indent="-11509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8944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7865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6795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5726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4661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3588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2531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1455" algn="l" defTabSz="30978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730" tIns="185828" rIns="371730" bIns="18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730" tIns="185828" rIns="371730" bIns="18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730" tIns="185828" rIns="371730" bIns="18582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9666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730" tIns="185828" rIns="371730" bIns="18582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6666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666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34" tIns="154836" rIns="309734" bIns="154836"/>
          <a:lstStyle/>
          <a:p>
            <a:pPr defTabSz="3096666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34" tIns="154836" rIns="309734" bIns="154836"/>
          <a:lstStyle/>
          <a:p>
            <a:pPr defTabSz="3096666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83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666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500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33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1235" indent="-1161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8731" indent="-11021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2245" indent="-11881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7483" indent="-10698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3347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1695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0011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8354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6683" indent="-115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8344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6666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5000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3335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1668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0004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8327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6663" algn="l" defTabSz="30966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40" tIns="185783" rIns="371640" bIns="18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40" tIns="185783" rIns="371640" bIns="18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9594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5947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5947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594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594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798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59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391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189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964" indent="-11609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8206" indent="-11018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1440" indent="-11878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6421" indent="-10696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2025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0009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7963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5944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3913" indent="-1150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984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5947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3915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1892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9862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7839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5801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3771" algn="l" defTabSz="3095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18" tIns="185770" rIns="371618" bIns="18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18" tIns="185770" rIns="371618" bIns="18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18" tIns="185770" rIns="371618" bIns="1857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18" tIns="185770" rIns="371618" bIns="1857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41" tIns="154788" rIns="309641" bIns="1547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41" tIns="154788" rIns="309641" bIns="1547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78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570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35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913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874" indent="-11608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8026" indent="-11017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1163" indent="-11877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6055" indent="-10695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1574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9421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7271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5118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2966" indent="-1150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863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5701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3547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1393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9245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7094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4952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2787" algn="l" defTabSz="309570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33" tIns="185725" rIns="371533" bIns="18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33" tIns="185725" rIns="371533" bIns="18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750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497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246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99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599" indent="-11605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7497" indent="-11014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0356" indent="-1187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4997" indent="-10692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0243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7729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5224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2710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0196" indent="-1149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501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4979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2465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9951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7444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4925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2426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9900" algn="l" defTabSz="30949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448" tIns="185680" rIns="371448" bIns="18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448" tIns="185680" rIns="371448" bIns="18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714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42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138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850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330" indent="-1160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6968" indent="-110123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9549" indent="-1187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3941" indent="-10690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8917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6042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3174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0299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77419" indent="-11496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141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4255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1382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8506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5636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2764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9899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7010" algn="l" defTabSz="30942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360" tIns="185635" rIns="371360" bIns="18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360" tIns="185635" rIns="371360" bIns="18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678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35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4029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706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0056" indent="-11600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6443" indent="-11009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8744" indent="-11869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2885" indent="-10687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7592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4353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1122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7888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74650" indent="-1149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781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3535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0299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7062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3834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0595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7375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4125" algn="l" defTabSz="30935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2"/>
            <a:ext cx="25923241" cy="4158302"/>
          </a:xfrm>
          <a:prstGeom prst="rect">
            <a:avLst/>
          </a:prstGeom>
        </p:spPr>
        <p:txBody>
          <a:bodyPr vert="horz" lIns="0" tIns="185553" rIns="0" bIns="1855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6799975"/>
            <a:ext cx="25923241" cy="25358151"/>
          </a:xfrm>
          <a:prstGeom prst="rect">
            <a:avLst/>
          </a:prstGeom>
        </p:spPr>
        <p:txBody>
          <a:bodyPr vert="horz" lIns="371213" tIns="185553" rIns="371213" bIns="1855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6979"/>
            <a:ext cx="67208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33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4" y="33366979"/>
            <a:ext cx="91211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33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6979"/>
            <a:ext cx="67208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337"/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09233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092337" rtl="0" eaLnBrk="1" latinLnBrk="0" hangingPunct="1">
        <a:spcBef>
          <a:spcPct val="0"/>
        </a:spcBef>
        <a:buNone/>
        <a:defRPr sz="14996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159614" indent="-1159614" algn="l" defTabSz="3092337" rtl="0" eaLnBrk="1" latinLnBrk="0" hangingPunct="1">
        <a:spcBef>
          <a:spcPct val="20000"/>
        </a:spcBef>
        <a:buFont typeface="Arial" pitchFamily="34" charset="0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12520" indent="-966367" algn="l" defTabSz="3092337" rtl="0" eaLnBrk="1" latinLnBrk="0" hangingPunct="1">
        <a:spcBef>
          <a:spcPct val="20000"/>
        </a:spcBef>
        <a:buFont typeface="Arial" pitchFamily="34" charset="0"/>
        <a:buChar char="–"/>
        <a:defRPr sz="9413" kern="1200">
          <a:solidFill>
            <a:schemeClr val="tx1"/>
          </a:solidFill>
          <a:latin typeface="+mn-lt"/>
          <a:ea typeface="+mn-ea"/>
          <a:cs typeface="+mn-cs"/>
        </a:defRPr>
      </a:lvl2pPr>
      <a:lvl3pPr marL="3865418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411583" indent="-773093" algn="l" defTabSz="3092337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957766" indent="-773093" algn="l" defTabSz="3092337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03932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50092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96258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142426" indent="-773093" algn="l" defTabSz="309233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180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2337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8502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4675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0844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7012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3171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9341" algn="l" defTabSz="309233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3510" tIns="186750" rIns="373510" bIns="18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3510" tIns="186750" rIns="373510" bIns="18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10" tIns="186750" rIns="373510" bIns="18675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10" tIns="186750" rIns="373510" bIns="18675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17" tIns="155604" rIns="311217" bIns="15560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17" tIns="155604" rIns="311217" bIns="15560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412497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5580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16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74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324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6859" indent="-1166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79698" indent="-110743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78969" indent="-1193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59388" indent="-10750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720847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76656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2473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8281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4096" indent="-1156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5806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1622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7431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3246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9056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4864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0682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6485" algn="l" defTabSz="31116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85" tIns="185545" rIns="371185" bIns="18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85" tIns="185545" rIns="371185" bIns="18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85" tIns="185545" rIns="371185" bIns="18554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85" tIns="185545" rIns="371185" bIns="1855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80" tIns="154600" rIns="309280" bIns="1546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80" tIns="154600" rIns="309280" bIns="1546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605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209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81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417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9516" indent="-1159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5388" indent="-11004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7128" indent="-11863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30769" indent="-10682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4940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0978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7026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3076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9113" indent="-1148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057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2092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8131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4178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0223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6264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2320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8358" algn="l" defTabSz="30920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00" tIns="185500" rIns="371100" bIns="18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00" tIns="185500" rIns="371100" bIns="18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56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137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704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27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9250" indent="-11592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4859" indent="-11002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6324" indent="-1186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9711" indent="-106803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3613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9295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4982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0668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6347" indent="-114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5697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1370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7048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2735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8424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4099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9797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5472" algn="l" defTabSz="309137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020" tIns="185455" rIns="371020" bIns="18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020" tIns="185455" rIns="371020" bIns="18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533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9064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596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812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8982" indent="-115898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4334" indent="-10999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5516" indent="-11858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8658" indent="-10677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2291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7609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2935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8261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3581" indent="-11482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5339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0648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5969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1293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6621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1941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7274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2590" algn="l" defTabSz="3090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933" tIns="185410" rIns="370933" bIns="18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933" tIns="185410" rIns="370933" bIns="18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49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992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488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98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8711" indent="-11587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3805" indent="-10997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4708" indent="-118556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7603" indent="-106753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0968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5921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0890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5856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0811" indent="-1147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975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9926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4884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9855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4823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9778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4752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9707" algn="l" defTabSz="3089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845" tIns="185365" rIns="370845" bIns="18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845" tIns="185365" rIns="370845" bIns="18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461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920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380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841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8446" indent="-1158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3277" indent="-1099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3900" indent="-11852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6549" indent="-10672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9640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4239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8843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3449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8047" indent="-1147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614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9206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3805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8413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3019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7613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2229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6825" algn="l" defTabSz="30892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758" tIns="185320" rIns="370758" bIns="18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758" tIns="185320" rIns="370758" bIns="18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425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848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272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697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8174" indent="-11581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2748" indent="-10991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3099" indent="-11850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5492" indent="-10670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8318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2552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6795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1044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5283" indent="-11474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253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8482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2726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6973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1219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5453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9710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3945" algn="l" defTabSz="30884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673" tIns="185273" rIns="370673" bIns="18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673" tIns="185273" rIns="370673" bIns="18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389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776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16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553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7903" indent="-11579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2223" indent="-10989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2289" indent="-1184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4438" indent="-10667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6988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0869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4753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8644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2518" indent="-1147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891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7762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1647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5533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9422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3295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7188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1066" algn="l" defTabSz="308776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88" tIns="185230" rIns="370588" bIns="185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88" tIns="185230" rIns="370588" bIns="185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353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70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3056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409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7634" indent="-11576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1694" indent="-10986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1487" indent="-11844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3380" indent="-10665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5664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9182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2709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6240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9752" indent="-11469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532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7044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0566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4095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7615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1135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4668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8188" algn="l" defTabSz="30870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03" tIns="185185" rIns="370503" bIns="18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03" tIns="185185" rIns="370503" bIns="18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0179" y="33374865"/>
            <a:ext cx="4245189" cy="20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31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632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94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265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7363" indent="-1157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1167" indent="-10984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0685" indent="-1184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2323" indent="-10662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4342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7499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0670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3832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6989" indent="-11466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172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6323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9488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2654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5818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8975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2149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5306" algn="l" defTabSz="308632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418" tIns="185140" rIns="370418" bIns="185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418" tIns="185140" rIns="370418" bIns="185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28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560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84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712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7099" indent="-11570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60641" indent="-109817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49880" indent="-1183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21272" indent="-1066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73020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15814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8628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1431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4223" indent="-114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2811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5608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8411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1211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4014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6815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1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2426" algn="l" defTabSz="3085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423" tIns="186705" rIns="373423" bIns="18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423" tIns="186705" rIns="373423" bIns="18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54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090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634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179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6587" indent="-11665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9167" indent="-110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8154" indent="-1193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8329" indent="-10747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9514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4960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0412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5858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1311" indent="-1155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5447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0900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6341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1794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7242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2691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8137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586" algn="l" defTabSz="31109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3" tIns="185098" rIns="370333" bIns="185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3" tIns="185098" rIns="370333" bIns="185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24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48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733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977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6828" indent="-1156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0107" indent="-10979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9076" indent="-11836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20212" indent="-1065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1695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4131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6584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9032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1463" indent="-1146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2447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4888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7331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9771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2218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4659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7111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9549" algn="l" defTabSz="30848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45" tIns="185058" rIns="370245" bIns="185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45" tIns="185058" rIns="370245" bIns="185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208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416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625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833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6558" indent="-11565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9582" indent="-109766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8273" indent="-11833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19160" indent="-10655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0370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2452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4538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6632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38701" indent="-1145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2087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4167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6252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8332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0420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2501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4592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6672" algn="l" defTabSz="308416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60" tIns="185013" rIns="370160" bIns="18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60" tIns="185013" rIns="370160" bIns="18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3427196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340219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124969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450296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172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34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51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689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6292" indent="-11562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9055" indent="-10974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7469" indent="-11830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18104" indent="-10652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69048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0770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2500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4230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35944" indent="-11455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729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3451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5172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6898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8626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0342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2072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3793" algn="l" defTabSz="308345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075" tIns="184970" rIns="370075" bIns="18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075" tIns="184970" rIns="370075" bIns="18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 algn="r">
              <a:defRPr sz="5249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08355" tIns="154121" rIns="308355" bIns="15412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08355" tIns="154121" rIns="308355" bIns="15412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136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273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40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54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6024" indent="-11560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58526" indent="-109715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46668" indent="-11828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4">
          <a:solidFill>
            <a:schemeClr val="tx1"/>
          </a:solidFill>
          <a:latin typeface="+mn-lt"/>
          <a:ea typeface="ＭＳ Ｐゴシック" pitchFamily="-105" charset="-128"/>
        </a:defRPr>
      </a:lvl3pPr>
      <a:lvl4pPr marL="4517052" indent="-10650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67727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09087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0458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1831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33181" indent="-11453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366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2732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4093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5455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6826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8186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9557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0918" algn="l" defTabSz="30827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369988" tIns="184923" rIns="369988" bIns="18492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369988" tIns="184923" rIns="369988" bIns="18492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525"/>
            <a:ext cx="6720840" cy="1683321"/>
          </a:xfrm>
          <a:prstGeom prst="rect">
            <a:avLst/>
          </a:prstGeom>
        </p:spPr>
        <p:txBody>
          <a:bodyPr vert="horz" lIns="369988" tIns="184923" rIns="369988" bIns="184923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525"/>
            <a:ext cx="9121140" cy="1683321"/>
          </a:xfrm>
          <a:prstGeom prst="rect">
            <a:avLst/>
          </a:prstGeom>
        </p:spPr>
        <p:txBody>
          <a:bodyPr vert="horz" lIns="369988" tIns="184923" rIns="369988" bIns="184923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8283" tIns="154082" rIns="308283" bIns="15408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4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4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4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082013" rtl="0" eaLnBrk="1" latinLnBrk="0" hangingPunct="1">
        <a:spcBef>
          <a:spcPct val="0"/>
        </a:spcBef>
        <a:buNone/>
        <a:defRPr sz="1357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753" indent="-1155753" algn="l" defTabSz="3082013" rtl="0" eaLnBrk="1" latinLnBrk="0" hangingPunct="1">
        <a:spcBef>
          <a:spcPct val="20000"/>
        </a:spcBef>
        <a:buFont typeface="Arial" pitchFamily="34" charset="0"/>
        <a:buChar char="•"/>
        <a:defRPr sz="9413" kern="1200">
          <a:solidFill>
            <a:schemeClr val="tx1"/>
          </a:solidFill>
          <a:latin typeface="+mn-lt"/>
          <a:ea typeface="+mn-ea"/>
          <a:cs typeface="+mn-cs"/>
        </a:defRPr>
      </a:lvl1pPr>
      <a:lvl2pPr marL="2504123" indent="-963137" algn="l" defTabSz="3082013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52497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393510" indent="-770509" algn="l" defTabSz="3082013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34526" indent="-770509" algn="l" defTabSz="3082013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75522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16531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57530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98545" indent="-770509" algn="l" defTabSz="308201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006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2013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3014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4022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5026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6028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7041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8045" algn="l" defTabSz="308201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369900" tIns="184878" rIns="369900" bIns="18487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369900" tIns="184878" rIns="369900" bIns="18487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546"/>
            <a:ext cx="6720840" cy="1683321"/>
          </a:xfrm>
          <a:prstGeom prst="rect">
            <a:avLst/>
          </a:prstGeom>
        </p:spPr>
        <p:txBody>
          <a:bodyPr vert="horz" lIns="369900" tIns="184878" rIns="369900" bIns="184878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546"/>
            <a:ext cx="9121140" cy="1683321"/>
          </a:xfrm>
          <a:prstGeom prst="rect">
            <a:avLst/>
          </a:prstGeom>
        </p:spPr>
        <p:txBody>
          <a:bodyPr vert="horz" lIns="369900" tIns="184878" rIns="369900" bIns="184878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8209" tIns="154045" rIns="308209" bIns="1540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4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4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081297" rtl="0" eaLnBrk="1" latinLnBrk="0" hangingPunct="1">
        <a:spcBef>
          <a:spcPct val="0"/>
        </a:spcBef>
        <a:buNone/>
        <a:defRPr sz="1357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484" indent="-1155484" algn="l" defTabSz="3081297" rtl="0" eaLnBrk="1" latinLnBrk="0" hangingPunct="1">
        <a:spcBef>
          <a:spcPct val="20000"/>
        </a:spcBef>
        <a:buFont typeface="Arial" pitchFamily="34" charset="0"/>
        <a:buChar char="•"/>
        <a:defRPr sz="9413" kern="1200">
          <a:solidFill>
            <a:schemeClr val="tx1"/>
          </a:solidFill>
          <a:latin typeface="+mn-lt"/>
          <a:ea typeface="+mn-ea"/>
          <a:cs typeface="+mn-cs"/>
        </a:defRPr>
      </a:lvl1pPr>
      <a:lvl2pPr marL="2503538" indent="-962914" algn="l" defTabSz="3081297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51601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392254" indent="-770327" algn="l" defTabSz="3081297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32908" indent="-770327" algn="l" defTabSz="3081297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73552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14196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54831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95495" indent="-770327" algn="l" defTabSz="3081297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0645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1297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1934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2586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3231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3871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4525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5168" algn="l" defTabSz="30812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813" tIns="184833" rIns="369813" bIns="184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813" tIns="184833" rIns="369813" bIns="184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813" tIns="184833" rIns="369813" bIns="18483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813" tIns="184833" rIns="369813" bIns="18483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137" tIns="154007" rIns="308137" bIns="15400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137" tIns="154007" rIns="308137" bIns="15400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4028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8057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208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611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5217" indent="-11552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6945" indent="-10963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4256" indent="-1181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13893" indent="-106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63764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04045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44341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84630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24908" indent="-11445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0283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0577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0855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1151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1431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1717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2012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2298" algn="l" defTabSz="30805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  <a:prstGeom prst="rect">
            <a:avLst/>
          </a:prstGeom>
        </p:spPr>
        <p:txBody>
          <a:bodyPr vert="horz" lIns="369730" tIns="184788" rIns="369730" bIns="18478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8399982"/>
            <a:ext cx="25923241" cy="23758164"/>
          </a:xfrm>
          <a:prstGeom prst="rect">
            <a:avLst/>
          </a:prstGeom>
        </p:spPr>
        <p:txBody>
          <a:bodyPr vert="horz" lIns="369730" tIns="184788" rIns="369730" bIns="18478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243"/>
            <a:ext cx="67208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243"/>
            <a:ext cx="91211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243"/>
            <a:ext cx="67208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hdr="0" ftr="0" dt="0"/>
  <p:txStyles>
    <p:titleStyle>
      <a:lvl1pPr algn="ctr" defTabSz="3079863" rtl="0" eaLnBrk="1" latinLnBrk="0" hangingPunct="1">
        <a:spcBef>
          <a:spcPct val="0"/>
        </a:spcBef>
        <a:buNone/>
        <a:defRPr sz="14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4946" indent="-1154946" algn="l" defTabSz="3079863" rtl="0" eaLnBrk="1" latinLnBrk="0" hangingPunct="1">
        <a:spcBef>
          <a:spcPct val="20000"/>
        </a:spcBef>
        <a:buFont typeface="Arial" pitchFamily="34" charset="0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02375" indent="-962462" algn="l" defTabSz="3079863" rtl="0" eaLnBrk="1" latinLnBrk="0" hangingPunct="1">
        <a:spcBef>
          <a:spcPct val="20000"/>
        </a:spcBef>
        <a:buFont typeface="Arial" pitchFamily="34" charset="0"/>
        <a:buChar char="–"/>
        <a:defRPr sz="9413" kern="1200">
          <a:solidFill>
            <a:schemeClr val="tx1"/>
          </a:solidFill>
          <a:latin typeface="+mn-lt"/>
          <a:ea typeface="+mn-ea"/>
          <a:cs typeface="+mn-cs"/>
        </a:defRPr>
      </a:lvl2pPr>
      <a:lvl3pPr marL="3849803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389744" indent="-769969" algn="l" defTabSz="3079863" rtl="0" eaLnBrk="1" latinLnBrk="0" hangingPunct="1">
        <a:spcBef>
          <a:spcPct val="20000"/>
        </a:spcBef>
        <a:buFont typeface="Arial" pitchFamily="34" charset="0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929675" indent="-769969" algn="l" defTabSz="3079863" rtl="0" eaLnBrk="1" latinLnBrk="0" hangingPunct="1">
        <a:spcBef>
          <a:spcPct val="20000"/>
        </a:spcBef>
        <a:buFont typeface="Arial" pitchFamily="34" charset="0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69601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009521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49447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89383" indent="-769969" algn="l" defTabSz="3079863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9924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9863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9778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9711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9640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9559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9498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19422" algn="l" defTabSz="30798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0166" y="1033328"/>
            <a:ext cx="25443180" cy="2933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02648" tIns="102648" rIns="102648" bIns="102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按一下以編輯母片標題樣式</a:t>
            </a:r>
            <a:endParaRPr lang="en-US">
              <a:sym typeface="Myriad Pro Bold Con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166" y="5499965"/>
            <a:ext cx="25443180" cy="271664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02648" tIns="102648" rIns="102648" bIns="102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Myriad Pro Bold Cond" charset="0"/>
              </a:rPr>
              <a:t>第二層</a:t>
            </a:r>
          </a:p>
          <a:p>
            <a:pPr lvl="2"/>
            <a:r>
              <a:rPr lang="zh-TW" altLang="en-US" smtClean="0">
                <a:sym typeface="Myriad Pro Bold Cond" charset="0"/>
              </a:rPr>
              <a:t>第三層</a:t>
            </a:r>
          </a:p>
          <a:p>
            <a:pPr lvl="3"/>
            <a:r>
              <a:rPr lang="zh-TW" altLang="en-US" smtClean="0">
                <a:sym typeface="Myriad Pro Bold Cond" charset="0"/>
              </a:rPr>
              <a:t>第四層</a:t>
            </a:r>
          </a:p>
          <a:p>
            <a:pPr lvl="4"/>
            <a:r>
              <a:rPr lang="zh-TW" altLang="en-US" smtClean="0">
                <a:sym typeface="Myriad Pro Bold Cond" charset="0"/>
              </a:rPr>
              <a:t>第五層</a:t>
            </a:r>
            <a:endParaRPr lang="en-US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769788"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1539569"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2309350"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3079142" algn="l" rtl="0" eaLnBrk="1" fontAlgn="base" hangingPunct="1">
        <a:spcBef>
          <a:spcPct val="0"/>
        </a:spcBef>
        <a:spcAft>
          <a:spcPct val="0"/>
        </a:spcAft>
        <a:defRPr sz="14162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1347108" indent="-1347108" algn="l" rtl="0" eaLnBrk="1" fontAlgn="base" hangingPunct="1">
        <a:spcBef>
          <a:spcPts val="2381"/>
        </a:spcBef>
        <a:spcAft>
          <a:spcPct val="0"/>
        </a:spcAft>
        <a:buSzPct val="120000"/>
        <a:buFont typeface="Lucida Grande" charset="0"/>
        <a:buChar char="▪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2330735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3464034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4575939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5709234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6479019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7248803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8018594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8788360" indent="-1069140" algn="l" rtl="0" eaLnBrk="1" fontAlgn="base" hangingPunct="1">
        <a:spcBef>
          <a:spcPts val="2381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3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1pPr>
      <a:lvl2pPr marL="769788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2pPr>
      <a:lvl3pPr marL="1539569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3pPr>
      <a:lvl4pPr marL="2309350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4pPr>
      <a:lvl5pPr marL="3079142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5pPr>
      <a:lvl6pPr marL="3848907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6pPr>
      <a:lvl7pPr marL="4618703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7pPr>
      <a:lvl8pPr marL="5388486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8pPr>
      <a:lvl9pPr marL="6158274" algn="l" defTabSz="769788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558" tIns="184698" rIns="369558" bIns="18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558" tIns="184698" rIns="369558" bIns="18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558" tIns="184698" rIns="369558" bIns="18469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558" tIns="184698" rIns="369558" bIns="18469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924" tIns="153895" rIns="307924" bIns="1538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924" tIns="153895" rIns="307924" bIns="1538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921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842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762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5684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4407" indent="-11544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5368" indent="-10956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1846" indent="-11811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10737" indent="-10635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9802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9006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8225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7440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6637" indent="-1143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9213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842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7629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684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6049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525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4470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13673" algn="l" defTabSz="30784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333" tIns="186660" rIns="373333" bIns="18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333" tIns="186660" rIns="373333" bIns="18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508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101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525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2034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6312" indent="-1166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8634" indent="-11069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7344" indent="-1193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7270" indent="-10745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8179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3265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8354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3440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8525" indent="-11555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5089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017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525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0344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542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051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5599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0682" algn="l" defTabSz="311017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473" tIns="184655" rIns="369473" bIns="184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473" tIns="184655" rIns="369473" bIns="184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885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770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65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5540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4141" indent="-11541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4843" indent="-10953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1044" indent="-11808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9684" indent="-10633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8482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7328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6183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5044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3884" indent="-11434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8853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7706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6551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5401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4257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3098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1958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10803" algn="l" defTabSz="30777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388" tIns="184608" rIns="369388" bIns="18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388" tIns="184608" rIns="369388" bIns="18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849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698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547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539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3873" indent="-11538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4318" indent="-10951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0242" indent="-11806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8630" indent="-10630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7162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5649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4148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2646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1131" indent="-114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8496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6986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5478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3963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2460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0946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9446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7933" algn="l" defTabSz="30769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40187" y="1441660"/>
            <a:ext cx="25923241" cy="59999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9300" tIns="184563" rIns="369300" bIns="1845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0187" y="8399982"/>
            <a:ext cx="25923241" cy="237581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9300" tIns="184563" rIns="369300" bIns="184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326"/>
            <a:ext cx="67208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164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326"/>
            <a:ext cx="91211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16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326"/>
            <a:ext cx="67208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914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7AAB5F-675F-1E47-950A-8D7D15C05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hf hdr="0" ftr="0" dt="0"/>
  <p:txStyles>
    <p:titleStyle>
      <a:lvl1pPr algn="ctr" defTabSz="1538141" rtl="0" eaLnBrk="1" fontAlgn="base" hangingPunct="1">
        <a:spcBef>
          <a:spcPct val="0"/>
        </a:spcBef>
        <a:spcAft>
          <a:spcPct val="0"/>
        </a:spcAft>
        <a:defRPr sz="14996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538141"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076270"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4614399"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6152529" algn="ctr" defTabSz="1538141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153601" indent="-1153601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832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499464" indent="-961339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41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3845319" indent="-769065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332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383461" indent="-769065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6914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6921594" indent="-769065" algn="l" defTabSz="153814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6914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8459726" indent="-769065" algn="l" defTabSz="1538141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9997859" indent="-769065" algn="l" defTabSz="1538141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35986" indent="-769065" algn="l" defTabSz="1538141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74123" indent="-769065" algn="l" defTabSz="1538141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8141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6270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4399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2529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0670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8795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6931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5066" algn="l" defTabSz="153814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215" tIns="184518" rIns="369215" bIns="184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215" tIns="184518" rIns="369215" bIns="184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215" tIns="184518" rIns="369215" bIns="18451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215" tIns="184518" rIns="369215" bIns="18451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638" tIns="153745" rIns="307638" bIns="15374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638" tIns="153745" rIns="307638" bIns="15374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778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555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332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5109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3333" indent="-11533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3268" indent="-1094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8632" indent="-11800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6528" indent="-10625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4524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2293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0078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67855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05623" indent="-11426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781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5552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3324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1096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8874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6645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4421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2194" algn="l" defTabSz="307555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7" y="400000"/>
            <a:ext cx="26883361" cy="4799964"/>
          </a:xfrm>
          <a:prstGeom prst="rect">
            <a:avLst/>
          </a:prstGeom>
        </p:spPr>
        <p:txBody>
          <a:bodyPr vert="horz" lIns="369130" tIns="184478" rIns="369130" bIns="18447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7" y="5199968"/>
            <a:ext cx="26883361" cy="28166460"/>
          </a:xfrm>
          <a:prstGeom prst="rect">
            <a:avLst/>
          </a:prstGeom>
        </p:spPr>
        <p:txBody>
          <a:bodyPr vert="horz" lIns="369130" tIns="184478" rIns="369130" bIns="18447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682"/>
            <a:ext cx="6720840" cy="1683321"/>
          </a:xfrm>
          <a:prstGeom prst="rect">
            <a:avLst/>
          </a:prstGeom>
        </p:spPr>
        <p:txBody>
          <a:bodyPr vert="horz" lIns="369130" tIns="184478" rIns="369130" bIns="184478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682"/>
            <a:ext cx="9121140" cy="1683321"/>
          </a:xfrm>
          <a:prstGeom prst="rect">
            <a:avLst/>
          </a:prstGeom>
        </p:spPr>
        <p:txBody>
          <a:bodyPr vert="horz" lIns="369130" tIns="184478" rIns="369130" bIns="184478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7568" tIns="153711" rIns="307568" bIns="15371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4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4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8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074830" rtl="0" eaLnBrk="1" latinLnBrk="0" hangingPunct="1">
        <a:spcBef>
          <a:spcPct val="0"/>
        </a:spcBef>
        <a:buNone/>
        <a:defRPr sz="1357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3067" indent="-1153067" algn="l" defTabSz="3074830" rtl="0" eaLnBrk="1" latinLnBrk="0" hangingPunct="1">
        <a:spcBef>
          <a:spcPct val="20000"/>
        </a:spcBef>
        <a:buFont typeface="Arial" pitchFamily="34" charset="0"/>
        <a:buChar char="•"/>
        <a:defRPr sz="9413" kern="1200">
          <a:solidFill>
            <a:schemeClr val="tx1"/>
          </a:solidFill>
          <a:latin typeface="+mn-lt"/>
          <a:ea typeface="+mn-ea"/>
          <a:cs typeface="+mn-cs"/>
        </a:defRPr>
      </a:lvl1pPr>
      <a:lvl2pPr marL="2498301" indent="-960888" algn="l" defTabSz="3074830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43525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380946" indent="-768705" algn="l" defTabSz="3074830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18366" indent="-768705" algn="l" defTabSz="3074830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55782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9993196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30606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68030" indent="-768705" algn="l" defTabSz="3074830" rtl="0" eaLnBrk="1" latinLnBrk="0" hangingPunct="1">
        <a:spcBef>
          <a:spcPct val="20000"/>
        </a:spcBef>
        <a:buFont typeface="Arial" pitchFamily="34" charset="0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425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4830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2250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9665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7077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4491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1911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9329" algn="l" defTabSz="307483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045" tIns="184438" rIns="369045" bIns="18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045" tIns="184438" rIns="369045" bIns="18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045" tIns="184438" rIns="369045" bIns="18443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045" tIns="184438" rIns="369045" bIns="18443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97" tIns="153678" rIns="307497" bIns="15367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97" tIns="153678" rIns="307497" bIns="15367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706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411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111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822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2795" indent="-11527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2219" indent="-10940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7029" indent="-11795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4425" indent="-10620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1889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8935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26008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63068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00114" indent="-11421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064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4110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1172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8229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5290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2339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9402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6457" algn="l" defTabSz="307411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7" y="1441660"/>
            <a:ext cx="25923241" cy="5999957"/>
          </a:xfrm>
          <a:prstGeom prst="rect">
            <a:avLst/>
          </a:prstGeom>
        </p:spPr>
        <p:txBody>
          <a:bodyPr vert="horz" lIns="368960" tIns="184395" rIns="368960" bIns="18439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7" y="8399982"/>
            <a:ext cx="25923241" cy="23758164"/>
          </a:xfrm>
          <a:prstGeom prst="rect">
            <a:avLst/>
          </a:prstGeom>
        </p:spPr>
        <p:txBody>
          <a:bodyPr vert="horz" lIns="368960" tIns="184395" rIns="368960" bIns="18439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384"/>
            <a:ext cx="67208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l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384"/>
            <a:ext cx="91211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ctr">
              <a:defRPr sz="4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384"/>
            <a:ext cx="67208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r">
              <a:defRPr sz="4164">
                <a:solidFill>
                  <a:srgbClr val="000000"/>
                </a:solidFill>
              </a:defRPr>
            </a:lvl1pPr>
          </a:lstStyle>
          <a:p>
            <a:fld id="{938804F6-1EC8-4F45-958E-1A743EB96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hdr="0" ftr="0" dt="0"/>
  <p:txStyles>
    <p:titleStyle>
      <a:lvl1pPr algn="ctr" defTabSz="1536709" rtl="0" eaLnBrk="1" latinLnBrk="0" hangingPunct="1">
        <a:spcBef>
          <a:spcPct val="0"/>
        </a:spcBef>
        <a:buNone/>
        <a:defRPr sz="14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2524" indent="-1152524" algn="l" defTabSz="1536709" rtl="0" eaLnBrk="1" latinLnBrk="0" hangingPunct="1">
        <a:spcBef>
          <a:spcPct val="20000"/>
        </a:spcBef>
        <a:buFont typeface="Arial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497135" indent="-960439" algn="l" defTabSz="1536709" rtl="0" eaLnBrk="1" latinLnBrk="0" hangingPunct="1">
        <a:spcBef>
          <a:spcPct val="20000"/>
        </a:spcBef>
        <a:buFont typeface="Arial"/>
        <a:buChar char="–"/>
        <a:defRPr sz="9413" kern="1200">
          <a:solidFill>
            <a:schemeClr val="tx1"/>
          </a:solidFill>
          <a:latin typeface="+mn-lt"/>
          <a:ea typeface="+mn-ea"/>
          <a:cs typeface="+mn-cs"/>
        </a:defRPr>
      </a:lvl2pPr>
      <a:lvl3pPr marL="3841737" indent="-768345" algn="l" defTabSz="1536709" rtl="0" eaLnBrk="1" latinLnBrk="0" hangingPunct="1">
        <a:spcBef>
          <a:spcPct val="20000"/>
        </a:spcBef>
        <a:buFont typeface="Arial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378438" indent="-768345" algn="l" defTabSz="1536709" rtl="0" eaLnBrk="1" latinLnBrk="0" hangingPunct="1">
        <a:spcBef>
          <a:spcPct val="20000"/>
        </a:spcBef>
        <a:buFont typeface="Arial"/>
        <a:buChar char="–"/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915142" indent="-768345" algn="l" defTabSz="1536709" rtl="0" eaLnBrk="1" latinLnBrk="0" hangingPunct="1">
        <a:spcBef>
          <a:spcPct val="20000"/>
        </a:spcBef>
        <a:buFont typeface="Arial"/>
        <a:buChar char="»"/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451838" indent="-768345" algn="l" defTabSz="1536709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9988532" indent="-768345" algn="l" defTabSz="1536709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525227" indent="-768345" algn="l" defTabSz="1536709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061935" indent="-768345" algn="l" defTabSz="1536709" rtl="0" eaLnBrk="1" latinLnBrk="0" hangingPunct="1">
        <a:spcBef>
          <a:spcPct val="20000"/>
        </a:spcBef>
        <a:buFont typeface="Arial"/>
        <a:buChar char="•"/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6709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3396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0098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6797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3494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0188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6895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3589" algn="l" defTabSz="15367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873" tIns="184350" rIns="368873" bIns="184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873" tIns="184350" rIns="368873" bIns="184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873" tIns="184350" rIns="368873" bIns="18435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873" tIns="184350" rIns="368873" bIns="18435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354" tIns="153605" rIns="307354" bIns="15360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354" tIns="153605" rIns="307354" bIns="15360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63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26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902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53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2256" indent="-11522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1173" indent="-1093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5430" indent="-11789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2323" indent="-10615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9254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5587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21935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8281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94617" indent="-11415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6355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2675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9020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5363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1703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8036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4384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0722" algn="l" defTabSz="307267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788" tIns="184305" rIns="368788" bIns="18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788" tIns="184305" rIns="368788" bIns="18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23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599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195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79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392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1985" indent="-1151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0648" indent="-10933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4630" indent="-11786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1273" indent="-106131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7939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3912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9902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5890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91863" indent="-1141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998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1958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7947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3929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9911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5889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1877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7858" algn="l" defTabSz="307195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98" tIns="184260" rIns="368698" bIns="184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98" tIns="184260" rIns="368698" bIns="184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563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124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686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249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1718" indent="-11517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0123" indent="-10930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3828" indent="-11783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00224" indent="-106106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6618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2236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7869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3497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9113" indent="-114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636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1243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6868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2498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8124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3741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9367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4992" algn="l" defTabSz="30712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248" tIns="186615" rIns="373248" bIns="18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248" tIns="186615" rIns="373248" bIns="18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472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94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416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889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6043" indent="-11660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8105" indent="-11066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6536" indent="-1193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6202" indent="-10742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6846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1571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6296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1021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5741" indent="-1155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4725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9447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4165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8894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3612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8337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3066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7780" algn="l" defTabSz="31094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13" tIns="184218" rIns="368613" bIns="184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13" tIns="184218" rIns="368613" bIns="184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528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7052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57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4106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1451" indent="-11514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9598" indent="-10928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3030" indent="-1178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9174" indent="-10608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5303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0562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5836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1107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6362" indent="-11407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280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0528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5797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1062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6330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1587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6862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2127" algn="l" defTabSz="307052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528" tIns="184170" rIns="368528" bIns="18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528" tIns="184170" rIns="368528" bIns="18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59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49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981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472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963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1179" indent="-11511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9073" indent="-10925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2229" indent="-11778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8128" indent="-1060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3983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8885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3804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8716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3614" indent="-11405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4922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9816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4724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9630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4539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9442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4358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79263" algn="l" defTabSz="30698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443" tIns="184125" rIns="368443" bIns="184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443" tIns="184125" rIns="368443" bIns="184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456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909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365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819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0911" indent="-11509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8548" indent="-1092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1428" indent="-11775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7078" indent="-10603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2672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7213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1775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6327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0867" indent="-11402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4565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9099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3651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8195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2750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7294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1850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76403" algn="l" defTabSz="30690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258" tIns="184035" rIns="368258" bIns="184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258" tIns="184035" rIns="368258" bIns="184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258" tIns="184035" rIns="368258" bIns="18403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67588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258" tIns="184035" rIns="368258" bIns="18403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7588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7588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841" tIns="153342" rIns="306841" bIns="153342"/>
          <a:lstStyle/>
          <a:p>
            <a:pPr defTabSz="3067588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841" tIns="153342" rIns="306841" bIns="153342"/>
          <a:lstStyle/>
          <a:p>
            <a:pPr defTabSz="3067588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381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758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139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520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0347" indent="-11503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7438" indent="-10917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9750" indent="-11769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4886" indent="-10598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9901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3707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7496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1309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75085" indent="-11397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811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7588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1395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5202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8987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2801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6579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70394" algn="l" defTabSz="306758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73" tIns="183990" rIns="368173" bIns="18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73" tIns="183990" rIns="368173" bIns="18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6687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6877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6877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687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6877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4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34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687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0032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377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50076" indent="-11500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914" indent="-109151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8950" indent="-11767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3837" indent="-10595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8588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2037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5465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8919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72337" indent="-11394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455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6877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0324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3775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7201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0658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4076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7530" algn="l" defTabSz="306687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33" tIns="183928" rIns="368033" bIns="183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33" tIns="183928" rIns="368033" bIns="183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33" tIns="183928" rIns="368033" bIns="183928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pPr defTabSz="3065702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33" tIns="183928" rIns="368033" bIns="18392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5702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570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54" tIns="153253" rIns="306654" bIns="153253"/>
          <a:lstStyle/>
          <a:p>
            <a:pPr defTabSz="306570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54" tIns="153253" rIns="306654" bIns="153253"/>
          <a:lstStyle/>
          <a:p>
            <a:pPr defTabSz="306570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285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570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856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139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632" indent="-11496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053" indent="-10910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7625" indent="-11762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2083" indent="-105915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6414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9270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2108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4958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7796" indent="-11389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857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5702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8561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1399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4243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7101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9923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2786" algn="l" defTabSz="306570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00" tIns="183945" rIns="368100" bIns="18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00" tIns="183945" rIns="368100" bIns="18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00" tIns="183945" rIns="368100" bIns="18394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00" tIns="183945" rIns="368100" bIns="1839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09" tIns="153267" rIns="306709" bIns="1532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09" tIns="153267" rIns="306709" bIns="1532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9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313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624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936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247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837" indent="-11498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453" indent="-10912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8227" indent="-1176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2883" indent="-10593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7412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0521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3647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6768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9881" indent="-113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136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6240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9362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2474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5601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8708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1832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4952" algn="l" defTabSz="306624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15" tIns="183905" rIns="368015" bIns="183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15" tIns="183905" rIns="368015" bIns="183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277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55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829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3104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568" indent="-11495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5928" indent="-10910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7429" indent="-11761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1833" indent="-10590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6096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8851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1619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4385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7140" indent="-1138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776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5522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8291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1043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3809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6566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9332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2090" algn="l" defTabSz="306552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928" tIns="183865" rIns="367928" bIns="18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928" tIns="183865" rIns="367928" bIns="18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9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241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480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7216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961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297" indent="-11492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5403" indent="-10907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6628" indent="-1175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90790" indent="-105883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4781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7179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9592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1997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4392" indent="-11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419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4805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7216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9615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2022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4417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6830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9231" algn="l" defTabSz="30648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843" tIns="183825" rIns="367843" bIns="183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843" tIns="183825" rIns="367843" bIns="183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26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206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40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614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818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9027" indent="-11490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4878" indent="-1090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5828" indent="-11756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9744" indent="-10585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3469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5506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7563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9607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1647" indent="-11384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060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4097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6143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8182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0235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2273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4329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6371" algn="l" defTabSz="30640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63" tIns="186570" rIns="373163" bIns="18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63" tIns="186570" rIns="373163" bIns="18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436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872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307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744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5768" indent="-11657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7573" indent="-11063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5726" indent="-11927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5142" indent="-107401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5512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9875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4238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8598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2955" indent="-1154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4360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8725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3077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7441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1800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6164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0527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4880" algn="l" defTabSz="310872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758" tIns="183780" rIns="367758" bIns="183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758" tIns="183780" rIns="367758" bIns="183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4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170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3379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507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675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8756" indent="-11487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4353" indent="-10902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5030" indent="-11753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8694" indent="-10583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2157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3835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5531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7224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8903" indent="-113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1704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3379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5072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6753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8448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0128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1825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3513" algn="l" defTabSz="30633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673" tIns="183733" rIns="367673" bIns="183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673" tIns="183733" rIns="367673" bIns="183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1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13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26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400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532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8493" indent="-11484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3828" indent="-10899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4229" indent="-11750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7648" indent="-10580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0841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2161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3505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4843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6162" indent="-11378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1347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2663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4000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5322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6658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7986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19325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0659" algn="l" defTabSz="3062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88" tIns="183690" rIns="367588" bIns="183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7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88" tIns="183690" rIns="367588" bIns="183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5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2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0990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194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2928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389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8222" indent="-11482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3306" indent="-10897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3434" indent="-11748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6600" indent="-10578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29526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0491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1480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2458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3423" indent="-11376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0990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1947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2928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3893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4878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5841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16829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47803" algn="l" defTabSz="306194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00" tIns="183645" rIns="367500" bIns="18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00" tIns="183645" rIns="367500" bIns="18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3063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06123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591855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122463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47953" indent="-11479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2785" indent="-108949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2636" indent="-11745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485559" indent="-10576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28217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58824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89451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0071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0682" indent="-11373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0633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1235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1855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2463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3095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3701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14329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44945" algn="l" defTabSz="3061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40" tIns="205720" rIns="411440" bIns="20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40" tIns="205720" rIns="411440" bIns="20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4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4"/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38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766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4149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553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5375" indent="-12853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11239" indent="-12199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32316" indent="-13151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22477" indent="-11842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301901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15731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9563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43392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57223" indent="-127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3831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7660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41492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55324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69154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82984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96813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710646" algn="l" defTabSz="342766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328" tIns="205663" rIns="411328" bIns="20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328" tIns="205663" rIns="411328" bIns="20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328" tIns="205663" rIns="411328" bIns="20566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328" tIns="205663" rIns="411328" bIns="20566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728" tIns="171363" rIns="342728" bIns="171363"/>
          <a:lstStyle/>
          <a:p>
            <a:pPr>
              <a:defRPr/>
            </a:pPr>
            <a:endParaRPr lang="en-US" sz="6914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728" tIns="171363" rIns="342728" bIns="171363"/>
          <a:lstStyle/>
          <a:p>
            <a:pPr>
              <a:defRPr/>
            </a:pPr>
            <a:endParaRPr lang="en-US" sz="6914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758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335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671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4007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5343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5020" indent="-12850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10550" indent="-12195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31262" indent="-13147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21095" indent="-11838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300170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13528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6887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40246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53605" indent="-12731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3359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6716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40079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53437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66795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80159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93517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706876" algn="l" defTabSz="342671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15" tIns="205603" rIns="411215" bIns="20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15" tIns="205603" rIns="411215" bIns="20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215" tIns="205603" rIns="411215" bIns="2056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215" tIns="205603" rIns="411215" bIns="2056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634" tIns="171313" rIns="342634" bIns="17131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634" tIns="171313" rIns="342634" bIns="17131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412497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1288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577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866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515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4669" indent="-12846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509860" indent="-12192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30208" indent="-1314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5019714" indent="-11835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98435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8011325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4210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7099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9989" indent="-12727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2887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5776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8667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51551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64437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77331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90217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703105" algn="l" defTabSz="342577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103" tIns="205545" rIns="411103" bIns="20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103" tIns="205545" rIns="411103" bIns="20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241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48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725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966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4314" indent="-12843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9168" indent="-12189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9156" indent="-13140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8334" indent="-11832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6706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9118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1533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3954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6373" indent="-1272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2413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4835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7252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9668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62081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74506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86919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99335" algn="l" defTabSz="3424835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90" tIns="205488" rIns="410990" bIns="20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90" tIns="205488" rIns="410990" bIns="20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194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389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584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778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3964" indent="-12839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8478" indent="-12185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8104" indent="-1313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6956" indent="-118290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4975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6915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8860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0810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2754" indent="-12720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1941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3896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5840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7782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9727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71677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83620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95571" algn="l" defTabSz="342389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878" tIns="205428" rIns="410878" bIns="20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878" tIns="205428" rIns="410878" bIns="20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147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295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442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58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3612" indent="-12836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7789" indent="-12182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7048" indent="-13133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5575" indent="-11825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3240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4711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6187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7663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9140" indent="-1271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1470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2954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4426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5894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7370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68854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80326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91803" algn="l" defTabSz="342295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075" tIns="186530" rIns="373075" bIns="18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075" tIns="186530" rIns="373075" bIns="18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39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799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199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5991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5497" indent="-11654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7040" indent="-11061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4916" indent="-1192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4079" indent="-10737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4179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8179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2179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6176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0175" indent="-1154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997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7997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1992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5991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9989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3985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7990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1983" algn="l" defTabSz="310799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765" tIns="205368" rIns="410765" bIns="20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765" tIns="205368" rIns="410765" bIns="20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099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201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301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401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3258" indent="-1283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7100" indent="-12179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5996" indent="-13129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4196" indent="-11822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1509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2511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3516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4519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5526" indent="-1271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0997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2013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3015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4015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5017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66028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77030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88035" algn="l" defTabSz="3422013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653" tIns="205310" rIns="410653" bIns="20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653" tIns="205310" rIns="410653" bIns="20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052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10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15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21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2906" indent="-12829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6409" indent="-12175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4942" indent="-1312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2818" indent="-11819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9778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0309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0841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1376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1913" indent="-12710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0525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1071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1599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2131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2665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63207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73735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84270" algn="l" defTabSz="3421071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540" tIns="205253" rIns="410540" bIns="20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540" tIns="205253" rIns="410540" bIns="20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100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2013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3018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4025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2556" indent="-1282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5719" indent="-121724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3888" indent="-13122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1436" indent="-118160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8046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8110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8168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18237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28303" indent="-127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10051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20130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30186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40251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50308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60384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70440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80509" algn="l" defTabSz="342013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768094" y="1390279"/>
            <a:ext cx="16071339" cy="284778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42819" y="1441847"/>
            <a:ext cx="26420606" cy="2796405"/>
          </a:xfrm>
          <a:prstGeom prst="rect">
            <a:avLst/>
          </a:prstGeom>
        </p:spPr>
        <p:txBody>
          <a:bodyPr vert="horz" lIns="410428" tIns="205198" rIns="410428" bIns="205198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85723" y="32898341"/>
            <a:ext cx="28947617" cy="321169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/>
        </p:nvPicPr>
        <p:blipFill>
          <a:blip r:embed="rId18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3" y="33041292"/>
            <a:ext cx="8074382" cy="2691103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580563" y="33562426"/>
            <a:ext cx="11700405" cy="17737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</p:sldLayoutIdLst>
  <p:hf hdr="0" ftr="0" dt="0"/>
  <p:txStyles>
    <p:titleStyle>
      <a:lvl1pPr algn="l" defTabSz="1709586" rtl="0" eaLnBrk="1" latinLnBrk="0" hangingPunct="1">
        <a:spcBef>
          <a:spcPct val="0"/>
        </a:spcBef>
        <a:buNone/>
        <a:defRPr sz="13579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282202" indent="-1282202" algn="l" defTabSz="1709586" rtl="0" eaLnBrk="1" latinLnBrk="0" hangingPunct="1">
        <a:spcBef>
          <a:spcPct val="20000"/>
        </a:spcBef>
        <a:buFont typeface="Arial"/>
        <a:buChar char="•"/>
        <a:defRPr sz="12079" kern="1200">
          <a:solidFill>
            <a:schemeClr val="tx1"/>
          </a:solidFill>
          <a:latin typeface="+mn-lt"/>
          <a:ea typeface="+mn-ea"/>
          <a:cs typeface="+mn-cs"/>
        </a:defRPr>
      </a:lvl1pPr>
      <a:lvl2pPr marL="2778094" indent="-1068500" algn="l" defTabSz="1709586" rtl="0" eaLnBrk="1" latinLnBrk="0" hangingPunct="1">
        <a:spcBef>
          <a:spcPct val="20000"/>
        </a:spcBef>
        <a:buFont typeface="Arial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73982" indent="-854790" algn="l" defTabSz="1709586" rtl="0" eaLnBrk="1" latinLnBrk="0" hangingPunct="1">
        <a:spcBef>
          <a:spcPct val="20000"/>
        </a:spcBef>
        <a:buFont typeface="Arial"/>
        <a:buChar char="•"/>
        <a:defRPr sz="8997" kern="1200">
          <a:solidFill>
            <a:schemeClr val="tx1"/>
          </a:solidFill>
          <a:latin typeface="+mn-lt"/>
          <a:ea typeface="+mn-ea"/>
          <a:cs typeface="+mn-cs"/>
        </a:defRPr>
      </a:lvl3pPr>
      <a:lvl4pPr marL="5983575" indent="-854790" algn="l" defTabSz="1709586" rtl="0" eaLnBrk="1" latinLnBrk="0" hangingPunct="1">
        <a:spcBef>
          <a:spcPct val="20000"/>
        </a:spcBef>
        <a:buFont typeface="Arial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93165" indent="-854790" algn="l" defTabSz="1709586" rtl="0" eaLnBrk="1" latinLnBrk="0" hangingPunct="1">
        <a:spcBef>
          <a:spcPct val="20000"/>
        </a:spcBef>
        <a:buFont typeface="Arial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402760" indent="-854790" algn="l" defTabSz="1709586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112350" indent="-854790" algn="l" defTabSz="1709586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821946" indent="-854790" algn="l" defTabSz="1709586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531537" indent="-854790" algn="l" defTabSz="1709586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9586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9190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8774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8368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7954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57562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67150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76744" algn="l" defTabSz="1709586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315" tIns="205143" rIns="410315" bIns="205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315" tIns="205143" rIns="410315" bIns="205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315" tIns="205143" rIns="410315" bIns="20514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315" tIns="205143" rIns="410315" bIns="20514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884" tIns="170930" rIns="341884" bIns="1709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884" tIns="170930" rIns="341884" bIns="17093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91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824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736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3648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1850" indent="-1281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4340" indent="-121657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1786" indent="-13115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8679" indent="-11809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4591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3709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2831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11957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21085" indent="-12699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9114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8249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7366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6488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5606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54740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63860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72982" algn="l" defTabSz="34182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3" tIns="205090" rIns="410203" bIns="20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3" tIns="205090" rIns="410203" bIns="20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864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73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595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3460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1496" indent="-12814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3652" indent="-12162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0737" indent="-13111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7298" indent="-11806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2863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1506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0162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8821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7475" indent="-12696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8646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7308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5956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4605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3257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51922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60566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69221" algn="l" defTabSz="34173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090" tIns="205035" rIns="410090" bIns="20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090" tIns="205035" rIns="410090" bIns="20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818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636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454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327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1146" indent="-128114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2962" indent="-12159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9687" indent="-13107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5923" indent="-11802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1133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9311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7492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5681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3867" indent="-1269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8180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6369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4544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2727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40905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49100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57275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65463" algn="l" defTabSz="341636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978" tIns="204983" rIns="409978" bIns="20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978" tIns="204983" rIns="409978" bIns="20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771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54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31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3084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0794" indent="-1280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2272" indent="-1215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8637" indent="-1310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4548" indent="-11799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9406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7116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4829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2546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0264" indent="-1268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7710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5427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3135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30848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38554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46282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53987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61701" algn="l" defTabSz="341542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865" tIns="204928" rIns="409865" bIns="20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865" tIns="204928" rIns="409865" bIns="20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724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448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172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897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0442" indent="-1280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1582" indent="-12152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7590" indent="-13100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3170" indent="-11796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7678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4918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2163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9409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06656" indent="-12685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7242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4487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1727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8971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36208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43463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50700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57945" algn="l" defTabSz="341448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753" tIns="204875" rIns="409753" bIns="20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753" tIns="204875" rIns="409753" bIns="20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677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354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2031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709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80088" indent="-1280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500895" indent="-12149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6540" indent="-13097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1796" indent="-11793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5949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2722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9498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6274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03049" indent="-1268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6774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3549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20317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7094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33860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40645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47414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54188" algn="l" defTabSz="341354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990" tIns="186485" rIns="372990" bIns="18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990" tIns="186485" rIns="372990" bIns="18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 algn="ctr">
              <a:defRPr sz="4164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5pPr>
      <a:lvl6pPr marL="1553637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6pPr>
      <a:lvl7pPr marL="310727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7pPr>
      <a:lvl8pPr marL="4660904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8pPr>
      <a:lvl9pPr marL="6214542" algn="l" rtl="0" eaLnBrk="1" fontAlgn="base" hangingPunct="1">
        <a:spcBef>
          <a:spcPct val="0"/>
        </a:spcBef>
        <a:spcAft>
          <a:spcPct val="0"/>
        </a:spcAft>
        <a:defRPr sz="13579">
          <a:solidFill>
            <a:schemeClr val="tx2"/>
          </a:solidFill>
          <a:latin typeface="Garamond" pitchFamily="18" charset="0"/>
        </a:defRPr>
      </a:lvl9pPr>
    </p:titleStyle>
    <p:bodyStyle>
      <a:lvl1pPr marL="1165225" indent="-1165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6509" indent="-11058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4101" indent="-11921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4">
          <a:solidFill>
            <a:schemeClr val="tx1"/>
          </a:solidFill>
          <a:latin typeface="+mn-lt"/>
        </a:defRPr>
      </a:lvl3pPr>
      <a:lvl4pPr marL="4553016" indent="-10735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2850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6484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0121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3756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27392" indent="-1154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637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7274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0904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4542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8179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1810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5456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9081" algn="l" defTabSz="31072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640" tIns="204820" rIns="409640" bIns="204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640" tIns="204820" rIns="409640" bIns="204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4253525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0630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260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890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52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9734" indent="-12797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500212" indent="-1214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15490" indent="-13093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5000419" indent="-11789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74222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80525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6832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3139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9446" indent="-12678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6304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2607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8907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5214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31515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37831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44125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50433" algn="l" defTabSz="3412607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528" tIns="204765" rIns="409528" bIns="204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528" tIns="204765" rIns="409528" bIns="204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412497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583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167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749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333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9384" indent="-12793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9520" indent="-12142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4440" indent="-13089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9044" indent="-11786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2495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8327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4168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0007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5845" indent="-12675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5835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1670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7499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3337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29170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35016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40842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46677" algn="l" defTabSz="341167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48" tIns="204680" rIns="409348" bIns="204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48" tIns="204680" rIns="409348" bIns="204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48" tIns="204680" rIns="409348" bIns="2046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10208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48" tIns="204680" rIns="409348" bIns="2046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10208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10208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78" tIns="170544" rIns="341078" bIns="170544"/>
          <a:lstStyle/>
          <a:p>
            <a:pPr defTabSz="3410208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78" tIns="170544" rIns="341078" bIns="170544"/>
          <a:lstStyle/>
          <a:p>
            <a:pPr defTabSz="3410208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510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1020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531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20413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8836" indent="-12788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8450" indent="-12137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2800" indent="-1308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6910" indent="-11781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9813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4918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0014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5124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0217" indent="-1267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5103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10208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5312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20413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25520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30625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35721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40829" algn="l" defTabSz="341020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03" tIns="204658" rIns="409303" bIns="204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03" tIns="204658" rIns="409303" bIns="204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03" tIns="204658" rIns="409303" bIns="2046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03" tIns="204658" rIns="409303" bIns="2046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41" tIns="170526" rIns="341041" bIns="1705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41" tIns="170526" rIns="341041" bIns="170526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489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979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468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958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8680" indent="-12786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8145" indent="-1213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2340" indent="-13082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6292" indent="-11780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9047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3945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8839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3740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88640" indent="-1266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4896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9798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4685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9585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24475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29383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34276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39171" algn="l" defTabSz="340979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190" tIns="204605" rIns="409190" bIns="20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190" tIns="204605" rIns="409190" bIns="20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443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885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3278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771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8327" indent="-12783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7458" indent="-12132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1291" indent="-13079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4919" indent="-11776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7324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1749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6178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0612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85040" indent="-1266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4431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8858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3278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7710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22131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26567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30991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35421" algn="l" defTabSz="3408858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078" tIns="204550" rIns="409078" bIns="204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3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078" tIns="204550" rIns="409078" bIns="204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31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4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0396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792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1187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583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7973" indent="-12779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7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96772" indent="-121290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10241" indent="-1307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93542" indent="-11773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65600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69558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3516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77482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81443" indent="-12661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3960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7922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11875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5834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9789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23758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27707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31673" algn="l" defTabSz="3407922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895" tIns="204465" rIns="408895" bIns="20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895" tIns="204465" rIns="408895" bIns="20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895" tIns="204465" rIns="408895" bIns="2044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064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895" tIns="204465" rIns="408895" bIns="2044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06459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064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01" tIns="170365" rIns="340701" bIns="170365"/>
          <a:lstStyle/>
          <a:p>
            <a:pPr defTabSz="3406459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01" tIns="170365" rIns="340701" bIns="170365"/>
          <a:lstStyle/>
          <a:p>
            <a:pPr defTabSz="3406459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323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645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969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2915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7425" indent="-1277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5703" indent="-12123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8601" indent="-13069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1414" indent="-11768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2915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6144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9367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72600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5821" indent="-12656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3230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6459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9690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2915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6145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19371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22597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25826" algn="l" defTabSz="3406459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85" tIns="204410" rIns="408785" bIns="20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85" tIns="204410" rIns="408785" bIns="20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055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05524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055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524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524"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6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276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552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828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1041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7073" indent="-12770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5019" indent="-12120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7557" indent="-13066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0040" indent="-11765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1191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3957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6710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9476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2225" indent="-12652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2762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5524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8284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1041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3802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16559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19318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22079" algn="l" defTabSz="340552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38" tIns="204388" rIns="408738" bIns="204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38" tIns="204388" rIns="408738" bIns="204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38" tIns="204388" rIns="408738" bIns="2043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38" tIns="204388" rIns="408738" bIns="2043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70" tIns="170301" rIns="340570" bIns="17030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70" tIns="170301" rIns="340570" bIns="170301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2556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5110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765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1021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6915" indent="-1276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4714" indent="-12119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7097" indent="-13064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9426" indent="-117640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0431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2978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5538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8095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0651" indent="-1265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2556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5110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7659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10214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2762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15322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17869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26" algn="l" defTabSz="3405110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7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628" tIns="204335" rIns="408628" bIns="204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628" tIns="204335" rIns="408628" bIns="204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70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4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2" y="33875536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5pPr>
      <a:lvl6pPr marL="1702087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6pPr>
      <a:lvl7pPr marL="3404174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7pPr>
      <a:lvl8pPr marL="5106252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8pPr>
      <a:lvl9pPr marL="6808339" algn="l" rtl="0" eaLnBrk="1" fontAlgn="base" hangingPunct="1">
        <a:spcBef>
          <a:spcPct val="0"/>
        </a:spcBef>
        <a:spcAft>
          <a:spcPct val="0"/>
        </a:spcAft>
        <a:defRPr sz="14996">
          <a:solidFill>
            <a:schemeClr val="tx2"/>
          </a:solidFill>
          <a:latin typeface="Garamond" pitchFamily="18" charset="0"/>
        </a:defRPr>
      </a:lvl9pPr>
    </p:titleStyle>
    <p:bodyStyle>
      <a:lvl1pPr marL="1276564" indent="-12765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7">
          <a:solidFill>
            <a:schemeClr val="tx1"/>
          </a:solidFill>
          <a:latin typeface="+mn-lt"/>
          <a:ea typeface="+mn-ea"/>
          <a:cs typeface="+mn-cs"/>
        </a:defRPr>
      </a:lvl1pPr>
      <a:lvl2pPr marL="2494029" indent="-1211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6052" indent="-13061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8054" indent="-117608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8710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0789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2880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4968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67055" indent="-126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1pPr>
      <a:lvl2pPr marL="1702087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2pPr>
      <a:lvl3pPr marL="3404174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3pPr>
      <a:lvl4pPr marL="5106252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4pPr>
      <a:lvl5pPr marL="6808339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5pPr>
      <a:lvl6pPr marL="8510418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6pPr>
      <a:lvl7pPr marL="10212516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7pPr>
      <a:lvl8pPr marL="11914592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8pPr>
      <a:lvl9pPr marL="13616681" algn="l" defTabSz="3404174" rtl="0" eaLnBrk="1" latinLnBrk="0" hangingPunct="1">
        <a:defRPr sz="6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" Type="http://schemas.openxmlformats.org/officeDocument/2006/relationships/slideLayout" Target="../slideLayouts/slideLayout50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emf"/><Relationship Id="rId10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408" y="460753"/>
            <a:ext cx="26961940" cy="3211972"/>
          </a:xfrm>
          <a:prstGeom prst="rect">
            <a:avLst/>
          </a:prstGeom>
          <a:noFill/>
        </p:spPr>
        <p:txBody>
          <a:bodyPr wrap="square" lIns="100903" tIns="50452" rIns="100903" bIns="50452" rtlCol="0">
            <a:spAutoFit/>
          </a:bodyPr>
          <a:lstStyle/>
          <a:p>
            <a:pPr algn="ctr"/>
            <a:r>
              <a:rPr lang="en-US" sz="5212" b="1" dirty="0" smtClean="0">
                <a:latin typeface="Tahoma"/>
                <a:cs typeface="Tahoma"/>
              </a:rPr>
              <a:t>GRIM-Filter: </a:t>
            </a:r>
            <a:r>
              <a:rPr lang="en-US" sz="4999" dirty="0" smtClean="0">
                <a:latin typeface="Tahoma"/>
                <a:cs typeface="Tahoma"/>
              </a:rPr>
              <a:t>Fast Seed Location </a:t>
            </a:r>
            <a:r>
              <a:rPr lang="en-US" sz="4999" dirty="0">
                <a:latin typeface="Tahoma"/>
                <a:cs typeface="Tahoma"/>
              </a:rPr>
              <a:t>Filtering in DNA Read Mapping </a:t>
            </a:r>
            <a:endParaRPr lang="en-US" sz="4999" dirty="0" smtClean="0">
              <a:latin typeface="Tahoma"/>
              <a:cs typeface="Tahoma"/>
            </a:endParaRPr>
          </a:p>
          <a:p>
            <a:pPr algn="ctr"/>
            <a:r>
              <a:rPr lang="en-US" sz="4999" dirty="0" smtClean="0">
                <a:latin typeface="Tahoma"/>
                <a:cs typeface="Tahoma"/>
              </a:rPr>
              <a:t>using </a:t>
            </a:r>
            <a:r>
              <a:rPr lang="en-US" sz="4999" dirty="0">
                <a:latin typeface="Tahoma"/>
                <a:cs typeface="Tahoma"/>
              </a:rPr>
              <a:t>Emerging Memory Technologies</a:t>
            </a:r>
          </a:p>
          <a:p>
            <a:pPr algn="ctr"/>
            <a:endParaRPr lang="en-US" sz="3333" b="1" dirty="0">
              <a:latin typeface="Tahoma"/>
              <a:cs typeface="Tahoma"/>
            </a:endParaRPr>
          </a:p>
          <a:p>
            <a:pPr algn="ctr"/>
            <a:r>
              <a:rPr lang="en-US" sz="3333" dirty="0" err="1">
                <a:latin typeface="Tahoma"/>
                <a:cs typeface="Tahoma"/>
              </a:rPr>
              <a:t>Jeremie</a:t>
            </a:r>
            <a:r>
              <a:rPr lang="en-US" sz="3333" dirty="0">
                <a:latin typeface="Tahoma"/>
                <a:cs typeface="Tahoma"/>
              </a:rPr>
              <a:t> </a:t>
            </a:r>
            <a:r>
              <a:rPr lang="en-US" sz="3333" dirty="0" smtClean="0">
                <a:latin typeface="Tahoma"/>
                <a:cs typeface="Tahoma"/>
              </a:rPr>
              <a:t>Kim</a:t>
            </a:r>
            <a:r>
              <a:rPr lang="en-US" sz="3333" baseline="30000" dirty="0" smtClean="0">
                <a:latin typeface="Tahoma"/>
                <a:cs typeface="Tahoma"/>
              </a:rPr>
              <a:t>1</a:t>
            </a:r>
            <a:r>
              <a:rPr lang="en-US" sz="3333" dirty="0" smtClean="0">
                <a:latin typeface="Tahoma"/>
                <a:cs typeface="Tahoma"/>
              </a:rPr>
              <a:t>, </a:t>
            </a:r>
            <a:r>
              <a:rPr lang="en-US" sz="3333" dirty="0">
                <a:latin typeface="Tahoma"/>
                <a:cs typeface="Tahoma"/>
              </a:rPr>
              <a:t>Damla Senol</a:t>
            </a:r>
            <a:r>
              <a:rPr lang="en-US" sz="3333" baseline="30000" dirty="0">
                <a:latin typeface="Tahoma"/>
                <a:cs typeface="Tahoma"/>
              </a:rPr>
              <a:t>1</a:t>
            </a:r>
            <a:r>
              <a:rPr lang="en-US" sz="3333" dirty="0">
                <a:latin typeface="Tahoma"/>
                <a:cs typeface="Tahoma"/>
              </a:rPr>
              <a:t>, Hongyi Xin</a:t>
            </a:r>
            <a:r>
              <a:rPr lang="en-US" sz="3333" baseline="30000" dirty="0">
                <a:latin typeface="Tahoma"/>
                <a:cs typeface="Tahoma"/>
              </a:rPr>
              <a:t>1</a:t>
            </a:r>
            <a:r>
              <a:rPr lang="en-US" sz="3333" dirty="0">
                <a:latin typeface="Tahoma"/>
                <a:cs typeface="Tahoma"/>
              </a:rPr>
              <a:t>, Donghyuk Lee</a:t>
            </a:r>
            <a:r>
              <a:rPr lang="en-US" sz="3333" baseline="30000" dirty="0">
                <a:latin typeface="Tahoma"/>
                <a:cs typeface="Tahoma"/>
              </a:rPr>
              <a:t>1</a:t>
            </a:r>
            <a:r>
              <a:rPr lang="en-US" sz="3333" dirty="0">
                <a:latin typeface="Tahoma"/>
                <a:cs typeface="Tahoma"/>
              </a:rPr>
              <a:t>, </a:t>
            </a:r>
            <a:r>
              <a:rPr lang="en-US" sz="3333" dirty="0" err="1">
                <a:latin typeface="Tahoma"/>
                <a:cs typeface="Tahoma"/>
              </a:rPr>
              <a:t>Saugata</a:t>
            </a:r>
            <a:r>
              <a:rPr lang="en-US" sz="3333" dirty="0">
                <a:latin typeface="Tahoma"/>
                <a:cs typeface="Tahoma"/>
              </a:rPr>
              <a:t> Ghose</a:t>
            </a:r>
            <a:r>
              <a:rPr lang="en-US" sz="3333" baseline="30000" dirty="0">
                <a:latin typeface="Tahoma"/>
                <a:cs typeface="Tahoma"/>
              </a:rPr>
              <a:t>1</a:t>
            </a:r>
            <a:r>
              <a:rPr lang="en-US" sz="3333" dirty="0">
                <a:latin typeface="Tahoma"/>
                <a:cs typeface="Tahoma"/>
              </a:rPr>
              <a:t>, Mohammed Alser</a:t>
            </a:r>
            <a:r>
              <a:rPr lang="en-US" sz="3333" baseline="30000" dirty="0">
                <a:latin typeface="Tahoma"/>
                <a:cs typeface="Tahoma"/>
              </a:rPr>
              <a:t>2</a:t>
            </a:r>
            <a:r>
              <a:rPr lang="en-US" sz="3333" dirty="0">
                <a:latin typeface="Tahoma"/>
                <a:cs typeface="Tahoma"/>
              </a:rPr>
              <a:t>, Hasan Hassan</a:t>
            </a:r>
            <a:r>
              <a:rPr lang="en-US" sz="3333" baseline="30000" dirty="0">
                <a:latin typeface="Tahoma"/>
                <a:cs typeface="Tahoma"/>
              </a:rPr>
              <a:t>4,3</a:t>
            </a:r>
            <a:r>
              <a:rPr lang="en-US" sz="3333" dirty="0">
                <a:latin typeface="Tahoma"/>
                <a:cs typeface="Tahoma"/>
              </a:rPr>
              <a:t>, </a:t>
            </a:r>
          </a:p>
          <a:p>
            <a:pPr algn="ctr"/>
            <a:r>
              <a:rPr lang="en-US" sz="3333" dirty="0" err="1">
                <a:latin typeface="Tahoma"/>
                <a:cs typeface="Tahoma"/>
              </a:rPr>
              <a:t>Oguz</a:t>
            </a:r>
            <a:r>
              <a:rPr lang="en-US" sz="3333" dirty="0">
                <a:latin typeface="Tahoma"/>
                <a:cs typeface="Tahoma"/>
              </a:rPr>
              <a:t> Ergin</a:t>
            </a:r>
            <a:r>
              <a:rPr lang="en-US" sz="3333" baseline="30000" dirty="0">
                <a:latin typeface="Tahoma"/>
                <a:cs typeface="Tahoma"/>
              </a:rPr>
              <a:t>3</a:t>
            </a:r>
            <a:r>
              <a:rPr lang="en-US" sz="3333" dirty="0">
                <a:latin typeface="Tahoma"/>
                <a:cs typeface="Tahoma"/>
              </a:rPr>
              <a:t>, Can Alkan</a:t>
            </a:r>
            <a:r>
              <a:rPr lang="en-US" sz="3333" baseline="30000" dirty="0">
                <a:latin typeface="Tahoma"/>
                <a:cs typeface="Tahoma"/>
              </a:rPr>
              <a:t>2</a:t>
            </a:r>
            <a:r>
              <a:rPr lang="en-US" sz="3333" dirty="0">
                <a:latin typeface="Tahoma"/>
                <a:cs typeface="Tahoma"/>
              </a:rPr>
              <a:t> and </a:t>
            </a:r>
            <a:r>
              <a:rPr lang="en-US" sz="3333" dirty="0" err="1">
                <a:latin typeface="Tahoma"/>
                <a:cs typeface="Tahoma"/>
              </a:rPr>
              <a:t>Onur</a:t>
            </a:r>
            <a:r>
              <a:rPr lang="en-US" sz="3333" dirty="0">
                <a:latin typeface="Tahoma"/>
                <a:cs typeface="Tahoma"/>
              </a:rPr>
              <a:t> Mutlu</a:t>
            </a:r>
            <a:r>
              <a:rPr lang="en-US" sz="3333" baseline="30000" dirty="0">
                <a:latin typeface="Tahoma"/>
                <a:cs typeface="Tahoma"/>
              </a:rPr>
              <a:t>4,1</a:t>
            </a:r>
          </a:p>
        </p:txBody>
      </p:sp>
      <p:pic>
        <p:nvPicPr>
          <p:cNvPr id="4" name="Picture 3" descr="Burgundy_CMU_JPG_Logo.jpg"/>
          <p:cNvPicPr>
            <a:picLocks noChangeAspect="1"/>
          </p:cNvPicPr>
          <p:nvPr/>
        </p:nvPicPr>
        <p:blipFill rotWithShape="1">
          <a:blip r:embed="rId3" cstate="print"/>
          <a:srcRect t="19948" b="26380"/>
          <a:stretch/>
        </p:blipFill>
        <p:spPr>
          <a:xfrm>
            <a:off x="4926737" y="4451761"/>
            <a:ext cx="4364841" cy="86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34057" y="17997511"/>
            <a:ext cx="16998629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8: GRIM-Filter Walkthrough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0913" y="27282721"/>
            <a:ext cx="26661772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9: Results &amp; 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13336" y="28496430"/>
            <a:ext cx="9265672" cy="7912396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marL="285668" indent="-285668" algn="just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2500" dirty="0"/>
              <a:t>Baseline</a:t>
            </a:r>
            <a:r>
              <a:rPr lang="en-US" sz="2500" b="1" dirty="0"/>
              <a:t>:</a:t>
            </a:r>
            <a:r>
              <a:rPr lang="en-US" sz="2500" dirty="0"/>
              <a:t> </a:t>
            </a:r>
            <a:r>
              <a:rPr lang="en-US" sz="2500" b="1" dirty="0" err="1"/>
              <a:t>mrFAST</a:t>
            </a:r>
            <a:r>
              <a:rPr lang="en-US" sz="2500" b="1" dirty="0"/>
              <a:t> with FastHASH</a:t>
            </a:r>
            <a:r>
              <a:rPr lang="en-US" sz="2500" dirty="0"/>
              <a:t> mapper code </a:t>
            </a:r>
            <a:r>
              <a:rPr lang="en-US" sz="2083" dirty="0"/>
              <a:t>[Xin+, BMC Genomics 2013]</a:t>
            </a:r>
            <a:r>
              <a:rPr lang="en-US" sz="2500" dirty="0"/>
              <a:t>. However, GRIM-Filter is</a:t>
            </a:r>
            <a:r>
              <a:rPr lang="en-US" sz="2500" b="1" dirty="0">
                <a:solidFill>
                  <a:srgbClr val="2C3FEB"/>
                </a:solidFill>
              </a:rPr>
              <a:t> fully complementary </a:t>
            </a:r>
            <a:r>
              <a:rPr lang="en-US" sz="2500" dirty="0"/>
              <a:t>to other mappers, too. </a:t>
            </a:r>
          </a:p>
          <a:p>
            <a:pPr marL="285668" indent="-285668" algn="just">
              <a:spcBef>
                <a:spcPts val="667"/>
              </a:spcBef>
              <a:buFont typeface="Courier New"/>
              <a:buChar char="o"/>
            </a:pPr>
            <a:r>
              <a:rPr lang="en-US" sz="2500" b="1" i="1" dirty="0"/>
              <a:t>Key Results </a:t>
            </a:r>
            <a:r>
              <a:rPr lang="en-US" sz="2500" b="1" dirty="0"/>
              <a:t>of GRIM-Filter:</a:t>
            </a:r>
          </a:p>
          <a:p>
            <a:pPr marL="529013" indent="-232765" algn="just">
              <a:buFont typeface="Arial"/>
              <a:buChar char="•"/>
            </a:pPr>
            <a:r>
              <a:rPr lang="en-US" sz="2500" b="1" dirty="0">
                <a:solidFill>
                  <a:srgbClr val="0000FF"/>
                </a:solidFill>
              </a:rPr>
              <a:t>5.59x-6.41x less false negative locations</a:t>
            </a:r>
            <a:r>
              <a:rPr lang="en-US" sz="2500" dirty="0"/>
              <a:t>, and</a:t>
            </a:r>
          </a:p>
          <a:p>
            <a:pPr marL="529013" indent="-232765" algn="just">
              <a:spcAft>
                <a:spcPts val="500"/>
              </a:spcAft>
              <a:buFont typeface="Arial"/>
              <a:buChar char="•"/>
            </a:pPr>
            <a:r>
              <a:rPr lang="en-US" sz="2500" b="1" dirty="0">
                <a:solidFill>
                  <a:srgbClr val="0000FF"/>
                </a:solidFill>
              </a:rPr>
              <a:t>1.81x-3.65x end-to-end speedup </a:t>
            </a:r>
            <a:r>
              <a:rPr lang="en-US" sz="2500" dirty="0"/>
              <a:t>over the state-of-the-art read mapper </a:t>
            </a:r>
            <a:r>
              <a:rPr lang="en-US" sz="2500" b="1" dirty="0" err="1"/>
              <a:t>mrFAST</a:t>
            </a:r>
            <a:r>
              <a:rPr lang="en-US" sz="2500" b="1" dirty="0"/>
              <a:t> with </a:t>
            </a:r>
            <a:r>
              <a:rPr lang="en-US" sz="2500" b="1" dirty="0" err="1"/>
              <a:t>FastHASH</a:t>
            </a:r>
            <a:r>
              <a:rPr lang="en-US" sz="2500" b="1" dirty="0"/>
              <a:t>.</a:t>
            </a:r>
          </a:p>
          <a:p>
            <a:pPr marL="285668" indent="-285668" algn="just">
              <a:spcBef>
                <a:spcPts val="667"/>
              </a:spcBef>
              <a:spcAft>
                <a:spcPts val="667"/>
              </a:spcAft>
              <a:buFont typeface="Courier New"/>
              <a:buChar char="o"/>
            </a:pPr>
            <a:r>
              <a:rPr lang="en-US" sz="2500" dirty="0"/>
              <a:t>We show the inherent </a:t>
            </a:r>
            <a:r>
              <a:rPr lang="en-US" sz="2500" b="1" dirty="0">
                <a:solidFill>
                  <a:srgbClr val="2C3FEB"/>
                </a:solidFill>
              </a:rPr>
              <a:t>parallelism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of our filter and </a:t>
            </a:r>
            <a:r>
              <a:rPr lang="en-US" sz="2500" b="1" dirty="0">
                <a:solidFill>
                  <a:srgbClr val="2C3FEB"/>
                </a:solidFill>
              </a:rPr>
              <a:t>ease of implementation </a:t>
            </a:r>
            <a:r>
              <a:rPr lang="en-US" sz="2500" dirty="0"/>
              <a:t>for </a:t>
            </a:r>
            <a:r>
              <a:rPr lang="en-US" sz="2500" b="1" dirty="0"/>
              <a:t>3D-stacked memory</a:t>
            </a:r>
            <a:r>
              <a:rPr lang="en-US" sz="2500" dirty="0"/>
              <a:t>. There is great promise in adapting DNA read mapping algorithms to state-of-the-art and emerging memory and processing technologies.</a:t>
            </a:r>
          </a:p>
          <a:p>
            <a:pPr marL="285668" indent="-285668" algn="just">
              <a:spcBef>
                <a:spcPts val="667"/>
              </a:spcBef>
              <a:buFont typeface="Courier New"/>
              <a:buChar char="o"/>
            </a:pPr>
            <a:r>
              <a:rPr lang="en-US" sz="2500" b="1" dirty="0"/>
              <a:t>Other Results:</a:t>
            </a:r>
          </a:p>
          <a:p>
            <a:pPr marL="592494" indent="-286990" algn="just">
              <a:buFont typeface="Arial"/>
              <a:buChar char="•"/>
            </a:pPr>
            <a:r>
              <a:rPr lang="en-US" sz="2500" dirty="0">
                <a:sym typeface="Wingdings"/>
              </a:rPr>
              <a:t>Examined sensitivity to </a:t>
            </a:r>
            <a:r>
              <a:rPr lang="en-US" sz="2500" b="1" dirty="0">
                <a:sym typeface="Wingdings"/>
              </a:rPr>
              <a:t>number of bins</a:t>
            </a:r>
            <a:r>
              <a:rPr lang="en-US" sz="2500" dirty="0">
                <a:sym typeface="Wingdings"/>
              </a:rPr>
              <a:t>: </a:t>
            </a:r>
            <a:r>
              <a:rPr lang="en-US" sz="2500" dirty="0"/>
              <a:t>450x65536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</a:p>
          <a:p>
            <a:pPr marL="592494" indent="-286990" algn="just">
              <a:buFont typeface="Arial"/>
              <a:buChar char="•"/>
            </a:pPr>
            <a:r>
              <a:rPr lang="en-US" sz="2500" dirty="0">
                <a:sym typeface="Wingdings"/>
              </a:rPr>
              <a:t>Examined sensitivity to </a:t>
            </a:r>
            <a:r>
              <a:rPr lang="en-US" sz="2500" b="1" dirty="0">
                <a:sym typeface="Wingdings"/>
              </a:rPr>
              <a:t>q-gram size</a:t>
            </a:r>
            <a:r>
              <a:rPr lang="en-US" sz="2500" dirty="0">
                <a:sym typeface="Wingdings"/>
              </a:rPr>
              <a:t>: </a:t>
            </a:r>
            <a:r>
              <a:rPr lang="en-US" sz="2500" dirty="0"/>
              <a:t>5 </a:t>
            </a:r>
          </a:p>
          <a:p>
            <a:pPr marL="592494" indent="-286990" algn="just">
              <a:buFont typeface="Arial"/>
              <a:buChar char="•"/>
            </a:pPr>
            <a:r>
              <a:rPr lang="en-US" sz="2500" dirty="0">
                <a:sym typeface="Wingdings"/>
              </a:rPr>
              <a:t>Found to be the b</a:t>
            </a:r>
            <a:r>
              <a:rPr lang="en-US" sz="2500" dirty="0"/>
              <a:t>est tradeoff between </a:t>
            </a:r>
            <a:r>
              <a:rPr lang="en-US" sz="2500" b="1" dirty="0"/>
              <a:t>memory consumption,</a:t>
            </a:r>
            <a:r>
              <a:rPr lang="en-US" sz="2500" dirty="0"/>
              <a:t> </a:t>
            </a:r>
            <a:r>
              <a:rPr lang="en-US" sz="2500" b="1" dirty="0"/>
              <a:t>filtering efficiency,</a:t>
            </a:r>
            <a:r>
              <a:rPr lang="en-US" sz="2500" dirty="0"/>
              <a:t> and </a:t>
            </a:r>
            <a:r>
              <a:rPr lang="en-US" sz="2500" b="1" dirty="0"/>
              <a:t>runtime</a:t>
            </a:r>
            <a:r>
              <a:rPr lang="en-US" sz="2500" dirty="0"/>
              <a:t>.</a:t>
            </a:r>
          </a:p>
          <a:p>
            <a:pPr marL="592494" indent="-286990" algn="just">
              <a:buFont typeface="Arial"/>
              <a:buChar char="•"/>
            </a:pPr>
            <a:endParaRPr lang="en-US" sz="2500" dirty="0"/>
          </a:p>
          <a:p>
            <a:pPr marL="305504" algn="ctr"/>
            <a:r>
              <a:rPr lang="en-US" sz="2000" dirty="0"/>
              <a:t>*In the figures shown, smaller bars indicate better performance</a:t>
            </a:r>
          </a:p>
          <a:p>
            <a:pPr marL="592494" indent="-286990" algn="just">
              <a:buFont typeface="Arial"/>
              <a:buChar char="•"/>
            </a:pP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0913" y="11934636"/>
            <a:ext cx="17230805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5: 3D-Stacked Logic-in-Memory DRAM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09075" y="9236926"/>
            <a:ext cx="9223609" cy="3654820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2500" dirty="0"/>
              <a:t>Design and implement a new filter that </a:t>
            </a:r>
            <a:r>
              <a:rPr lang="en-US" sz="2500" b="1" dirty="0">
                <a:solidFill>
                  <a:srgbClr val="2C3FEB"/>
                </a:solidFill>
              </a:rPr>
              <a:t>rejects incorrect mappings </a:t>
            </a:r>
            <a:r>
              <a:rPr lang="en-US" sz="2500" dirty="0"/>
              <a:t>before the alignment step</a:t>
            </a:r>
          </a:p>
          <a:p>
            <a:pPr marL="525626" lvl="1" indent="-304182" algn="just">
              <a:buFont typeface="Courier New"/>
              <a:buChar char="o"/>
            </a:pPr>
            <a:r>
              <a:rPr lang="en-US" sz="2500" dirty="0"/>
              <a:t>Minimize the occurrences of unnecessary alignment</a:t>
            </a:r>
          </a:p>
          <a:p>
            <a:pPr marL="525626" lvl="1" indent="-304182" algn="just">
              <a:buFont typeface="Courier New"/>
              <a:buChar char="o"/>
            </a:pPr>
            <a:r>
              <a:rPr lang="en-US" sz="2500" dirty="0"/>
              <a:t>Maintain </a:t>
            </a:r>
            <a:r>
              <a:rPr lang="en-US" sz="2500" b="1" dirty="0">
                <a:solidFill>
                  <a:srgbClr val="2C3FEB"/>
                </a:solidFill>
              </a:rPr>
              <a:t>high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sensitivity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and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comprehensiveness</a:t>
            </a:r>
          </a:p>
          <a:p>
            <a:pPr marL="525626" lvl="1" indent="-304182" algn="just">
              <a:buFont typeface="Courier New"/>
              <a:buChar char="o"/>
            </a:pPr>
            <a:r>
              <a:rPr lang="en-US" sz="2500" dirty="0"/>
              <a:t>Obtain </a:t>
            </a:r>
            <a:r>
              <a:rPr lang="en-US" sz="2500" b="1" dirty="0">
                <a:solidFill>
                  <a:srgbClr val="2C3FEB"/>
                </a:solidFill>
              </a:rPr>
              <a:t>low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runtime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and </a:t>
            </a:r>
            <a:r>
              <a:rPr lang="en-US" sz="2500" b="1" dirty="0">
                <a:solidFill>
                  <a:srgbClr val="2C3FEB"/>
                </a:solidFill>
              </a:rPr>
              <a:t>low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false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positive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rate</a:t>
            </a:r>
          </a:p>
          <a:p>
            <a:pPr marL="525626" lvl="1" indent="-304182" algn="just">
              <a:buFont typeface="Courier New"/>
              <a:buChar char="o"/>
            </a:pPr>
            <a:endParaRPr lang="en-US" sz="2500" dirty="0">
              <a:solidFill>
                <a:srgbClr val="3366FF"/>
              </a:solidFill>
            </a:endParaRPr>
          </a:p>
          <a:p>
            <a:pPr marL="0" lvl="1" algn="just"/>
            <a:r>
              <a:rPr lang="en-US" sz="2500" dirty="0"/>
              <a:t>Accelerate read mapping by overcoming memory bottleneck with </a:t>
            </a:r>
            <a:r>
              <a:rPr lang="en-US" sz="2500" b="1" dirty="0"/>
              <a:t>3D-stacked memory and its PIM </a:t>
            </a:r>
            <a:r>
              <a:rPr lang="en-US" sz="2500" dirty="0"/>
              <a:t>for data-intensive computation</a:t>
            </a:r>
          </a:p>
          <a:p>
            <a:pPr marL="525626" lvl="1" indent="-304182" algn="just">
              <a:buFont typeface="Courier New"/>
              <a:buChar char="o"/>
            </a:pPr>
            <a:r>
              <a:rPr lang="en-US" sz="2500" dirty="0"/>
              <a:t>Very fast parallel operations on big data sets </a:t>
            </a:r>
            <a:r>
              <a:rPr lang="en-US" sz="2500" b="1" dirty="0"/>
              <a:t>near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0915" y="5677246"/>
            <a:ext cx="6233731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1: Read Mapping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45607" y="12841470"/>
            <a:ext cx="9156113" cy="5070050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500" dirty="0"/>
              <a:t>Recent technology that tightly couples memory and logic vertically with very high bandwidth connectors. 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500" dirty="0"/>
              <a:t>Numerous Through Silicon </a:t>
            </a:r>
            <a:r>
              <a:rPr lang="en-US" sz="2500" dirty="0" err="1"/>
              <a:t>Vias</a:t>
            </a:r>
            <a:r>
              <a:rPr lang="en-US" sz="2500" dirty="0"/>
              <a:t> (TSVs) connecting layers, enable </a:t>
            </a:r>
            <a:r>
              <a:rPr lang="en-US" sz="2500" b="1" dirty="0">
                <a:solidFill>
                  <a:srgbClr val="2C3FEB"/>
                </a:solidFill>
              </a:rPr>
              <a:t>higher bandwidth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and </a:t>
            </a:r>
            <a:r>
              <a:rPr lang="en-US" sz="2500" b="1" dirty="0">
                <a:solidFill>
                  <a:srgbClr val="2C3FEB"/>
                </a:solidFill>
              </a:rPr>
              <a:t>lower latency</a:t>
            </a:r>
            <a:r>
              <a:rPr lang="en-US" sz="2500" b="1" dirty="0">
                <a:solidFill>
                  <a:srgbClr val="3266FF"/>
                </a:solidFill>
              </a:rPr>
              <a:t> </a:t>
            </a:r>
            <a:r>
              <a:rPr lang="en-US" sz="2500" dirty="0"/>
              <a:t>and</a:t>
            </a:r>
            <a:r>
              <a:rPr lang="en-US" sz="2500" b="1" dirty="0">
                <a:solidFill>
                  <a:srgbClr val="32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energy consumption</a:t>
            </a:r>
            <a:r>
              <a:rPr lang="en-US" sz="2500" dirty="0"/>
              <a:t>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500" b="1" dirty="0">
                <a:solidFill>
                  <a:srgbClr val="2C3FEB"/>
                </a:solidFill>
              </a:rPr>
              <a:t>Customizable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logic layer for application-specific accelerators. </a:t>
            </a:r>
            <a:endParaRPr lang="en-US" sz="2500" b="1" dirty="0"/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500" b="1" dirty="0"/>
              <a:t>Logic layer </a:t>
            </a:r>
            <a:r>
              <a:rPr lang="en-US" sz="2500" dirty="0"/>
              <a:t>enables </a:t>
            </a:r>
            <a:r>
              <a:rPr lang="en-US" sz="2500" b="1" dirty="0">
                <a:solidFill>
                  <a:srgbClr val="2C3FEB"/>
                </a:solidFill>
              </a:rPr>
              <a:t>fast</a:t>
            </a:r>
            <a:r>
              <a:rPr lang="en-US" sz="2500" b="1" dirty="0">
                <a:solidFill>
                  <a:srgbClr val="3366FF"/>
                </a:solidFill>
              </a:rPr>
              <a:t>, </a:t>
            </a:r>
            <a:r>
              <a:rPr lang="en-US" sz="2500" b="1" dirty="0">
                <a:solidFill>
                  <a:srgbClr val="2C3FEB"/>
                </a:solidFill>
              </a:rPr>
              <a:t>massively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parallel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operations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on large sets of data, and provides the ability to run these operations </a:t>
            </a:r>
            <a:r>
              <a:rPr lang="en-US" sz="2500" b="1" dirty="0"/>
              <a:t>near memory</a:t>
            </a:r>
            <a:r>
              <a:rPr lang="en-US" sz="2500" dirty="0"/>
              <a:t> to alleviate the memory bottleneck.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666" b="1" dirty="0"/>
              <a:t>Processing in 3D-stacked memory is extremely good at accelerating embarrassingly parallel simple bit operations.</a:t>
            </a:r>
            <a:endParaRPr lang="en-US" sz="2500" b="1" dirty="0"/>
          </a:p>
        </p:txBody>
      </p:sp>
      <p:pic>
        <p:nvPicPr>
          <p:cNvPr id="24" name="Picture 23" descr="safa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6249" y="202834"/>
            <a:ext cx="3325483" cy="8552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189" y="4401571"/>
            <a:ext cx="4356962" cy="9167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5766" y="4401571"/>
            <a:ext cx="4000167" cy="81480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585149" y="5691736"/>
            <a:ext cx="9147537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3: Problem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97104" y="6623260"/>
            <a:ext cx="6270767" cy="5065463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r>
              <a:rPr lang="en-US" sz="2500" b="1" dirty="0"/>
              <a:t>Read Mapping: </a:t>
            </a:r>
            <a:r>
              <a:rPr lang="en-US" sz="2500" dirty="0"/>
              <a:t>Mapping billions of DNA fragments (reads) against a reference genome to identify genomic variants </a:t>
            </a:r>
          </a:p>
          <a:p>
            <a:pPr marL="523722" indent="-380889">
              <a:buFont typeface="Courier New"/>
              <a:buChar char="o"/>
            </a:pPr>
            <a:r>
              <a:rPr lang="en-US" sz="2500" dirty="0"/>
              <a:t>Requires approximate string matching</a:t>
            </a:r>
          </a:p>
          <a:p>
            <a:pPr marL="523722" indent="-380889">
              <a:buFont typeface="Courier New"/>
              <a:buChar char="o"/>
            </a:pPr>
            <a:r>
              <a:rPr lang="en-US" sz="2500" dirty="0"/>
              <a:t>Computationally expensive alignment using </a:t>
            </a:r>
            <a:r>
              <a:rPr lang="en-US" sz="2500" b="1" dirty="0">
                <a:solidFill>
                  <a:srgbClr val="FF0000"/>
                </a:solidFill>
              </a:rPr>
              <a:t>quadratic-time</a:t>
            </a:r>
            <a:r>
              <a:rPr lang="en-US" sz="2500" dirty="0"/>
              <a:t> dynamic</a:t>
            </a:r>
            <a:r>
              <a:rPr lang="en-US" sz="2500" b="1" dirty="0"/>
              <a:t> </a:t>
            </a:r>
            <a:r>
              <a:rPr lang="en-US" sz="2500" dirty="0"/>
              <a:t>programming</a:t>
            </a:r>
            <a:r>
              <a:rPr lang="en-US" sz="2500" b="1" dirty="0"/>
              <a:t> </a:t>
            </a:r>
            <a:r>
              <a:rPr lang="en-US" sz="2500" dirty="0"/>
              <a:t>algorithm</a:t>
            </a:r>
          </a:p>
          <a:p>
            <a:pPr marL="523722" indent="-380889">
              <a:buFont typeface="Courier New"/>
              <a:buChar char="o"/>
            </a:pPr>
            <a:r>
              <a:rPr lang="en-US" sz="2500" b="1" dirty="0">
                <a:solidFill>
                  <a:srgbClr val="FF0000"/>
                </a:solidFill>
              </a:rPr>
              <a:t>Bottlenecked by memory bandwidth</a:t>
            </a:r>
          </a:p>
          <a:p>
            <a:pPr>
              <a:spcBef>
                <a:spcPts val="2000"/>
              </a:spcBef>
            </a:pPr>
            <a:r>
              <a:rPr lang="en-US" sz="2500" b="1" dirty="0"/>
              <a:t>Three general types of read mappers:</a:t>
            </a:r>
          </a:p>
          <a:p>
            <a:pPr marL="523722" indent="-380889">
              <a:buFont typeface="Courier New"/>
              <a:buChar char="o"/>
            </a:pPr>
            <a:r>
              <a:rPr lang="en-US" sz="2500" dirty="0"/>
              <a:t>Suffix-array based mappers</a:t>
            </a:r>
          </a:p>
          <a:p>
            <a:pPr marL="523722" indent="-380889">
              <a:buFont typeface="Courier New"/>
              <a:buChar char="o"/>
            </a:pPr>
            <a:r>
              <a:rPr lang="en-US" sz="2500" dirty="0"/>
              <a:t>Hash table based mappers</a:t>
            </a:r>
          </a:p>
          <a:p>
            <a:pPr marL="523722" indent="-380889">
              <a:buFont typeface="Courier New"/>
              <a:buChar char="o"/>
            </a:pPr>
            <a:r>
              <a:rPr lang="en-US" sz="2500" dirty="0"/>
              <a:t>Hybrid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72186" y="5691736"/>
            <a:ext cx="10729532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2: Hash Table Based Mappers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91387" y="6623259"/>
            <a:ext cx="5220334" cy="5193703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2500" dirty="0"/>
              <a:t>Seed-and-extend procedure to map reads against a reference genome allowing </a:t>
            </a:r>
            <a:r>
              <a:rPr lang="en-US" sz="2500" i="1" dirty="0"/>
              <a:t>e</a:t>
            </a:r>
            <a:r>
              <a:rPr lang="en-US" sz="2500" dirty="0"/>
              <a:t> </a:t>
            </a:r>
            <a:r>
              <a:rPr lang="en-US" sz="2500" dirty="0" err="1"/>
              <a:t>indels</a:t>
            </a:r>
            <a:r>
              <a:rPr lang="en-US" sz="2500" dirty="0"/>
              <a:t>. They have:</a:t>
            </a:r>
          </a:p>
          <a:p>
            <a:pPr marL="525626" indent="-380889">
              <a:buFont typeface="Courier New"/>
              <a:buChar char="o"/>
            </a:pPr>
            <a:r>
              <a:rPr lang="en-US" sz="2500" dirty="0"/>
              <a:t>High </a:t>
            </a:r>
            <a:r>
              <a:rPr lang="en-US" sz="2500" b="1" dirty="0">
                <a:solidFill>
                  <a:srgbClr val="2C3FEB"/>
                </a:solidFill>
              </a:rPr>
              <a:t>sensitivity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(can tolerate many errors)</a:t>
            </a:r>
          </a:p>
          <a:p>
            <a:pPr marL="525626" indent="-380889">
              <a:buFont typeface="Courier New"/>
              <a:buChar char="o"/>
            </a:pPr>
            <a:r>
              <a:rPr lang="en-US" sz="2500" dirty="0"/>
              <a:t>High </a:t>
            </a:r>
            <a:r>
              <a:rPr lang="en-US" sz="2500" b="1" dirty="0">
                <a:solidFill>
                  <a:srgbClr val="2C3FEB"/>
                </a:solidFill>
              </a:rPr>
              <a:t>comprehensiveness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(can find more mappings)</a:t>
            </a:r>
          </a:p>
          <a:p>
            <a:pPr marL="1061994" algn="just">
              <a:tabLst>
                <a:tab pos="375599" algn="l"/>
              </a:tabLst>
            </a:pPr>
            <a:r>
              <a:rPr lang="en-US" sz="2500" b="1" dirty="0"/>
              <a:t>BUT</a:t>
            </a:r>
          </a:p>
          <a:p>
            <a:pPr marL="525626" indent="-380889" algn="just">
              <a:buFont typeface="Courier New"/>
              <a:buChar char="o"/>
            </a:pPr>
            <a:r>
              <a:rPr lang="en-US" sz="2500" dirty="0"/>
              <a:t>Low </a:t>
            </a:r>
            <a:r>
              <a:rPr lang="en-US" sz="2500" b="1" dirty="0">
                <a:solidFill>
                  <a:srgbClr val="FF0000"/>
                </a:solidFill>
              </a:rPr>
              <a:t>speed</a:t>
            </a:r>
          </a:p>
          <a:p>
            <a:pPr algn="just"/>
            <a:endParaRPr lang="en-US" sz="2500" dirty="0"/>
          </a:p>
          <a:p>
            <a:pPr algn="just"/>
            <a:r>
              <a:rPr lang="en-US" sz="2500" dirty="0"/>
              <a:t>The most recent fastest hash table based read mapper, </a:t>
            </a:r>
            <a:r>
              <a:rPr lang="en-US" sz="2500" b="1" i="1" dirty="0" err="1"/>
              <a:t>mrFAST</a:t>
            </a:r>
            <a:r>
              <a:rPr lang="en-US" sz="2500" b="1" i="1" dirty="0"/>
              <a:t> </a:t>
            </a:r>
            <a:r>
              <a:rPr lang="en-US" sz="2500" b="1" dirty="0"/>
              <a:t>with </a:t>
            </a:r>
            <a:r>
              <a:rPr lang="en-US" sz="2500" b="1" i="1" dirty="0" err="1"/>
              <a:t>FastHASH</a:t>
            </a:r>
            <a:r>
              <a:rPr lang="en-US" sz="2500" b="1" i="1" dirty="0"/>
              <a:t> </a:t>
            </a:r>
            <a:r>
              <a:rPr lang="en-US" sz="2083" dirty="0"/>
              <a:t>[Xin+, BMC Genomics 2013]</a:t>
            </a:r>
            <a:endParaRPr lang="en-US" sz="2083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585150" y="8359975"/>
            <a:ext cx="9147537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4: Our Goal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8509076" y="6573224"/>
            <a:ext cx="9207914" cy="1731217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2500" dirty="0"/>
              <a:t>For lower runtimes, </a:t>
            </a:r>
            <a:r>
              <a:rPr lang="en-US" sz="2500" b="1" dirty="0"/>
              <a:t>location filters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can efficiently determine whether a candidate mapping location will result in an </a:t>
            </a:r>
            <a:r>
              <a:rPr lang="en-US" sz="2500" b="1" dirty="0">
                <a:solidFill>
                  <a:srgbClr val="FF0000"/>
                </a:solidFill>
              </a:rPr>
              <a:t>incorrect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b="1" dirty="0">
                <a:solidFill>
                  <a:srgbClr val="FF0000"/>
                </a:solidFill>
              </a:rPr>
              <a:t>mapping</a:t>
            </a:r>
            <a:r>
              <a:rPr lang="en-US" sz="2500" dirty="0"/>
              <a:t> </a:t>
            </a:r>
            <a:r>
              <a:rPr lang="en-US" sz="2500" b="1" i="1" dirty="0"/>
              <a:t>before</a:t>
            </a:r>
            <a:r>
              <a:rPr lang="en-US" sz="2500" dirty="0"/>
              <a:t> performing the computationally </a:t>
            </a:r>
            <a:r>
              <a:rPr lang="en-US" sz="2500" b="1" dirty="0">
                <a:solidFill>
                  <a:srgbClr val="FF0000"/>
                </a:solidFill>
              </a:rPr>
              <a:t>expensive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0000"/>
                </a:solidFill>
              </a:rPr>
              <a:t>incorrect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b="1" dirty="0">
                <a:solidFill>
                  <a:srgbClr val="FF0000"/>
                </a:solidFill>
              </a:rPr>
              <a:t>verification</a:t>
            </a:r>
            <a:r>
              <a:rPr lang="en-US" sz="2500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by alignment. They should be </a:t>
            </a:r>
            <a:r>
              <a:rPr lang="en-US" sz="2500" b="1" dirty="0">
                <a:solidFill>
                  <a:srgbClr val="2C3FEB"/>
                </a:solidFill>
              </a:rPr>
              <a:t>fast</a:t>
            </a:r>
            <a:r>
              <a:rPr lang="en-US" sz="2500" dirty="0"/>
              <a:t>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438415" y="5691737"/>
            <a:ext cx="0" cy="6242899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8445043" y="5691735"/>
            <a:ext cx="0" cy="121607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18445043" y="12808379"/>
            <a:ext cx="9335980" cy="2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8626884" y="12940038"/>
            <a:ext cx="9158233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6: GRIM-Filter Mechanism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8522829" y="13831854"/>
            <a:ext cx="9209857" cy="4039541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2500" b="1" dirty="0"/>
              <a:t>GRIM-Filter is based on two key ideas:</a:t>
            </a:r>
            <a:endParaRPr lang="en-US" sz="2500" dirty="0"/>
          </a:p>
          <a:p>
            <a:pPr marL="525626" indent="-380889" algn="just">
              <a:buFont typeface="Courier New"/>
              <a:buChar char="o"/>
            </a:pPr>
            <a:r>
              <a:rPr lang="en-US" sz="2500" dirty="0"/>
              <a:t>Introduce </a:t>
            </a:r>
            <a:r>
              <a:rPr lang="en-US" sz="2500" b="1" dirty="0">
                <a:solidFill>
                  <a:srgbClr val="2C3FEB"/>
                </a:solidFill>
              </a:rPr>
              <a:t>parallelism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to </a:t>
            </a:r>
            <a:r>
              <a:rPr lang="en-US" sz="2500" b="1" dirty="0"/>
              <a:t>q-gram string matching</a:t>
            </a:r>
          </a:p>
          <a:p>
            <a:pPr marL="525626" indent="-380889" algn="just">
              <a:buFont typeface="Courier New"/>
              <a:buChar char="o"/>
            </a:pPr>
            <a:r>
              <a:rPr lang="en-US" sz="2500" dirty="0"/>
              <a:t>Utilize a 3D-stacked DRAM to </a:t>
            </a:r>
            <a:r>
              <a:rPr lang="en-US" sz="2500" b="1" dirty="0">
                <a:solidFill>
                  <a:srgbClr val="2C3FEB"/>
                </a:solidFill>
              </a:rPr>
              <a:t>alleviates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the memory bandwidth issue of our algorithm and </a:t>
            </a:r>
            <a:r>
              <a:rPr lang="en-US" sz="2500" b="1" dirty="0">
                <a:solidFill>
                  <a:srgbClr val="2C3FEB"/>
                </a:solidFill>
              </a:rPr>
              <a:t>parallelizes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most</a:t>
            </a:r>
            <a:r>
              <a:rPr lang="en-US" sz="2500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of the filter.</a:t>
            </a:r>
          </a:p>
          <a:p>
            <a:pPr marL="525626" indent="-380889" algn="just">
              <a:buFont typeface="Courier New"/>
              <a:buChar char="o"/>
            </a:pPr>
            <a:endParaRPr lang="en-US" sz="2500" dirty="0"/>
          </a:p>
          <a:p>
            <a:pPr algn="just"/>
            <a:r>
              <a:rPr lang="en-US" sz="2500" b="1" dirty="0"/>
              <a:t>GRIM-Filter has two main steps:</a:t>
            </a:r>
          </a:p>
          <a:p>
            <a:pPr marL="525626" indent="-428500" algn="just">
              <a:buFont typeface="+mj-lt"/>
              <a:buAutoNum type="arabicParenR"/>
            </a:pPr>
            <a:r>
              <a:rPr lang="en-US" sz="2500" b="1" dirty="0" err="1"/>
              <a:t>Precomputation</a:t>
            </a:r>
            <a:r>
              <a:rPr lang="en-US" sz="2500" b="1" dirty="0"/>
              <a:t>:</a:t>
            </a:r>
            <a:r>
              <a:rPr lang="en-US" sz="2500" dirty="0"/>
              <a:t> Divide the reference genome into consecutive bins and generate </a:t>
            </a:r>
            <a:r>
              <a:rPr lang="en-US" sz="2500" i="1" dirty="0"/>
              <a:t>existence bitvectors </a:t>
            </a:r>
            <a:r>
              <a:rPr lang="en-US" sz="2500" dirty="0"/>
              <a:t>for each bin.</a:t>
            </a:r>
          </a:p>
          <a:p>
            <a:pPr marL="525626" indent="-428500" algn="just">
              <a:buFont typeface="+mj-lt"/>
              <a:buAutoNum type="arabicParenR"/>
            </a:pPr>
            <a:r>
              <a:rPr lang="en-US" sz="2500" b="1" dirty="0"/>
              <a:t>Filtering Algorithm: </a:t>
            </a:r>
            <a:r>
              <a:rPr lang="en-US" sz="2500" b="1" dirty="0">
                <a:solidFill>
                  <a:srgbClr val="2C3FEB"/>
                </a:solidFill>
              </a:rPr>
              <a:t>Filter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locations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by quickly determining whether a read can map to a specific segment of the genome.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700226" y="28354239"/>
            <a:ext cx="8841648" cy="42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6" b="1" dirty="0"/>
              <a:t>Runtimes for GRIM-Filter as error threshold varies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0915" y="18002171"/>
            <a:ext cx="9295649" cy="92178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4" b="1" dirty="0">
                <a:solidFill>
                  <a:schemeClr val="bg1"/>
                </a:solidFill>
              </a:rPr>
              <a:t>7: Bins &amp; Bitvectors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92595" y="28354606"/>
            <a:ext cx="7330214" cy="42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6" b="1" dirty="0"/>
              <a:t>False Negative Rates for GRIM-Filter as error threshold varies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85005" y="18920877"/>
            <a:ext cx="4079389" cy="5193703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r>
              <a:rPr lang="en-US" sz="2500" b="1" dirty="0"/>
              <a:t>Existence </a:t>
            </a:r>
            <a:r>
              <a:rPr lang="en-US" sz="2500" b="1" dirty="0" err="1"/>
              <a:t>bitvectors</a:t>
            </a:r>
            <a:r>
              <a:rPr lang="en-US" sz="2500" b="1" dirty="0"/>
              <a:t> </a:t>
            </a:r>
            <a:r>
              <a:rPr lang="en-US" sz="2500" dirty="0"/>
              <a:t>represent the existence of all possible permutations of </a:t>
            </a:r>
            <a:r>
              <a:rPr lang="en-US" sz="2500" i="1" dirty="0"/>
              <a:t>q-length</a:t>
            </a:r>
            <a:r>
              <a:rPr lang="en-US" sz="2500" dirty="0"/>
              <a:t> nucleotide sequences in each bin.</a:t>
            </a:r>
          </a:p>
          <a:p>
            <a:endParaRPr lang="en-US" sz="2500" dirty="0"/>
          </a:p>
          <a:p>
            <a:r>
              <a:rPr lang="en-US" sz="2500" b="1" dirty="0" err="1"/>
              <a:t>Bitvectors</a:t>
            </a:r>
            <a:r>
              <a:rPr lang="en-US" sz="2500" dirty="0"/>
              <a:t> are distributed throughout the memory layers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of </a:t>
            </a:r>
            <a:r>
              <a:rPr lang="en-US" sz="2500" i="1" dirty="0"/>
              <a:t>3D-stacked DRAM</a:t>
            </a:r>
            <a:r>
              <a:rPr lang="en-US" sz="2500" dirty="0"/>
              <a:t> on top of the customized logic layer, which enables </a:t>
            </a:r>
            <a:r>
              <a:rPr lang="en-US" sz="2500" b="1" dirty="0"/>
              <a:t>processing-in-memory</a:t>
            </a:r>
            <a:r>
              <a:rPr lang="en-US" sz="2500" dirty="0"/>
              <a:t> and </a:t>
            </a:r>
            <a:r>
              <a:rPr lang="en-US" sz="2500" b="1" dirty="0">
                <a:solidFill>
                  <a:srgbClr val="2C3FEB"/>
                </a:solidFill>
              </a:rPr>
              <a:t>high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2C3FEB"/>
                </a:solidFill>
              </a:rPr>
              <a:t>parallelism</a:t>
            </a:r>
            <a:r>
              <a:rPr lang="en-US" sz="2500" dirty="0"/>
              <a:t>.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713213" y="26881360"/>
            <a:ext cx="1742183" cy="448686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1666" b="1" dirty="0"/>
              <a:t>Memory Array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236128" y="26884385"/>
            <a:ext cx="2062524" cy="448686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1666" b="1" dirty="0"/>
              <a:t>Customized Logic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1019296" y="17838955"/>
            <a:ext cx="26761729" cy="1348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536221" y="17880405"/>
            <a:ext cx="0" cy="9402314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59247" y="17582668"/>
            <a:ext cx="2696769" cy="19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7" b="1" dirty="0"/>
              <a:t>http://</a:t>
            </a:r>
            <a:r>
              <a:rPr lang="en-US" sz="667" b="1" dirty="0" err="1"/>
              <a:t>www.amd.com</a:t>
            </a:r>
            <a:r>
              <a:rPr lang="en-US" sz="667" b="1" dirty="0"/>
              <a:t>/en-us/innovations/software-technologies/</a:t>
            </a:r>
            <a:r>
              <a:rPr lang="en-US" sz="667" b="1" dirty="0" err="1"/>
              <a:t>hbm</a:t>
            </a:r>
            <a:endParaRPr lang="en-US" sz="667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817" y="4379888"/>
            <a:ext cx="4257877" cy="86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7122" y="4224638"/>
            <a:ext cx="581408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8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525305" y="4266509"/>
            <a:ext cx="581408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8" dirty="0">
                <a:latin typeface="Tahoma" charset="0"/>
                <a:ea typeface="Tahoma" charset="0"/>
                <a:cs typeface="Tahoma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844326" y="4223231"/>
            <a:ext cx="581408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8" dirty="0">
                <a:latin typeface="Tahoma" charset="0"/>
                <a:ea typeface="Tahoma" charset="0"/>
                <a:cs typeface="Tahoma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403136" y="4146318"/>
            <a:ext cx="581408" cy="70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8" dirty="0">
                <a:latin typeface="Tahoma" charset="0"/>
                <a:ea typeface="Tahoma" charset="0"/>
                <a:cs typeface="Tahoma" charset="0"/>
              </a:rPr>
              <a:t>4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4" y="9884"/>
            <a:ext cx="2390036" cy="2028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02" y="12992669"/>
            <a:ext cx="8090314" cy="46718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02" y="24138409"/>
            <a:ext cx="9187069" cy="28464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994" y="6657126"/>
            <a:ext cx="5737188" cy="51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03" y="19098433"/>
            <a:ext cx="5523103" cy="49979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5" y="28761225"/>
            <a:ext cx="7736777" cy="71774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107" y="28779868"/>
            <a:ext cx="7594767" cy="71199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5878" y="19084370"/>
            <a:ext cx="17011111" cy="805548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923408" y="19084370"/>
            <a:ext cx="591883" cy="32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23407" y="20353625"/>
            <a:ext cx="591883" cy="32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afari 2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5A6E1B7-D847-43DE-A3B6-3A038B72A9F9}"/>
    </a:ext>
  </a:extLst>
</a:theme>
</file>

<file path=ppt/theme/theme10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983E33B0-714B-4FBA-8AA6-1B4454EC00EC}"/>
    </a:ext>
  </a:extLst>
</a:theme>
</file>

<file path=ppt/theme/theme100.xml><?xml version="1.0" encoding="utf-8"?>
<a:theme xmlns:a="http://schemas.openxmlformats.org/drawingml/2006/main" name="8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F4A8856-EED2-4CF7-94E5-1B08B05FDB43}"/>
    </a:ext>
  </a:extLst>
</a:theme>
</file>

<file path=ppt/theme/theme101.xml><?xml version="1.0" encoding="utf-8"?>
<a:theme xmlns:a="http://schemas.openxmlformats.org/drawingml/2006/main" name="8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93019B-5C42-458B-A1FD-9F557B8838BF}"/>
    </a:ext>
  </a:extLst>
</a:theme>
</file>

<file path=ppt/theme/theme10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ED0AF8-637D-490F-B56E-C8CE9BE1B1E6}"/>
    </a:ext>
  </a:extLst>
</a:theme>
</file>

<file path=ppt/theme/theme103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FF7B4E-A4C3-4844-85C5-F65A1B27D87A}"/>
    </a:ext>
  </a:extLst>
</a:theme>
</file>

<file path=ppt/theme/theme104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A145CD-8E6F-47E8-A99D-98CF76BCCA93}"/>
    </a:ext>
  </a:extLst>
</a:theme>
</file>

<file path=ppt/theme/theme105.xml><?xml version="1.0" encoding="utf-8"?>
<a:theme xmlns:a="http://schemas.openxmlformats.org/drawingml/2006/main" name="9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774A5E3-7C53-4B01-8FC3-75155DFE32AF}"/>
    </a:ext>
  </a:extLst>
</a:theme>
</file>

<file path=ppt/theme/theme106.xml><?xml version="1.0" encoding="utf-8"?>
<a:theme xmlns:a="http://schemas.openxmlformats.org/drawingml/2006/main" name="9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1F2A948-501C-457A-AE41-E1B6C4D6974C}"/>
    </a:ext>
  </a:extLst>
</a:theme>
</file>

<file path=ppt/theme/theme107.xml><?xml version="1.0" encoding="utf-8"?>
<a:theme xmlns:a="http://schemas.openxmlformats.org/drawingml/2006/main" name="9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8B2D144-4AEF-4DA1-99B3-54227CF8B4ED}"/>
    </a:ext>
  </a:extLst>
</a:theme>
</file>

<file path=ppt/theme/theme108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A56EB33-FDD6-47C4-891D-4545D1CC38BE}"/>
    </a:ext>
  </a:extLst>
</a:theme>
</file>

<file path=ppt/theme/theme109.xml><?xml version="1.0" encoding="utf-8"?>
<a:theme xmlns:a="http://schemas.openxmlformats.org/drawingml/2006/main" name="9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E043427-7350-434F-8427-4656C125567A}"/>
    </a:ext>
  </a:extLst>
</a:theme>
</file>

<file path=ppt/theme/theme11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CEEFE18-E2EC-41A6-877A-4D253E46B78E}"/>
    </a:ext>
  </a:extLst>
</a:theme>
</file>

<file path=ppt/theme/theme110.xml><?xml version="1.0" encoding="utf-8"?>
<a:theme xmlns:a="http://schemas.openxmlformats.org/drawingml/2006/main" name="9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4C8D5E-8216-448A-8556-563C1243A035}"/>
    </a:ext>
  </a:extLst>
</a:theme>
</file>

<file path=ppt/theme/theme111.xml><?xml version="1.0" encoding="utf-8"?>
<a:theme xmlns:a="http://schemas.openxmlformats.org/drawingml/2006/main" name="9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B27B91-83E3-4DB1-9E1E-03B4FB936401}"/>
    </a:ext>
  </a:extLst>
</a:theme>
</file>

<file path=ppt/theme/theme112.xml><?xml version="1.0" encoding="utf-8"?>
<a:theme xmlns:a="http://schemas.openxmlformats.org/drawingml/2006/main" name="9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64F43-F885-43FD-AA0E-9B506A9C2932}"/>
    </a:ext>
  </a:extLst>
</a:theme>
</file>

<file path=ppt/theme/theme113.xml><?xml version="1.0" encoding="utf-8"?>
<a:theme xmlns:a="http://schemas.openxmlformats.org/drawingml/2006/main" name="10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5B3FF02-0AC7-4878-8C18-1FFBD5118EBD}"/>
    </a:ext>
  </a:extLst>
</a:theme>
</file>

<file path=ppt/theme/theme114.xml><?xml version="1.0" encoding="utf-8"?>
<a:theme xmlns:a="http://schemas.openxmlformats.org/drawingml/2006/main" name="10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8105E-F23A-4E63-8148-1AC819D30DBB}"/>
    </a:ext>
  </a:extLst>
</a:theme>
</file>

<file path=ppt/theme/theme115.xml><?xml version="1.0" encoding="utf-8"?>
<a:theme xmlns:a="http://schemas.openxmlformats.org/drawingml/2006/main" name="10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21DEE8F2-9802-42EB-975A-535ACD6ED88C}"/>
    </a:ext>
  </a:extLst>
</a:theme>
</file>

<file path=ppt/theme/theme116.xml><?xml version="1.0" encoding="utf-8"?>
<a:theme xmlns:a="http://schemas.openxmlformats.org/drawingml/2006/main" name="10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C2A74A-C3DC-49BB-8D12-79BC077641CA}"/>
    </a:ext>
  </a:extLst>
</a:theme>
</file>

<file path=ppt/theme/theme1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AD6C3CD-3F83-4C97-91F0-00D3A3752416}"/>
    </a:ext>
  </a:extLst>
</a:theme>
</file>

<file path=ppt/theme/theme1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0BFB38D2-2136-4F09-8A0D-DBD4FD8F8B30}"/>
    </a:ext>
  </a:extLst>
</a:theme>
</file>

<file path=ppt/theme/theme119.xml><?xml version="1.0" encoding="utf-8"?>
<a:theme xmlns:a="http://schemas.openxmlformats.org/drawingml/2006/main" name="10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2FCC4A2-79E2-4485-8C98-DA513D179192}"/>
    </a:ext>
  </a:extLst>
</a:theme>
</file>

<file path=ppt/theme/theme12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8708683-6C84-419F-AD0E-AD7C82B138FE}"/>
    </a:ext>
  </a:extLst>
</a:theme>
</file>

<file path=ppt/theme/theme1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12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902C7D5-74F8-432E-84A6-E2CE6B8E29F7}"/>
    </a:ext>
  </a:extLst>
</a:theme>
</file>

<file path=ppt/theme/theme122.xml><?xml version="1.0" encoding="utf-8"?>
<a:theme xmlns:a="http://schemas.openxmlformats.org/drawingml/2006/main" name="10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08C683-353C-421C-A664-75BB11434D67}"/>
    </a:ext>
  </a:extLst>
</a:theme>
</file>

<file path=ppt/theme/theme123.xml><?xml version="1.0" encoding="utf-8"?>
<a:theme xmlns:a="http://schemas.openxmlformats.org/drawingml/2006/main" name="10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B4D32D-F16F-42BA-94B2-4F97B7CBCB51}"/>
    </a:ext>
  </a:extLst>
</a:theme>
</file>

<file path=ppt/theme/theme124.xml><?xml version="1.0" encoding="utf-8"?>
<a:theme xmlns:a="http://schemas.openxmlformats.org/drawingml/2006/main" name="10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4C3035-CAE8-480D-AB6E-B9B9E149E24D}"/>
    </a:ext>
  </a:extLst>
</a:theme>
</file>

<file path=ppt/theme/theme12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43A470-C837-404A-A31F-DE76FD6F2EC8}"/>
    </a:ext>
  </a:extLst>
</a:theme>
</file>

<file path=ppt/theme/theme126.xml><?xml version="1.0" encoding="utf-8"?>
<a:theme xmlns:a="http://schemas.openxmlformats.org/drawingml/2006/main" name="10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E832CF4-5E69-491A-A8A4-F1712069B38C}"/>
    </a:ext>
  </a:extLst>
</a:theme>
</file>

<file path=ppt/theme/theme127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89A7F1C-8842-4D79-9FBB-908C5DA9C289}"/>
    </a:ext>
  </a:extLst>
</a:theme>
</file>

<file path=ppt/theme/theme128.xml><?xml version="1.0" encoding="utf-8"?>
<a:theme xmlns:a="http://schemas.openxmlformats.org/drawingml/2006/main" name="10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03E93DE-D63C-43CE-98B2-7D56B97D6F8E}"/>
    </a:ext>
  </a:extLst>
</a:theme>
</file>

<file path=ppt/theme/theme12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69A6D134-B102-4ED9-A3F2-1BC519E3BCE3}"/>
    </a:ext>
  </a:extLst>
</a:theme>
</file>

<file path=ppt/theme/theme13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232D700-6960-4C8D-888E-1D43FF7212F1}"/>
    </a:ext>
  </a:extLst>
</a:theme>
</file>

<file path=ppt/theme/theme130.xml><?xml version="1.0" encoding="utf-8"?>
<a:theme xmlns:a="http://schemas.openxmlformats.org/drawingml/2006/main" name="1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382E892-A150-4DA3-A76D-080C6A626A12}"/>
    </a:ext>
  </a:extLst>
</a:theme>
</file>

<file path=ppt/theme/theme131.xml><?xml version="1.0" encoding="utf-8"?>
<a:theme xmlns:a="http://schemas.openxmlformats.org/drawingml/2006/main" name="1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C5A837-9A1D-4FC9-BCE4-DE15CAD94ED3}"/>
    </a:ext>
  </a:extLst>
</a:theme>
</file>

<file path=ppt/theme/theme132.xml><?xml version="1.0" encoding="utf-8"?>
<a:theme xmlns:a="http://schemas.openxmlformats.org/drawingml/2006/main" name="1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B87B8B-A7A2-48A3-86D8-4FECABA3566E}"/>
    </a:ext>
  </a:extLst>
</a:theme>
</file>

<file path=ppt/theme/theme133.xml><?xml version="1.0" encoding="utf-8"?>
<a:theme xmlns:a="http://schemas.openxmlformats.org/drawingml/2006/main" name="1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BC67F4-7156-4988-B10F-915A42297AA7}"/>
    </a:ext>
  </a:extLst>
</a:theme>
</file>

<file path=ppt/theme/theme134.xml><?xml version="1.0" encoding="utf-8"?>
<a:theme xmlns:a="http://schemas.openxmlformats.org/drawingml/2006/main" name="1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FBDCB2-3840-4D7B-85C2-4D7F1283DE0C}"/>
    </a:ext>
  </a:extLst>
</a:theme>
</file>

<file path=ppt/theme/theme135.xml><?xml version="1.0" encoding="utf-8"?>
<a:theme xmlns:a="http://schemas.openxmlformats.org/drawingml/2006/main" name="1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48AEFC-1CCF-4CFD-9B35-77A43680EA57}"/>
    </a:ext>
  </a:extLst>
</a:theme>
</file>

<file path=ppt/theme/theme136.xml><?xml version="1.0" encoding="utf-8"?>
<a:theme xmlns:a="http://schemas.openxmlformats.org/drawingml/2006/main" name="1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7812C06-F53A-43A7-AB49-3CDB937AC9D4}"/>
    </a:ext>
  </a:extLst>
</a:theme>
</file>

<file path=ppt/theme/theme137.xml><?xml version="1.0" encoding="utf-8"?>
<a:theme xmlns:a="http://schemas.openxmlformats.org/drawingml/2006/main" name="1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CB05CF5-A54A-44B9-942B-893BB27F0813}"/>
    </a:ext>
  </a:extLst>
</a:theme>
</file>

<file path=ppt/theme/theme138.xml><?xml version="1.0" encoding="utf-8"?>
<a:theme xmlns:a="http://schemas.openxmlformats.org/drawingml/2006/main" name="1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FFC259A-5009-4493-BBE8-8CC883E4C4CB}"/>
    </a:ext>
  </a:extLst>
</a:theme>
</file>

<file path=ppt/theme/theme139.xml><?xml version="1.0" encoding="utf-8"?>
<a:theme xmlns:a="http://schemas.openxmlformats.org/drawingml/2006/main" name="1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12AA717-C4D6-44B4-9303-3C927A17F7D0}"/>
    </a:ext>
  </a:extLst>
</a:theme>
</file>

<file path=ppt/theme/theme14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C9FD73F-2A76-4A93-995E-21FFE7AC97F3}"/>
    </a:ext>
  </a:extLst>
</a:theme>
</file>

<file path=ppt/theme/theme140.xml><?xml version="1.0" encoding="utf-8"?>
<a:theme xmlns:a="http://schemas.openxmlformats.org/drawingml/2006/main" name="1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3C425E-5FE3-43A4-B133-8981614E477D}"/>
    </a:ext>
  </a:extLst>
</a:theme>
</file>

<file path=ppt/theme/theme141.xml><?xml version="1.0" encoding="utf-8"?>
<a:theme xmlns:a="http://schemas.openxmlformats.org/drawingml/2006/main" name="1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CBB1364-06F3-4F4B-9267-2F4A6F01AD53}"/>
    </a:ext>
  </a:extLst>
</a:theme>
</file>

<file path=ppt/theme/theme142.xml><?xml version="1.0" encoding="utf-8"?>
<a:theme xmlns:a="http://schemas.openxmlformats.org/drawingml/2006/main" name="1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16AE6A8-FDC8-4E08-B0FF-84834DCF6F2A}"/>
    </a:ext>
  </a:extLst>
</a:theme>
</file>

<file path=ppt/theme/theme143.xml><?xml version="1.0" encoding="utf-8"?>
<a:theme xmlns:a="http://schemas.openxmlformats.org/drawingml/2006/main" name="1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F3D0131-278D-4BAA-8D56-247E0FE38701}"/>
    </a:ext>
  </a:extLst>
</a:theme>
</file>

<file path=ppt/theme/theme144.xml><?xml version="1.0" encoding="utf-8"?>
<a:theme xmlns:a="http://schemas.openxmlformats.org/drawingml/2006/main" name="1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8902541A-EC54-4DC8-87B3-573FDE9AA78E}"/>
    </a:ext>
  </a:extLst>
</a:theme>
</file>

<file path=ppt/theme/theme145.xml><?xml version="1.0" encoding="utf-8"?>
<a:theme xmlns:a="http://schemas.openxmlformats.org/drawingml/2006/main" name="1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04264D7-7DC8-4754-8413-38E0253D81C1}"/>
    </a:ext>
  </a:extLst>
</a:theme>
</file>

<file path=ppt/theme/theme146.xml><?xml version="1.0" encoding="utf-8"?>
<a:theme xmlns:a="http://schemas.openxmlformats.org/drawingml/2006/main" name="1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7986E66-52A2-432A-9E61-2DF9B44EDF83}"/>
    </a:ext>
  </a:extLst>
</a:theme>
</file>

<file path=ppt/theme/theme1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1D5250F-2337-4E6A-A785-12C65AF6575A}"/>
    </a:ext>
  </a:extLst>
</a:theme>
</file>

<file path=ppt/theme/theme16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4404D4-3E17-41FA-B408-36F4C078C82C}"/>
    </a:ext>
  </a:extLst>
</a:theme>
</file>

<file path=ppt/theme/theme17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C25EF39-64E5-415D-BF08-2BB952DF85CC}"/>
    </a:ext>
  </a:extLst>
</a:theme>
</file>

<file path=ppt/theme/theme18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2F0A39-AFD0-4521-8C02-2384E6DCD523}"/>
    </a:ext>
  </a:extLst>
</a:theme>
</file>

<file path=ppt/theme/theme19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6C8276B-BC15-4DAF-A108-FFC35FC6C000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3646AF-16D2-42E0-BFBE-564A5CFD4DAE}"/>
    </a:ext>
  </a:extLst>
</a:theme>
</file>

<file path=ppt/theme/theme20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D85D45C-1A39-47E1-9CD9-CCE0F2D41FBB}"/>
    </a:ext>
  </a:extLst>
</a:theme>
</file>

<file path=ppt/theme/theme21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88CB9CF-2CAA-49A6-A6F8-08862AB99D61}"/>
    </a:ext>
  </a:extLst>
</a:theme>
</file>

<file path=ppt/theme/theme22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1142165-D6D8-400B-B346-AEFE6FB3D190}"/>
    </a:ext>
  </a:extLst>
</a:theme>
</file>

<file path=ppt/theme/theme23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8C10D7-367C-424D-AE5E-B9FBB0721B49}"/>
    </a:ext>
  </a:extLst>
</a:theme>
</file>

<file path=ppt/theme/theme24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E4BA246-1635-42A4-B17D-DEDD246CDB93}"/>
    </a:ext>
  </a:extLst>
</a:theme>
</file>

<file path=ppt/theme/theme25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9203EC-3D69-450B-9806-D50853BA06C5}"/>
    </a:ext>
  </a:extLst>
</a:theme>
</file>

<file path=ppt/theme/theme26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45FB2F3-7213-498B-AE28-740461DC28E8}"/>
    </a:ext>
  </a:extLst>
</a:theme>
</file>

<file path=ppt/theme/theme27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F4A8856-EED2-4CF7-94E5-1B08B05FDB43}"/>
    </a:ext>
  </a:extLst>
</a:theme>
</file>

<file path=ppt/theme/theme28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93019B-5C42-458B-A1FD-9F557B8838BF}"/>
    </a:ext>
  </a:extLst>
</a:theme>
</file>

<file path=ppt/theme/theme2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ED0AF8-637D-490F-B56E-C8CE9BE1B1E6}"/>
    </a:ext>
  </a:ext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984A4-129E-46B8-B1D1-6038ED8C1B8B}"/>
    </a:ext>
  </a:extLst>
</a:theme>
</file>

<file path=ppt/theme/theme30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FF7B4E-A4C3-4844-85C5-F65A1B27D87A}"/>
    </a:ext>
  </a:extLst>
</a:theme>
</file>

<file path=ppt/theme/theme31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A145CD-8E6F-47E8-A99D-98CF76BCCA93}"/>
    </a:ext>
  </a:extLst>
</a:theme>
</file>

<file path=ppt/theme/theme32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774A5E3-7C53-4B01-8FC3-75155DFE32AF}"/>
    </a:ext>
  </a:extLst>
</a:theme>
</file>

<file path=ppt/theme/theme33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1F2A948-501C-457A-AE41-E1B6C4D6974C}"/>
    </a:ext>
  </a:extLst>
</a:theme>
</file>

<file path=ppt/theme/theme34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8B2D144-4AEF-4DA1-99B3-54227CF8B4ED}"/>
    </a:ext>
  </a:extLst>
</a:theme>
</file>

<file path=ppt/theme/theme35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A56EB33-FDD6-47C4-891D-4545D1CC38BE}"/>
    </a:ext>
  </a:extLst>
</a:theme>
</file>

<file path=ppt/theme/theme36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E043427-7350-434F-8427-4656C125567A}"/>
    </a:ext>
  </a:extLst>
</a:theme>
</file>

<file path=ppt/theme/theme37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4C8D5E-8216-448A-8556-563C1243A035}"/>
    </a:ext>
  </a:extLst>
</a:theme>
</file>

<file path=ppt/theme/theme38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B27B91-83E3-4DB1-9E1E-03B4FB936401}"/>
    </a:ext>
  </a:extLst>
</a:theme>
</file>

<file path=ppt/theme/theme39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64F43-F885-43FD-AA0E-9B506A9C2932}"/>
    </a:ext>
  </a:ext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9CD302B-036E-44CD-A402-627BF06B99D7}"/>
    </a:ext>
  </a:extLst>
</a:theme>
</file>

<file path=ppt/theme/theme40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5B3FF02-0AC7-4878-8C18-1FFBD5118EBD}"/>
    </a:ext>
  </a:extLst>
</a:theme>
</file>

<file path=ppt/theme/theme41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8105E-F23A-4E63-8148-1AC819D30DBB}"/>
    </a:ext>
  </a:extLst>
</a:theme>
</file>

<file path=ppt/theme/theme42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21DEE8F2-9802-42EB-975A-535ACD6ED88C}"/>
    </a:ext>
  </a:extLst>
</a:theme>
</file>

<file path=ppt/theme/theme43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C2A74A-C3DC-49BB-8D12-79BC077641CA}"/>
    </a:ext>
  </a:extLst>
</a:theme>
</file>

<file path=ppt/theme/theme4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AD6C3CD-3F83-4C97-91F0-00D3A3752416}"/>
    </a:ext>
  </a:extLst>
</a:theme>
</file>

<file path=ppt/theme/theme4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0BFB38D2-2136-4F09-8A0D-DBD4FD8F8B30}"/>
    </a:ext>
  </a:extLst>
</a:theme>
</file>

<file path=ppt/theme/theme46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2FCC4A2-79E2-4485-8C98-DA513D179192}"/>
    </a:ext>
  </a:extLst>
</a:theme>
</file>

<file path=ppt/theme/theme4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4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902C7D5-74F8-432E-84A6-E2CE6B8E29F7}"/>
    </a:ext>
  </a:extLst>
</a:theme>
</file>

<file path=ppt/theme/theme49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08C683-353C-421C-A664-75BB11434D67}"/>
    </a:ext>
  </a:ext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6377A3F-301F-48F7-A849-BBFF8ECB78D2}"/>
    </a:ext>
  </a:extLst>
</a:theme>
</file>

<file path=ppt/theme/theme50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B4D32D-F16F-42BA-94B2-4F97B7CBCB51}"/>
    </a:ext>
  </a:extLst>
</a:theme>
</file>

<file path=ppt/theme/theme51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4C3035-CAE8-480D-AB6E-B9B9E149E24D}"/>
    </a:ext>
  </a:extLst>
</a:theme>
</file>

<file path=ppt/theme/theme5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43A470-C837-404A-A31F-DE76FD6F2EC8}"/>
    </a:ext>
  </a:extLst>
</a:theme>
</file>

<file path=ppt/theme/theme53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E832CF4-5E69-491A-A8A4-F1712069B38C}"/>
    </a:ext>
  </a:extLst>
</a:theme>
</file>

<file path=ppt/theme/theme5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89A7F1C-8842-4D79-9FBB-908C5DA9C289}"/>
    </a:ext>
  </a:extLst>
</a:theme>
</file>

<file path=ppt/theme/theme55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03E93DE-D63C-43CE-98B2-7D56B97D6F8E}"/>
    </a:ext>
  </a:extLst>
</a:theme>
</file>

<file path=ppt/theme/theme5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69A6D134-B102-4ED9-A3F2-1BC519E3BCE3}"/>
    </a:ext>
  </a:extLst>
</a:theme>
</file>

<file path=ppt/theme/theme57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382E892-A150-4DA3-A76D-080C6A626A12}"/>
    </a:ext>
  </a:extLst>
</a:theme>
</file>

<file path=ppt/theme/theme58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C5A837-9A1D-4FC9-BCE4-DE15CAD94ED3}"/>
    </a:ext>
  </a:extLst>
</a:theme>
</file>

<file path=ppt/theme/theme59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B87B8B-A7A2-48A3-86D8-4FECABA3566E}"/>
    </a:ext>
  </a:ext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80E995-D7DB-447C-8C3A-F71BBA8F35CA}"/>
    </a:ext>
  </a:extLst>
</a:theme>
</file>

<file path=ppt/theme/theme60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BC67F4-7156-4988-B10F-915A42297AA7}"/>
    </a:ext>
  </a:extLst>
</a:theme>
</file>

<file path=ppt/theme/theme61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FBDCB2-3840-4D7B-85C2-4D7F1283DE0C}"/>
    </a:ext>
  </a:extLst>
</a:theme>
</file>

<file path=ppt/theme/theme62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48AEFC-1CCF-4CFD-9B35-77A43680EA57}"/>
    </a:ext>
  </a:extLst>
</a:theme>
</file>

<file path=ppt/theme/theme63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7812C06-F53A-43A7-AB49-3CDB937AC9D4}"/>
    </a:ext>
  </a:extLst>
</a:theme>
</file>

<file path=ppt/theme/theme64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CB05CF5-A54A-44B9-942B-893BB27F0813}"/>
    </a:ext>
  </a:extLst>
</a:theme>
</file>

<file path=ppt/theme/theme65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FFC259A-5009-4493-BBE8-8CC883E4C4CB}"/>
    </a:ext>
  </a:extLst>
</a:theme>
</file>

<file path=ppt/theme/theme66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12AA717-C4D6-44B4-9303-3C927A17F7D0}"/>
    </a:ext>
  </a:extLst>
</a:theme>
</file>

<file path=ppt/theme/theme67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3C425E-5FE3-43A4-B133-8981614E477D}"/>
    </a:ext>
  </a:extLst>
</a:theme>
</file>

<file path=ppt/theme/theme68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CBB1364-06F3-4F4B-9267-2F4A6F01AD53}"/>
    </a:ext>
  </a:extLst>
</a:theme>
</file>

<file path=ppt/theme/theme69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16AE6A8-FDC8-4E08-B0FF-84834DCF6F2A}"/>
    </a:ext>
  </a:ext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1C8E401-EA80-4AA0-82B4-FF0D4EC51607}"/>
    </a:ext>
  </a:extLst>
</a:theme>
</file>

<file path=ppt/theme/theme70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F3D0131-278D-4BAA-8D56-247E0FE38701}"/>
    </a:ext>
  </a:extLst>
</a:theme>
</file>

<file path=ppt/theme/theme71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8902541A-EC54-4DC8-87B3-573FDE9AA78E}"/>
    </a:ext>
  </a:extLst>
</a:theme>
</file>

<file path=ppt/theme/theme72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04264D7-7DC8-4754-8413-38E0253D81C1}"/>
    </a:ext>
  </a:extLst>
</a:theme>
</file>

<file path=ppt/theme/theme73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7986E66-52A2-432A-9E61-2DF9B44EDF83}"/>
    </a:ext>
  </a:extLst>
</a:theme>
</file>

<file path=ppt/theme/theme74.xml><?xml version="1.0" encoding="utf-8"?>
<a:theme xmlns:a="http://schemas.openxmlformats.org/drawingml/2006/main" name="1_Safari 2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5A6E1B7-D847-43DE-A3B6-3A038B72A9F9}"/>
    </a:ext>
  </a:extLst>
</a:theme>
</file>

<file path=ppt/theme/theme75.xml><?xml version="1.0" encoding="utf-8"?>
<a:theme xmlns:a="http://schemas.openxmlformats.org/drawingml/2006/main" name="6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3646AF-16D2-42E0-BFBE-564A5CFD4DAE}"/>
    </a:ext>
  </a:extLst>
</a:theme>
</file>

<file path=ppt/theme/theme76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984A4-129E-46B8-B1D1-6038ED8C1B8B}"/>
    </a:ext>
  </a:extLst>
</a:theme>
</file>

<file path=ppt/theme/theme77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9CD302B-036E-44CD-A402-627BF06B99D7}"/>
    </a:ext>
  </a:extLst>
</a:theme>
</file>

<file path=ppt/theme/theme78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6377A3F-301F-48F7-A849-BBFF8ECB78D2}"/>
    </a:ext>
  </a:extLst>
</a:theme>
</file>

<file path=ppt/theme/theme79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80E995-D7DB-447C-8C3A-F71BBA8F35CA}"/>
    </a:ext>
  </a:extLst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054FCC-0CDC-4CAD-B1B4-A60AE9A297E2}"/>
    </a:ext>
  </a:extLst>
</a:theme>
</file>

<file path=ppt/theme/theme80.xml><?xml version="1.0" encoding="utf-8"?>
<a:theme xmlns:a="http://schemas.openxmlformats.org/drawingml/2006/main" name="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1C8E401-EA80-4AA0-82B4-FF0D4EC51607}"/>
    </a:ext>
  </a:extLst>
</a:theme>
</file>

<file path=ppt/theme/theme81.xml><?xml version="1.0" encoding="utf-8"?>
<a:theme xmlns:a="http://schemas.openxmlformats.org/drawingml/2006/main" name="7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054FCC-0CDC-4CAD-B1B4-A60AE9A297E2}"/>
    </a:ext>
  </a:extLst>
</a:theme>
</file>

<file path=ppt/theme/theme82.xml><?xml version="1.0" encoding="utf-8"?>
<a:theme xmlns:a="http://schemas.openxmlformats.org/drawingml/2006/main" name="7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6E44139-9E30-4972-80B5-F96EC19073F9}"/>
    </a:ext>
  </a:extLst>
</a:theme>
</file>

<file path=ppt/theme/theme83.xml><?xml version="1.0" encoding="utf-8"?>
<a:theme xmlns:a="http://schemas.openxmlformats.org/drawingml/2006/main" name="3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983E33B0-714B-4FBA-8AA6-1B4454EC00EC}"/>
    </a:ext>
  </a:extLst>
</a:theme>
</file>

<file path=ppt/theme/theme84.xml><?xml version="1.0" encoding="utf-8"?>
<a:theme xmlns:a="http://schemas.openxmlformats.org/drawingml/2006/main" name="7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CEEFE18-E2EC-41A6-877A-4D253E46B78E}"/>
    </a:ext>
  </a:extLst>
</a:theme>
</file>

<file path=ppt/theme/theme85.xml><?xml version="1.0" encoding="utf-8"?>
<a:theme xmlns:a="http://schemas.openxmlformats.org/drawingml/2006/main" name="7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8708683-6C84-419F-AD0E-AD7C82B138FE}"/>
    </a:ext>
  </a:extLst>
</a:theme>
</file>

<file path=ppt/theme/theme86.xml><?xml version="1.0" encoding="utf-8"?>
<a:theme xmlns:a="http://schemas.openxmlformats.org/drawingml/2006/main" name="7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232D700-6960-4C8D-888E-1D43FF7212F1}"/>
    </a:ext>
  </a:extLst>
</a:theme>
</file>

<file path=ppt/theme/theme87.xml><?xml version="1.0" encoding="utf-8"?>
<a:theme xmlns:a="http://schemas.openxmlformats.org/drawingml/2006/main" name="7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C9FD73F-2A76-4A93-995E-21FFE7AC97F3}"/>
    </a:ext>
  </a:extLst>
</a:theme>
</file>

<file path=ppt/theme/theme88.xml><?xml version="1.0" encoding="utf-8"?>
<a:theme xmlns:a="http://schemas.openxmlformats.org/drawingml/2006/main" name="7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1D5250F-2337-4E6A-A785-12C65AF6575A}"/>
    </a:ext>
  </a:extLst>
</a:theme>
</file>

<file path=ppt/theme/theme89.xml><?xml version="1.0" encoding="utf-8"?>
<a:theme xmlns:a="http://schemas.openxmlformats.org/drawingml/2006/main" name="7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4404D4-3E17-41FA-B408-36F4C078C82C}"/>
    </a:ext>
  </a:extLst>
</a:theme>
</file>

<file path=ppt/theme/theme9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6E44139-9E30-4972-80B5-F96EC19073F9}"/>
    </a:ext>
  </a:extLst>
</a:theme>
</file>

<file path=ppt/theme/theme90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C25EF39-64E5-415D-BF08-2BB952DF85CC}"/>
    </a:ext>
  </a:extLst>
</a:theme>
</file>

<file path=ppt/theme/theme91.xml><?xml version="1.0" encoding="utf-8"?>
<a:theme xmlns:a="http://schemas.openxmlformats.org/drawingml/2006/main" name="7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2F0A39-AFD0-4521-8C02-2384E6DCD523}"/>
    </a:ext>
  </a:extLst>
</a:theme>
</file>

<file path=ppt/theme/theme92.xml><?xml version="1.0" encoding="utf-8"?>
<a:theme xmlns:a="http://schemas.openxmlformats.org/drawingml/2006/main" name="8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6C8276B-BC15-4DAF-A108-FFC35FC6C000}"/>
    </a:ext>
  </a:extLst>
</a:theme>
</file>

<file path=ppt/theme/theme93.xml><?xml version="1.0" encoding="utf-8"?>
<a:theme xmlns:a="http://schemas.openxmlformats.org/drawingml/2006/main" name="8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D85D45C-1A39-47E1-9CD9-CCE0F2D41FBB}"/>
    </a:ext>
  </a:extLst>
</a:theme>
</file>

<file path=ppt/theme/theme94.xml><?xml version="1.0" encoding="utf-8"?>
<a:theme xmlns:a="http://schemas.openxmlformats.org/drawingml/2006/main" name="8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88CB9CF-2CAA-49A6-A6F8-08862AB99D61}"/>
    </a:ext>
  </a:extLst>
</a:theme>
</file>

<file path=ppt/theme/theme95.xml><?xml version="1.0" encoding="utf-8"?>
<a:theme xmlns:a="http://schemas.openxmlformats.org/drawingml/2006/main" name="8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1142165-D6D8-400B-B346-AEFE6FB3D190}"/>
    </a:ext>
  </a:extLst>
</a:theme>
</file>

<file path=ppt/theme/theme96.xml><?xml version="1.0" encoding="utf-8"?>
<a:theme xmlns:a="http://schemas.openxmlformats.org/drawingml/2006/main" name="8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8C10D7-367C-424D-AE5E-B9FBB0721B49}"/>
    </a:ext>
  </a:extLst>
</a:theme>
</file>

<file path=ppt/theme/theme97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E4BA246-1635-42A4-B17D-DEDD246CDB93}"/>
    </a:ext>
  </a:extLst>
</a:theme>
</file>

<file path=ppt/theme/theme98.xml><?xml version="1.0" encoding="utf-8"?>
<a:theme xmlns:a="http://schemas.openxmlformats.org/drawingml/2006/main" name="8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9203EC-3D69-450B-9806-D50853BA06C5}"/>
    </a:ext>
  </a:extLst>
</a:theme>
</file>

<file path=ppt/theme/theme99.xml><?xml version="1.0" encoding="utf-8"?>
<a:theme xmlns:a="http://schemas.openxmlformats.org/drawingml/2006/main" name="8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45FB2F3-7213-498B-AE28-740461DC28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 2.thmx</Template>
  <TotalTime>9578</TotalTime>
  <Words>646</Words>
  <Application>Microsoft Macintosh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146</vt:i4>
      </vt:variant>
      <vt:variant>
        <vt:lpstr>Slide Titles</vt:lpstr>
      </vt:variant>
      <vt:variant>
        <vt:i4>1</vt:i4>
      </vt:variant>
    </vt:vector>
  </HeadingPairs>
  <TitlesOfParts>
    <vt:vector size="159" baseType="lpstr">
      <vt:lpstr>Calibri</vt:lpstr>
      <vt:lpstr>Courier New</vt:lpstr>
      <vt:lpstr>Garamond</vt:lpstr>
      <vt:lpstr>Lucida Grande</vt:lpstr>
      <vt:lpstr>ＭＳ Ｐゴシック</vt:lpstr>
      <vt:lpstr>Myriad Pro Bold Cond</vt:lpstr>
      <vt:lpstr>Tahoma</vt:lpstr>
      <vt:lpstr>Times New Roman</vt:lpstr>
      <vt:lpstr>Wingdings</vt:lpstr>
      <vt:lpstr>ヒラギノ角ゴ ProN W6</vt:lpstr>
      <vt:lpstr>新細明體</vt:lpstr>
      <vt:lpstr>Arial</vt:lpstr>
      <vt:lpstr>Safari 2</vt:lpstr>
      <vt:lpstr>1_Edge</vt:lpstr>
      <vt:lpstr>2_Edge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16_Edge</vt:lpstr>
      <vt:lpstr>17_Edge</vt:lpstr>
      <vt:lpstr>13_Edge</vt:lpstr>
      <vt:lpstr>18_Edge</vt:lpstr>
      <vt:lpstr>19_Edge</vt:lpstr>
      <vt:lpstr>20_Edge</vt:lpstr>
      <vt:lpstr>22_Edge</vt:lpstr>
      <vt:lpstr>23_Edge</vt:lpstr>
      <vt:lpstr>25_Edge</vt:lpstr>
      <vt:lpstr>21_Edge</vt:lpstr>
      <vt:lpstr>24_Edge</vt:lpstr>
      <vt:lpstr>26_Edge</vt:lpstr>
      <vt:lpstr>7_Office Theme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36_Edge</vt:lpstr>
      <vt:lpstr>37_Edge</vt:lpstr>
      <vt:lpstr>38_Edge</vt:lpstr>
      <vt:lpstr>39_Edge</vt:lpstr>
      <vt:lpstr>40_Edge</vt:lpstr>
      <vt:lpstr>8_Office Theme</vt:lpstr>
      <vt:lpstr>1_Office Theme</vt:lpstr>
      <vt:lpstr>41_Edge</vt:lpstr>
      <vt:lpstr>4_Office Theme</vt:lpstr>
      <vt:lpstr>Title &amp; Bullets</vt:lpstr>
      <vt:lpstr>42_Edge</vt:lpstr>
      <vt:lpstr>43_Edge</vt:lpstr>
      <vt:lpstr>44_Edge</vt:lpstr>
      <vt:lpstr>6_Office Theme</vt:lpstr>
      <vt:lpstr>45_Edge</vt:lpstr>
      <vt:lpstr>Office 佈景主題</vt:lpstr>
      <vt:lpstr>47_Edge</vt:lpstr>
      <vt:lpstr>5_Office Theme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1_Safari 2</vt:lpstr>
      <vt:lpstr>64_Edge</vt:lpstr>
      <vt:lpstr>65_Edge</vt:lpstr>
      <vt:lpstr>66_Edge</vt:lpstr>
      <vt:lpstr>67_Edge</vt:lpstr>
      <vt:lpstr>68_Edge</vt:lpstr>
      <vt:lpstr>69_Edge</vt:lpstr>
      <vt:lpstr>70_Edge</vt:lpstr>
      <vt:lpstr>71_Edge</vt:lpstr>
      <vt:lpstr>3_Office Theme</vt:lpstr>
      <vt:lpstr>72_Edge</vt:lpstr>
      <vt:lpstr>73_Edge</vt:lpstr>
      <vt:lpstr>74_Edge</vt:lpstr>
      <vt:lpstr>75_Edge</vt:lpstr>
      <vt:lpstr>76_Edge</vt:lpstr>
      <vt:lpstr>77_Edge</vt:lpstr>
      <vt:lpstr>78_Edge</vt:lpstr>
      <vt:lpstr>79_Edge</vt:lpstr>
      <vt:lpstr>80_Edge</vt:lpstr>
      <vt:lpstr>81_Edge</vt:lpstr>
      <vt:lpstr>82_Edge</vt:lpstr>
      <vt:lpstr>83_Edge</vt:lpstr>
      <vt:lpstr>84_Edge</vt:lpstr>
      <vt:lpstr>85_Edge</vt:lpstr>
      <vt:lpstr>86_Edge</vt:lpstr>
      <vt:lpstr>87_Edge</vt:lpstr>
      <vt:lpstr>88_Edge</vt:lpstr>
      <vt:lpstr>89_Edge</vt:lpstr>
      <vt:lpstr>9_Office Theme</vt:lpstr>
      <vt:lpstr>90_Edge</vt:lpstr>
      <vt:lpstr>91_Edge</vt:lpstr>
      <vt:lpstr>92_Edge</vt:lpstr>
      <vt:lpstr>93_Edge</vt:lpstr>
      <vt:lpstr>94_Edge</vt:lpstr>
      <vt:lpstr>95_Edge</vt:lpstr>
      <vt:lpstr>96_Edge</vt:lpstr>
      <vt:lpstr>97_Edge</vt:lpstr>
      <vt:lpstr>98_Edge</vt:lpstr>
      <vt:lpstr>99_Edge</vt:lpstr>
      <vt:lpstr>100_Edge</vt:lpstr>
      <vt:lpstr>101_Edge</vt:lpstr>
      <vt:lpstr>102_Edge</vt:lpstr>
      <vt:lpstr>103_Edge</vt:lpstr>
      <vt:lpstr>10_Office Theme</vt:lpstr>
      <vt:lpstr>11_Office Theme</vt:lpstr>
      <vt:lpstr>104_Edge</vt:lpstr>
      <vt:lpstr>12_Office Theme</vt:lpstr>
      <vt:lpstr>1_Title &amp; Bullets</vt:lpstr>
      <vt:lpstr>105_Edge</vt:lpstr>
      <vt:lpstr>106_Edge</vt:lpstr>
      <vt:lpstr>107_Edge</vt:lpstr>
      <vt:lpstr>13_Office Theme</vt:lpstr>
      <vt:lpstr>108_Edge</vt:lpstr>
      <vt:lpstr>1_Office 佈景主題</vt:lpstr>
      <vt:lpstr>109_Edge</vt:lpstr>
      <vt:lpstr>14_Office Theme</vt:lpstr>
      <vt:lpstr>110_Edge</vt:lpstr>
      <vt:lpstr>111_Edge</vt:lpstr>
      <vt:lpstr>112_Edge</vt:lpstr>
      <vt:lpstr>113_Edge</vt:lpstr>
      <vt:lpstr>114_Edge</vt:lpstr>
      <vt:lpstr>115_Edge</vt:lpstr>
      <vt:lpstr>116_Edge</vt:lpstr>
      <vt:lpstr>117_Edge</vt:lpstr>
      <vt:lpstr>118_Edge</vt:lpstr>
      <vt:lpstr>119_Edge</vt:lpstr>
      <vt:lpstr>120_Edge</vt:lpstr>
      <vt:lpstr>121_Edge</vt:lpstr>
      <vt:lpstr>122_Edge</vt:lpstr>
      <vt:lpstr>123_Edge</vt:lpstr>
      <vt:lpstr>124_Edge</vt:lpstr>
      <vt:lpstr>125_Edge</vt:lpstr>
      <vt:lpstr>126_Edge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268</cp:revision>
  <cp:lastPrinted>2016-10-11T15:36:59Z</cp:lastPrinted>
  <dcterms:created xsi:type="dcterms:W3CDTF">2015-12-16T20:28:52Z</dcterms:created>
  <dcterms:modified xsi:type="dcterms:W3CDTF">2017-12-28T22:07:51Z</dcterms:modified>
  <cp:category/>
</cp:coreProperties>
</file>