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2" r:id="rId6"/>
    <p:sldId id="263" r:id="rId7"/>
    <p:sldId id="260" r:id="rId8"/>
    <p:sldId id="266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31EB24-2FF1-4EC5-97BC-83A6D3EA764D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5C7816B-70D9-4964-A837-439D88096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B24-2FF1-4EC5-97BC-83A6D3EA764D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816B-70D9-4964-A837-439D88096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B24-2FF1-4EC5-97BC-83A6D3EA764D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816B-70D9-4964-A837-439D88096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B24-2FF1-4EC5-97BC-83A6D3EA764D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816B-70D9-4964-A837-439D88096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B24-2FF1-4EC5-97BC-83A6D3EA764D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816B-70D9-4964-A837-439D88096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B24-2FF1-4EC5-97BC-83A6D3EA764D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816B-70D9-4964-A837-439D88096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31EB24-2FF1-4EC5-97BC-83A6D3EA764D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C7816B-70D9-4964-A837-439D88096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31EB24-2FF1-4EC5-97BC-83A6D3EA764D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5C7816B-70D9-4964-A837-439D88096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B24-2FF1-4EC5-97BC-83A6D3EA764D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816B-70D9-4964-A837-439D88096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B24-2FF1-4EC5-97BC-83A6D3EA764D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816B-70D9-4964-A837-439D88096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B24-2FF1-4EC5-97BC-83A6D3EA764D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816B-70D9-4964-A837-439D88096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31EB24-2FF1-4EC5-97BC-83A6D3EA764D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5C7816B-70D9-4964-A837-439D88096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BBackSafe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409382"/>
          </a:xfrm>
        </p:spPr>
        <p:txBody>
          <a:bodyPr>
            <a:normAutofit/>
          </a:bodyPr>
          <a:lstStyle/>
          <a:p>
            <a:r>
              <a:rPr lang="de-DE" b="1" dirty="0" smtClean="0"/>
              <a:t>Team 13</a:t>
            </a:r>
          </a:p>
          <a:p>
            <a:r>
              <a:rPr lang="de-DE" u="sng" dirty="0" smtClean="0"/>
              <a:t>Charlie (Zhaotao) Xu</a:t>
            </a:r>
          </a:p>
          <a:p>
            <a:r>
              <a:rPr lang="de-DE" u="sng" dirty="0" smtClean="0"/>
              <a:t>May Zhai</a:t>
            </a:r>
          </a:p>
          <a:p>
            <a:r>
              <a:rPr lang="de-DE" dirty="0" smtClean="0"/>
              <a:t>Andrew Chung</a:t>
            </a:r>
          </a:p>
          <a:p>
            <a:r>
              <a:rPr lang="de-DE" dirty="0" smtClean="0"/>
              <a:t>Frank Zhou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437112"/>
            <a:ext cx="1656184" cy="191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/>
          <a:lstStyle/>
          <a:p>
            <a:r>
              <a:rPr lang="de-DE" dirty="0" smtClean="0"/>
              <a:t>Concept/Motivation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147248" cy="5040560"/>
          </a:xfrm>
        </p:spPr>
        <p:txBody>
          <a:bodyPr>
            <a:normAutofit fontScale="92500" lnSpcReduction="20000"/>
          </a:bodyPr>
          <a:lstStyle/>
          <a:p>
            <a:r>
              <a:rPr lang="de-DE" b="1" dirty="0" smtClean="0"/>
              <a:t>Motivation</a:t>
            </a:r>
          </a:p>
          <a:p>
            <a:pPr lvl="1"/>
            <a:r>
              <a:rPr lang="de-DE" dirty="0" smtClean="0"/>
              <a:t>Before: drunk driving is the source</a:t>
            </a:r>
          </a:p>
          <a:p>
            <a:pPr lvl="1">
              <a:buNone/>
            </a:pPr>
            <a:r>
              <a:rPr lang="de-DE" dirty="0" smtClean="0"/>
              <a:t>of many traffic accidents</a:t>
            </a:r>
          </a:p>
          <a:p>
            <a:pPr lvl="1"/>
            <a:r>
              <a:rPr lang="en-US" dirty="0" smtClean="0"/>
              <a:t>112 million DUIs in the US in 2010</a:t>
            </a:r>
          </a:p>
          <a:p>
            <a:pPr lvl="1"/>
            <a:r>
              <a:rPr lang="de-DE" dirty="0" smtClean="0"/>
              <a:t>BBackSafe aims to protect the</a:t>
            </a:r>
          </a:p>
          <a:p>
            <a:pPr lvl="1">
              <a:buNone/>
            </a:pPr>
            <a:r>
              <a:rPr lang="de-DE" dirty="0" smtClean="0"/>
              <a:t>drivers from themselves</a:t>
            </a:r>
          </a:p>
          <a:p>
            <a:pPr lvl="1"/>
            <a:endParaRPr lang="de-DE" dirty="0" smtClean="0"/>
          </a:p>
          <a:p>
            <a:r>
              <a:rPr lang="de-DE" b="1" dirty="0" smtClean="0"/>
              <a:t>Concept</a:t>
            </a:r>
          </a:p>
          <a:p>
            <a:pPr lvl="1"/>
            <a:r>
              <a:rPr lang="de-DE" dirty="0" smtClean="0"/>
              <a:t>Integrate a breathalyzer and warning system with a car key</a:t>
            </a:r>
          </a:p>
          <a:p>
            <a:pPr lvl="1"/>
            <a:r>
              <a:rPr lang="de-DE" dirty="0" smtClean="0"/>
              <a:t>Prompts user to pass breathalyzer test before driving</a:t>
            </a:r>
          </a:p>
          <a:p>
            <a:pPr lvl="1"/>
            <a:r>
              <a:rPr lang="de-DE" dirty="0" smtClean="0"/>
              <a:t>If test fails, car will not start and key will send message to emergency contact via user ' s smartphone</a:t>
            </a:r>
          </a:p>
          <a:p>
            <a:pPr lvl="1"/>
            <a:r>
              <a:rPr lang="de-DE" dirty="0" smtClean="0"/>
              <a:t>After: number of drunk driving incidents reduced by affordable, versatile device</a:t>
            </a:r>
          </a:p>
        </p:txBody>
      </p:sp>
      <p:pic>
        <p:nvPicPr>
          <p:cNvPr id="5122" name="Picture 2" descr="http://dekerivers.files.wordpress.com/2011/10/drunk-driv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124744"/>
            <a:ext cx="2639701" cy="26466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066800"/>
          </a:xfrm>
        </p:spPr>
        <p:txBody>
          <a:bodyPr/>
          <a:lstStyle/>
          <a:p>
            <a:r>
              <a:rPr lang="de-DE" dirty="0" smtClean="0"/>
              <a:t>Competitive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75040" cy="4853135"/>
          </a:xfrm>
        </p:spPr>
        <p:txBody>
          <a:bodyPr>
            <a:normAutofit/>
          </a:bodyPr>
          <a:lstStyle/>
          <a:p>
            <a:r>
              <a:rPr lang="de-DE" sz="2400" dirty="0" smtClean="0"/>
              <a:t>Saab's Alcokey</a:t>
            </a:r>
          </a:p>
          <a:p>
            <a:pPr lvl="1"/>
            <a:r>
              <a:rPr lang="de-DE" sz="2000" dirty="0" smtClean="0"/>
              <a:t>Expensive, $408 projected</a:t>
            </a:r>
          </a:p>
          <a:p>
            <a:pPr lvl="1"/>
            <a:r>
              <a:rPr lang="de-DE" sz="2000" dirty="0" smtClean="0"/>
              <a:t>No emergency contact</a:t>
            </a:r>
          </a:p>
          <a:p>
            <a:pPr lvl="1"/>
            <a:r>
              <a:rPr lang="de-DE" sz="2000" dirty="0" smtClean="0"/>
              <a:t>Compatibility issues</a:t>
            </a:r>
          </a:p>
          <a:p>
            <a:r>
              <a:rPr lang="de-DE" sz="2400" dirty="0" smtClean="0"/>
              <a:t>Breathalyzer Key Chains</a:t>
            </a:r>
          </a:p>
          <a:p>
            <a:pPr lvl="1"/>
            <a:r>
              <a:rPr lang="de-DE" sz="2000" dirty="0" smtClean="0"/>
              <a:t>Cheap, $7</a:t>
            </a:r>
          </a:p>
          <a:p>
            <a:pPr lvl="1"/>
            <a:r>
              <a:rPr lang="de-DE" sz="2000" dirty="0" smtClean="0"/>
              <a:t>Does not effectively restricts user from driving</a:t>
            </a:r>
          </a:p>
          <a:p>
            <a:pPr lvl="1"/>
            <a:r>
              <a:rPr lang="de-DE" sz="2000" dirty="0" smtClean="0"/>
              <a:t>No emergency contact</a:t>
            </a:r>
          </a:p>
          <a:p>
            <a:r>
              <a:rPr lang="de-DE" sz="2400" dirty="0" smtClean="0"/>
              <a:t>Smart Start Ignition Interlock</a:t>
            </a:r>
          </a:p>
          <a:p>
            <a:pPr lvl="1"/>
            <a:r>
              <a:rPr lang="de-DE" sz="2000" dirty="0" smtClean="0"/>
              <a:t>$85 Installation fee and $75/month for subscription</a:t>
            </a:r>
          </a:p>
          <a:p>
            <a:pPr lvl="1"/>
            <a:r>
              <a:rPr lang="de-DE" sz="2000" dirty="0" smtClean="0"/>
              <a:t>Tedious registration process</a:t>
            </a:r>
          </a:p>
          <a:p>
            <a:pPr lvl="1"/>
            <a:r>
              <a:rPr lang="en-US" sz="2000" dirty="0" smtClean="0"/>
              <a:t>Target audience is for people convicted of DUIs</a:t>
            </a:r>
            <a:endParaRPr lang="de-DE" sz="2000" dirty="0" smtClean="0"/>
          </a:p>
          <a:p>
            <a:endParaRPr lang="de-DE" dirty="0"/>
          </a:p>
          <a:p>
            <a:pPr lvl="1">
              <a:buNone/>
            </a:pPr>
            <a:endParaRPr lang="de-DE" dirty="0" smtClean="0"/>
          </a:p>
        </p:txBody>
      </p:sp>
      <p:pic>
        <p:nvPicPr>
          <p:cNvPr id="4098" name="Picture 2" descr="Saab Develops Breathalizer K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700808"/>
            <a:ext cx="1905000" cy="1285876"/>
          </a:xfrm>
          <a:prstGeom prst="rect">
            <a:avLst/>
          </a:prstGeom>
          <a:noFill/>
        </p:spPr>
      </p:pic>
      <p:pic>
        <p:nvPicPr>
          <p:cNvPr id="4100" name="Picture 4" descr="Breathalyzer Keycha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933056"/>
            <a:ext cx="2339752" cy="2339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66800"/>
          </a:xfrm>
        </p:spPr>
        <p:txBody>
          <a:bodyPr/>
          <a:lstStyle/>
          <a:p>
            <a:r>
              <a:rPr lang="en-US" dirty="0" smtClean="0"/>
              <a:t>Product Matrix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340768"/>
          <a:ext cx="8568953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584176"/>
                <a:gridCol w="1224136"/>
                <a:gridCol w="1224136"/>
                <a:gridCol w="1296144"/>
                <a:gridCol w="172819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Easy installation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r>
                        <a:rPr lang="en-US" baseline="0" dirty="0" smtClean="0"/>
                        <a:t> with any vehicle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Warning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Prohibits driving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Saab's Alcokey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Breathalyzer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Key Chains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Smart Start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Ignition Interlock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$85 + monthly fee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Taka </a:t>
                      </a:r>
                      <a:r>
                        <a:rPr lang="en-US" b="0" dirty="0" err="1" smtClean="0"/>
                        <a:t>TruTouch</a:t>
                      </a:r>
                      <a:endParaRPr lang="en-US" b="0" dirty="0" smtClean="0"/>
                    </a:p>
                    <a:p>
                      <a:r>
                        <a:rPr lang="en-US" b="0" dirty="0" smtClean="0"/>
                        <a:t>BAC Reader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BBackSafe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/>
          <a:lstStyle/>
          <a:p>
            <a:r>
              <a:rPr lang="de-DE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Functional</a:t>
            </a:r>
          </a:p>
          <a:p>
            <a:pPr lvl="1"/>
            <a:r>
              <a:rPr lang="en-US" dirty="0" smtClean="0"/>
              <a:t>Alcohol sensor accepts breath sample as input</a:t>
            </a:r>
          </a:p>
          <a:p>
            <a:pPr lvl="1"/>
            <a:r>
              <a:rPr lang="en-US" dirty="0" smtClean="0"/>
              <a:t>Sensor obtains digital reading of BAC</a:t>
            </a:r>
          </a:p>
          <a:p>
            <a:pPr lvl="1"/>
            <a:r>
              <a:rPr lang="en-US" dirty="0" smtClean="0"/>
              <a:t>If the BAC is greater than 0.08%</a:t>
            </a:r>
          </a:p>
          <a:p>
            <a:pPr lvl="2"/>
            <a:r>
              <a:rPr lang="en-US" dirty="0" smtClean="0"/>
              <a:t>Disable starting the car (via Bluetooth)</a:t>
            </a:r>
          </a:p>
          <a:p>
            <a:pPr lvl="2"/>
            <a:r>
              <a:rPr lang="en-US" dirty="0" smtClean="0"/>
              <a:t>Send SMS message containing driver’s location to emergency contacts (via Bluetooth)</a:t>
            </a:r>
          </a:p>
          <a:p>
            <a:pPr lvl="1"/>
            <a:r>
              <a:rPr lang="en-US" dirty="0" smtClean="0"/>
              <a:t>Otherwise, allow driver to start the car</a:t>
            </a:r>
          </a:p>
          <a:p>
            <a:endParaRPr lang="en-US" dirty="0" smtClean="0"/>
          </a:p>
          <a:p>
            <a:r>
              <a:rPr lang="en-US" dirty="0" smtClean="0"/>
              <a:t>Non Functional</a:t>
            </a:r>
          </a:p>
          <a:p>
            <a:pPr lvl="1"/>
            <a:r>
              <a:rPr lang="en-US" dirty="0" smtClean="0"/>
              <a:t>Reliability: disable car start once test has failed</a:t>
            </a:r>
          </a:p>
          <a:p>
            <a:pPr lvl="1"/>
            <a:r>
              <a:rPr lang="en-US" dirty="0" smtClean="0"/>
              <a:t>Portability: size no bigger than a normal car keychain</a:t>
            </a:r>
          </a:p>
          <a:p>
            <a:pPr lvl="1"/>
            <a:r>
              <a:rPr lang="en-US" dirty="0" smtClean="0"/>
              <a:t>Timing: provide a response in no more than 5 seconds</a:t>
            </a:r>
          </a:p>
          <a:p>
            <a:pPr lvl="1"/>
            <a:r>
              <a:rPr lang="en-US" dirty="0" smtClean="0"/>
              <a:t>Performance: driver can try multiple times until he passes the test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66800"/>
          </a:xfrm>
        </p:spPr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4" name="Content Placeholder 3" descr="BBackSafe_System_Architec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692695"/>
            <a:ext cx="5112568" cy="5981819"/>
          </a:xfrm>
        </p:spPr>
      </p:pic>
      <p:pic>
        <p:nvPicPr>
          <p:cNvPr id="3076" name="Picture 4" descr="https://encrypted-tbn0.google.com/images?q=tbn:ANd9GcS67x1WRJSkW6IQHivA7Y8Cojtk0HzL3SAGmg5oFwvrtUZXSzJfx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221088"/>
            <a:ext cx="2219325" cy="2057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41qDsFHxoiL._SS400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4376936"/>
            <a:ext cx="2481064" cy="24810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66800"/>
          </a:xfrm>
        </p:spPr>
        <p:txBody>
          <a:bodyPr/>
          <a:lstStyle/>
          <a:p>
            <a:r>
              <a:rPr lang="de-DE" dirty="0" smtClean="0"/>
              <a:t>Technical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MQ-3 sensor</a:t>
            </a:r>
          </a:p>
          <a:p>
            <a:r>
              <a:rPr lang="de-DE" dirty="0" smtClean="0"/>
              <a:t>Thermometer</a:t>
            </a:r>
          </a:p>
          <a:p>
            <a:r>
              <a:rPr lang="de-DE" dirty="0" smtClean="0"/>
              <a:t>Arduino mini</a:t>
            </a:r>
          </a:p>
          <a:p>
            <a:r>
              <a:rPr lang="de-DE" dirty="0" smtClean="0"/>
              <a:t>Bluetooth Mate</a:t>
            </a:r>
          </a:p>
          <a:p>
            <a:r>
              <a:rPr lang="de-DE" dirty="0" smtClean="0"/>
              <a:t>Engine Starter </a:t>
            </a:r>
            <a:r>
              <a:rPr lang="de-DE" dirty="0" smtClean="0"/>
              <a:t>Igniter</a:t>
            </a:r>
          </a:p>
          <a:p>
            <a:r>
              <a:rPr lang="de-DE" dirty="0" smtClean="0"/>
              <a:t>Android client</a:t>
            </a:r>
            <a:endParaRPr lang="en-US" dirty="0"/>
          </a:p>
        </p:txBody>
      </p:sp>
      <p:pic>
        <p:nvPicPr>
          <p:cNvPr id="4" name="Picture 3" descr="08880-03-L_i_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908720"/>
            <a:ext cx="1719072" cy="1719072"/>
          </a:xfrm>
          <a:prstGeom prst="rect">
            <a:avLst/>
          </a:prstGeom>
        </p:spPr>
      </p:pic>
      <p:pic>
        <p:nvPicPr>
          <p:cNvPr id="2050" name="Picture 2" descr="http://arduino.cc/en/uploads/Main/ArduinoMini_450p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149080"/>
            <a:ext cx="2427700" cy="2060848"/>
          </a:xfrm>
          <a:prstGeom prst="rect">
            <a:avLst/>
          </a:prstGeom>
          <a:noFill/>
        </p:spPr>
      </p:pic>
      <p:pic>
        <p:nvPicPr>
          <p:cNvPr id="2054" name="Picture 6" descr="http://dlnmh9ip6v2uc.cloudfront.net/images/products/09358-01_i_m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1412776"/>
            <a:ext cx="2232248" cy="2232249"/>
          </a:xfrm>
          <a:prstGeom prst="rect">
            <a:avLst/>
          </a:prstGeom>
          <a:noFill/>
        </p:spPr>
      </p:pic>
      <p:pic>
        <p:nvPicPr>
          <p:cNvPr id="5" name="Picture 2" descr="IC SENSOR PREC CENT TEMP TO92-3 | LM35DZ-ND | LM35DZ/NOPB | Digi-Key Corp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2780928"/>
            <a:ext cx="1847529" cy="18475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382000" cy="1069848"/>
          </a:xfrm>
        </p:spPr>
        <p:txBody>
          <a:bodyPr/>
          <a:lstStyle/>
          <a:p>
            <a:r>
              <a:rPr lang="en-US" dirty="0" smtClean="0"/>
              <a:t>Risk/Mitigation Strategy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276872"/>
            <a:ext cx="4041648" cy="4317847"/>
          </a:xfrm>
        </p:spPr>
        <p:txBody>
          <a:bodyPr/>
          <a:lstStyle/>
          <a:p>
            <a:r>
              <a:rPr lang="de-DE" dirty="0" smtClean="0"/>
              <a:t>Someone else breathes into key </a:t>
            </a:r>
            <a:r>
              <a:rPr lang="de-DE" dirty="0" smtClean="0"/>
              <a:t>instead</a:t>
            </a:r>
          </a:p>
          <a:p>
            <a:r>
              <a:rPr lang="de-DE" dirty="0" smtClean="0"/>
              <a:t>Short battery life</a:t>
            </a:r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Bluetooth </a:t>
            </a:r>
            <a:r>
              <a:rPr lang="de-DE" dirty="0" smtClean="0"/>
              <a:t>failure</a:t>
            </a:r>
          </a:p>
          <a:p>
            <a:endParaRPr lang="de-DE" dirty="0" smtClean="0"/>
          </a:p>
          <a:p>
            <a:r>
              <a:rPr lang="de-DE" dirty="0" smtClean="0"/>
              <a:t>Sensor inaccuracy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276872"/>
            <a:ext cx="4041775" cy="4317847"/>
          </a:xfrm>
        </p:spPr>
        <p:txBody>
          <a:bodyPr/>
          <a:lstStyle/>
          <a:p>
            <a:r>
              <a:rPr lang="de-DE" dirty="0" smtClean="0"/>
              <a:t>Unsupported user </a:t>
            </a:r>
            <a:r>
              <a:rPr lang="de-DE" dirty="0" smtClean="0"/>
              <a:t>behavior</a:t>
            </a:r>
          </a:p>
          <a:p>
            <a:endParaRPr lang="de-DE" dirty="0" smtClean="0"/>
          </a:p>
          <a:p>
            <a:r>
              <a:rPr lang="de-DE" dirty="0" smtClean="0"/>
              <a:t>Make </a:t>
            </a:r>
            <a:r>
              <a:rPr lang="de-DE" dirty="0" smtClean="0"/>
              <a:t>system low-power consumption or charge it on </a:t>
            </a:r>
            <a:r>
              <a:rPr lang="de-DE" dirty="0" smtClean="0"/>
              <a:t>car</a:t>
            </a:r>
          </a:p>
          <a:p>
            <a:r>
              <a:rPr lang="en-US" dirty="0" smtClean="0"/>
              <a:t>Test multiple times to make sure it </a:t>
            </a:r>
            <a:r>
              <a:rPr lang="en-US" dirty="0" smtClean="0"/>
              <a:t>works</a:t>
            </a:r>
          </a:p>
          <a:p>
            <a:r>
              <a:rPr lang="en-US" dirty="0" smtClean="0"/>
              <a:t>Test and tune multiple times</a:t>
            </a:r>
            <a:endParaRPr lang="de-D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Questions?</a:t>
            </a:r>
            <a:endParaRPr lang="en-US" b="1" dirty="0"/>
          </a:p>
        </p:txBody>
      </p:sp>
      <p:pic>
        <p:nvPicPr>
          <p:cNvPr id="3" name="Picture 2" descr="http://i3.squidoocdn.com/resize/squidoo_images/-1/lens12228421_1279592430Jack_Danie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717032"/>
            <a:ext cx="2592288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990</TotalTime>
  <Words>364</Words>
  <Application>Microsoft Office PowerPoint</Application>
  <PresentationFormat>On-screen Show (4:3)</PresentationFormat>
  <Paragraphs>109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BBackSafe</vt:lpstr>
      <vt:lpstr>Concept/Motivation</vt:lpstr>
      <vt:lpstr>Competitive Analysis</vt:lpstr>
      <vt:lpstr>Product Matrix</vt:lpstr>
      <vt:lpstr>Requirements</vt:lpstr>
      <vt:lpstr>Architecture</vt:lpstr>
      <vt:lpstr>Technical specifications</vt:lpstr>
      <vt:lpstr>Risk/Mitigation Strategy</vt:lpstr>
      <vt:lpstr>Questions?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BBackSafe</dc:title>
  <dc:creator>zhaotaox</dc:creator>
  <cp:lastModifiedBy>May</cp:lastModifiedBy>
  <cp:revision>89</cp:revision>
  <dcterms:created xsi:type="dcterms:W3CDTF">2012-02-05T20:29:48Z</dcterms:created>
  <dcterms:modified xsi:type="dcterms:W3CDTF">2012-02-25T04:17:40Z</dcterms:modified>
</cp:coreProperties>
</file>