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D9D9D9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9.gif"/><Relationship Id="rId8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youtube.com/watch?v=W7ez8H0alOw" TargetMode="External"/><Relationship Id="rId4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Project Smart Sleeper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Mid-Semester Check-In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993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Team 9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Kero,Eric,Patrick,Doowon</a:t>
            </a: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9500" y="-362575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625" y="338800"/>
            <a:ext cx="2590125" cy="50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1325" y="858050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/>
              <a:t>Project Concept &amp; Motivation</a:t>
            </a:r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311700" y="1152475"/>
            <a:ext cx="40911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You right now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000" y="92900"/>
            <a:ext cx="1815899" cy="35212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>
            <p:ph idx="1" type="body"/>
          </p:nvPr>
        </p:nvSpPr>
        <p:spPr>
          <a:xfrm>
            <a:off x="4776600" y="1152475"/>
            <a:ext cx="40557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You after Smart Sleeper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718" y="1220675"/>
            <a:ext cx="1396850" cy="170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86100" y="1548693"/>
            <a:ext cx="1105324" cy="138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9225" y="2930379"/>
            <a:ext cx="3115049" cy="20880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pring-1.gif" id="74" name="Shape 7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01575" y="3198848"/>
            <a:ext cx="2918550" cy="182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33187" y="1660900"/>
            <a:ext cx="2455325" cy="1308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1566547">
            <a:off x="6243561" y="2223351"/>
            <a:ext cx="391498" cy="426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/>
              <a:t>Hardware Progress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000" y="92900"/>
            <a:ext cx="1815899" cy="35212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/>
        </p:nvSpPr>
        <p:spPr>
          <a:xfrm>
            <a:off x="463375" y="1260375"/>
            <a:ext cx="4253700" cy="33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/>
              <a:t>Current Status: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TI CC2650 setup and running with a test peripheral sensor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BLE connection setup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Peripheral sensor PCBs made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buNone/>
            </a:pPr>
            <a:r>
              <a:rPr b="1" lang="en" sz="1800"/>
              <a:t>Future Plans:</a:t>
            </a:r>
          </a:p>
          <a:p>
            <a:pPr indent="-342900" lvl="0" marL="457200">
              <a:spcBef>
                <a:spcPts val="0"/>
              </a:spcBef>
              <a:buSzPct val="100000"/>
              <a:buChar char="●"/>
            </a:pPr>
            <a:r>
              <a:rPr lang="en" sz="1800"/>
              <a:t>Connecting heart rate sensor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Transmitting/</a:t>
            </a:r>
            <a:r>
              <a:rPr lang="en" sz="1800"/>
              <a:t>Receiving</a:t>
            </a:r>
            <a:r>
              <a:rPr lang="en" sz="1800"/>
              <a:t> data via BLE to/from </a:t>
            </a:r>
            <a:r>
              <a:rPr lang="en" sz="1800"/>
              <a:t>phone</a:t>
            </a:r>
          </a:p>
          <a:p>
            <a:pPr indent="-342900" lvl="0" marL="457200">
              <a:spcBef>
                <a:spcPts val="0"/>
              </a:spcBef>
              <a:buSzPct val="100000"/>
              <a:buChar char="●"/>
            </a:pPr>
            <a:r>
              <a:rPr lang="en" sz="1800"/>
              <a:t>Adding LED illumination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6300" y="1334521"/>
            <a:ext cx="3651974" cy="37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4865475" y="1037975"/>
            <a:ext cx="35124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/>
              <a:t>Peripheral </a:t>
            </a:r>
            <a:r>
              <a:rPr b="1" lang="en"/>
              <a:t>Sensors Schematic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3170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/>
              <a:t>Software Progress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000" y="92900"/>
            <a:ext cx="1815899" cy="3521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/>
          <p:nvPr/>
        </p:nvSpPr>
        <p:spPr>
          <a:xfrm>
            <a:off x="806275" y="995425"/>
            <a:ext cx="2650500" cy="389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/>
              <a:t>Web App</a:t>
            </a:r>
          </a:p>
        </p:txBody>
      </p:sp>
      <p:sp>
        <p:nvSpPr>
          <p:cNvPr id="93" name="Shape 93"/>
          <p:cNvSpPr/>
          <p:nvPr/>
        </p:nvSpPr>
        <p:spPr>
          <a:xfrm>
            <a:off x="5680925" y="962125"/>
            <a:ext cx="2650500" cy="455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rPr b="1" lang="en"/>
              <a:t>Machine Learning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 txBox="1"/>
          <p:nvPr/>
        </p:nvSpPr>
        <p:spPr>
          <a:xfrm>
            <a:off x="5324075" y="1723750"/>
            <a:ext cx="3364200" cy="528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44, 000 SHHS Observations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Heart Rate  + Elapsed Sleep Time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5314425" y="3086100"/>
            <a:ext cx="1097700" cy="852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65%</a:t>
            </a:r>
          </a:p>
        </p:txBody>
      </p:sp>
      <p:sp>
        <p:nvSpPr>
          <p:cNvPr id="96" name="Shape 96"/>
          <p:cNvSpPr/>
          <p:nvPr/>
        </p:nvSpPr>
        <p:spPr>
          <a:xfrm>
            <a:off x="5314425" y="4063325"/>
            <a:ext cx="1097700" cy="852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8</a:t>
            </a:r>
            <a:r>
              <a:rPr lang="en"/>
              <a:t>5%</a:t>
            </a:r>
          </a:p>
        </p:txBody>
      </p:sp>
      <p:sp>
        <p:nvSpPr>
          <p:cNvPr id="97" name="Shape 97"/>
          <p:cNvSpPr/>
          <p:nvPr/>
        </p:nvSpPr>
        <p:spPr>
          <a:xfrm>
            <a:off x="6654125" y="3262175"/>
            <a:ext cx="704100" cy="352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6654125" y="4378400"/>
            <a:ext cx="704100" cy="352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7742550" y="3206550"/>
            <a:ext cx="973200" cy="6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Within 1 Cycle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7742550" y="4118900"/>
            <a:ext cx="973200" cy="6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Within 2 Cycle</a:t>
            </a:r>
          </a:p>
        </p:txBody>
      </p:sp>
      <p:sp>
        <p:nvSpPr>
          <p:cNvPr id="101" name="Shape 101"/>
          <p:cNvSpPr/>
          <p:nvPr/>
        </p:nvSpPr>
        <p:spPr>
          <a:xfrm>
            <a:off x="6834725" y="2355150"/>
            <a:ext cx="342900" cy="6858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 txBox="1"/>
          <p:nvPr/>
        </p:nvSpPr>
        <p:spPr>
          <a:xfrm>
            <a:off x="806275" y="1899850"/>
            <a:ext cx="3317700" cy="19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3" name="Shape 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9649" y="1773837"/>
            <a:ext cx="4410973" cy="228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/>
              <a:t>AWS 			Phone Transmission Demo</a:t>
            </a:r>
          </a:p>
        </p:txBody>
      </p:sp>
      <p:sp>
        <p:nvSpPr>
          <p:cNvPr id="109" name="Shape 109" title="AWS_BLE connection demo">
            <a:hlinkClick r:id="rId3"/>
          </p:cNvPr>
          <p:cNvSpPr/>
          <p:nvPr/>
        </p:nvSpPr>
        <p:spPr>
          <a:xfrm>
            <a:off x="2215425" y="1146175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0" name="Shape 110"/>
          <p:cNvSpPr/>
          <p:nvPr/>
        </p:nvSpPr>
        <p:spPr>
          <a:xfrm>
            <a:off x="2465200" y="651600"/>
            <a:ext cx="583800" cy="233700"/>
          </a:xfrm>
          <a:prstGeom prst="leftRightArrow">
            <a:avLst>
              <a:gd fmla="val 50000" name="adj1"/>
              <a:gd fmla="val 50000" name="adj2"/>
            </a:avLst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11700" y="3170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/>
              <a:t>DEMO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000" y="92900"/>
            <a:ext cx="1815899" cy="35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311700" y="1149175"/>
            <a:ext cx="8094000" cy="30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Users will be able to:</a:t>
            </a:r>
          </a:p>
          <a:p>
            <a:pPr indent="-457200" lvl="1" marL="914400" rtl="0">
              <a:spcBef>
                <a:spcPts val="0"/>
              </a:spcBef>
              <a:buSzPct val="100000"/>
              <a:buAutoNum type="alphaLcPeriod"/>
            </a:pPr>
            <a:r>
              <a:rPr lang="en" sz="3600"/>
              <a:t>Wear our product</a:t>
            </a:r>
          </a:p>
          <a:p>
            <a:pPr indent="-457200" lvl="1" marL="914400" rtl="0">
              <a:spcBef>
                <a:spcPts val="0"/>
              </a:spcBef>
              <a:buSzPct val="100000"/>
              <a:buAutoNum type="alphaLcPeriod"/>
            </a:pPr>
            <a:r>
              <a:rPr lang="en" sz="3600"/>
              <a:t>See real-time monitoring via the Web Application</a:t>
            </a:r>
          </a:p>
          <a:p>
            <a:pPr indent="-457200" lvl="1" marL="914400" rtl="0">
              <a:spcBef>
                <a:spcPts val="0"/>
              </a:spcBef>
              <a:buSzPct val="100000"/>
              <a:buAutoNum type="alphaLcPeriod"/>
            </a:pPr>
            <a:r>
              <a:rPr lang="en" sz="3600"/>
              <a:t>E</a:t>
            </a:r>
            <a:r>
              <a:rPr lang="en" sz="3600"/>
              <a:t>xperience</a:t>
            </a:r>
            <a:r>
              <a:rPr lang="en" sz="3600"/>
              <a:t> alarm light illumination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