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gif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0" Type="http://schemas.openxmlformats.org/officeDocument/2006/relationships/image" Target="../media/image13.png"/><Relationship Id="rId9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8.png"/><Relationship Id="rId7" Type="http://schemas.openxmlformats.org/officeDocument/2006/relationships/image" Target="../media/image12.jp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Smart Sleeper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9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Team 9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Kero,Eric,Patrick,Doowon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741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5" y="338800"/>
            <a:ext cx="2590125" cy="5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Project Concept &amp; Motivation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4091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You right now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" type="body"/>
          </p:nvPr>
        </p:nvSpPr>
        <p:spPr>
          <a:xfrm>
            <a:off x="4776600" y="1152475"/>
            <a:ext cx="4055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You after Smart Sleeper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18" y="1220675"/>
            <a:ext cx="1396850" cy="17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100" y="1548693"/>
            <a:ext cx="1105324" cy="13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25" y="2930379"/>
            <a:ext cx="3115049" cy="2088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ring-1.gif" id="69" name="Shape 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01575" y="3198848"/>
            <a:ext cx="2918550" cy="182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3187" y="1660900"/>
            <a:ext cx="2455325" cy="130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566547">
            <a:off x="6243561" y="2223351"/>
            <a:ext cx="391498" cy="42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Competitive Analysis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82" y="1728500"/>
            <a:ext cx="1995350" cy="18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0903" y="2288605"/>
            <a:ext cx="3579821" cy="13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6010" y="1767350"/>
            <a:ext cx="1919745" cy="18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691450" y="1300450"/>
            <a:ext cx="1146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Aurora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070825" y="1300450"/>
            <a:ext cx="1190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Sense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377524" y="1767350"/>
            <a:ext cx="14217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REMzen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311700" y="3708825"/>
            <a:ext cx="17553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$200+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Lucid Dreaming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706000" y="3830700"/>
            <a:ext cx="17553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$150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Fitbit for sleep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508175" y="3891525"/>
            <a:ext cx="24285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$300+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 easy data analytics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44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Requirements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rtbeat"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75" y="1034449"/>
            <a:ext cx="1962228" cy="1219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53637" y="2285400"/>
            <a:ext cx="181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Measure Heartbeat filtering any noise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462" y="3001962"/>
            <a:ext cx="1973975" cy="12199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9512" y="4365775"/>
            <a:ext cx="181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Map heartbeat to REM Cycle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4450" y="1026100"/>
            <a:ext cx="1219950" cy="12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716475" y="2322812"/>
            <a:ext cx="181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Remember</a:t>
            </a:r>
            <a:r>
              <a:rPr lang="en"/>
              <a:t> a user specified alarm time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7">
            <a:alphaModFix/>
          </a:blip>
          <a:srcRect b="16247" l="6199" r="4082" t="10924"/>
          <a:stretch/>
        </p:blipFill>
        <p:spPr>
          <a:xfrm>
            <a:off x="4906137" y="1034450"/>
            <a:ext cx="1872200" cy="10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955462" y="2209062"/>
            <a:ext cx="18159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Wake user with LED illuminate at proper time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3575" y="2788137"/>
            <a:ext cx="1342800" cy="13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476250" y="4301275"/>
            <a:ext cx="2425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Wake user within a specified window of time at closest exit of REM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3079037" y="2999211"/>
            <a:ext cx="1219625" cy="1326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5253562" y="4289775"/>
            <a:ext cx="14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Not disrupt sleep cycle of user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6887" y="1696412"/>
            <a:ext cx="1750675" cy="175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699625" y="3209650"/>
            <a:ext cx="2425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Battery life minimum of 24 hours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Technical Specification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0" y="92900"/>
            <a:ext cx="1815899" cy="35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s1.png" id="113" name="Shape 113"/>
          <p:cNvPicPr preferRelativeResize="0"/>
          <p:nvPr/>
        </p:nvPicPr>
        <p:blipFill rotWithShape="1">
          <a:blip r:embed="rId4">
            <a:alphaModFix/>
          </a:blip>
          <a:srcRect b="30560" l="0" r="59845" t="0"/>
          <a:stretch/>
        </p:blipFill>
        <p:spPr>
          <a:xfrm>
            <a:off x="311700" y="1152474"/>
            <a:ext cx="2294775" cy="198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s2.png" id="114" name="Shape 114"/>
          <p:cNvPicPr preferRelativeResize="0"/>
          <p:nvPr/>
        </p:nvPicPr>
        <p:blipFill rotWithShape="1">
          <a:blip r:embed="rId5">
            <a:alphaModFix/>
          </a:blip>
          <a:srcRect b="47011" l="0" r="11940" t="0"/>
          <a:stretch/>
        </p:blipFill>
        <p:spPr>
          <a:xfrm>
            <a:off x="2772700" y="1860303"/>
            <a:ext cx="6059602" cy="18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subTitle"/>
          </p:nvPr>
        </p:nvSpPr>
        <p:spPr>
          <a:xfrm>
            <a:off x="272575" y="3147075"/>
            <a:ext cx="8520600" cy="99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375" y="12966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5" y="338800"/>
            <a:ext cx="2590125" cy="5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