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9" r:id="rId5"/>
    <p:sldId id="266" r:id="rId6"/>
    <p:sldId id="260" r:id="rId7"/>
    <p:sldId id="265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DEA6-5545-4426-9C98-CF0BD4E808FA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E083-4FED-4D70-BD85-1F95732209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DEA6-5545-4426-9C98-CF0BD4E808FA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E083-4FED-4D70-BD85-1F9573220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DEA6-5545-4426-9C98-CF0BD4E808FA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E083-4FED-4D70-BD85-1F9573220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DEA6-5545-4426-9C98-CF0BD4E808FA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E083-4FED-4D70-BD85-1F9573220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DEA6-5545-4426-9C98-CF0BD4E808FA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CF0E083-4FED-4D70-BD85-1F95732209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DEA6-5545-4426-9C98-CF0BD4E808FA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E083-4FED-4D70-BD85-1F9573220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DEA6-5545-4426-9C98-CF0BD4E808FA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E083-4FED-4D70-BD85-1F9573220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DEA6-5545-4426-9C98-CF0BD4E808FA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E083-4FED-4D70-BD85-1F9573220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DEA6-5545-4426-9C98-CF0BD4E808FA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E083-4FED-4D70-BD85-1F9573220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DEA6-5545-4426-9C98-CF0BD4E808FA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E083-4FED-4D70-BD85-1F9573220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DEA6-5545-4426-9C98-CF0BD4E808FA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E083-4FED-4D70-BD85-1F9573220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6EDEA6-5545-4426-9C98-CF0BD4E808FA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CF0E083-4FED-4D70-BD85-1F957322097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TEAM </a:t>
            </a:r>
            <a:r>
              <a:rPr lang="en-US" dirty="0" err="1" smtClean="0"/>
              <a:t>Re.PlAY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Quality Assurance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611902"/>
          </a:xfrm>
        </p:spPr>
        <p:txBody>
          <a:bodyPr>
            <a:normAutofit/>
          </a:bodyPr>
          <a:lstStyle/>
          <a:p>
            <a:r>
              <a:rPr lang="en-US" dirty="0" smtClean="0"/>
              <a:t>Michael Andrews</a:t>
            </a:r>
          </a:p>
          <a:p>
            <a:r>
              <a:rPr lang="en-US" dirty="0" err="1" smtClean="0"/>
              <a:t>SooHyun</a:t>
            </a:r>
            <a:r>
              <a:rPr lang="en-US" dirty="0" smtClean="0"/>
              <a:t> Jang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Jia</a:t>
            </a:r>
            <a:endParaRPr lang="en-US" dirty="0" smtClean="0"/>
          </a:p>
          <a:p>
            <a:r>
              <a:rPr lang="en-US" dirty="0" smtClean="0"/>
              <a:t>Nat </a:t>
            </a:r>
            <a:r>
              <a:rPr lang="en-US" dirty="0" err="1" smtClean="0"/>
              <a:t>Storer</a:t>
            </a:r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6858000" y="5472768"/>
            <a:ext cx="1143000" cy="1143000"/>
          </a:xfrm>
          <a:prstGeom prst="rect">
            <a:avLst/>
          </a:prstGeom>
          <a:blipFill dpi="0" rotWithShape="0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066800" y="5486400"/>
            <a:ext cx="1143000" cy="1143000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477661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472768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Camera and touchscreen arrived!</a:t>
            </a:r>
          </a:p>
          <a:p>
            <a:r>
              <a:rPr lang="en-US" dirty="0" smtClean="0"/>
              <a:t>Functional code for streaming video from camera onto </a:t>
            </a:r>
            <a:r>
              <a:rPr lang="en-US" dirty="0" err="1" smtClean="0"/>
              <a:t>Pandaboard</a:t>
            </a:r>
            <a:endParaRPr lang="en-US" dirty="0"/>
          </a:p>
          <a:p>
            <a:pPr lvl="1"/>
            <a:r>
              <a:rPr lang="en-US" dirty="0" smtClean="0"/>
              <a:t>5 second rolling buffer</a:t>
            </a:r>
          </a:p>
          <a:p>
            <a:pPr lvl="1"/>
            <a:r>
              <a:rPr lang="en-US" dirty="0" smtClean="0"/>
              <a:t>Key press trigger for center point of interpolation</a:t>
            </a:r>
          </a:p>
          <a:p>
            <a:r>
              <a:rPr lang="en-US" dirty="0" smtClean="0"/>
              <a:t>Touchscreen semi-functional</a:t>
            </a:r>
          </a:p>
          <a:p>
            <a:r>
              <a:rPr lang="en-US" dirty="0" smtClean="0"/>
              <a:t>Interpolation code </a:t>
            </a:r>
            <a:r>
              <a:rPr lang="en-US" dirty="0" smtClean="0"/>
              <a:t>is </a:t>
            </a:r>
            <a:r>
              <a:rPr lang="en-US" dirty="0" smtClean="0"/>
              <a:t>not </a:t>
            </a:r>
            <a:r>
              <a:rPr lang="en-US" dirty="0" smtClean="0"/>
              <a:t>aesthetically </a:t>
            </a:r>
            <a:r>
              <a:rPr lang="en-US" dirty="0" smtClean="0"/>
              <a:t>pleasing (blurred artifacts)</a:t>
            </a:r>
          </a:p>
          <a:p>
            <a:r>
              <a:rPr lang="en-US" dirty="0" smtClean="0"/>
              <a:t>Need code for a GUI for touchscreen interface</a:t>
            </a:r>
          </a:p>
        </p:txBody>
      </p:sp>
    </p:spTree>
    <p:extLst>
      <p:ext uri="{BB962C8B-B14F-4D97-AF65-F5344CB8AC3E}">
        <p14:creationId xmlns:p14="http://schemas.microsoft.com/office/powerpoint/2010/main" val="3944637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Assurance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Processing Speed</a:t>
            </a:r>
          </a:p>
          <a:p>
            <a:pPr lvl="1"/>
            <a:r>
              <a:rPr lang="en-US" dirty="0" smtClean="0"/>
              <a:t>Desirability of product sharply decreases if processing takes too long (approx. &gt;1min)</a:t>
            </a:r>
          </a:p>
          <a:p>
            <a:pPr lvl="1"/>
            <a:r>
              <a:rPr lang="en-US" dirty="0" smtClean="0"/>
              <a:t>Measure average interpolation speed against total number of frames to interpolate</a:t>
            </a:r>
          </a:p>
          <a:p>
            <a:r>
              <a:rPr lang="en-US" dirty="0" smtClean="0"/>
              <a:t>Accuracy of Interpolation</a:t>
            </a:r>
          </a:p>
          <a:p>
            <a:pPr lvl="1"/>
            <a:r>
              <a:rPr lang="en-US" dirty="0" smtClean="0"/>
              <a:t>Current algorithm runs in real-time but far from ideal quality</a:t>
            </a:r>
          </a:p>
          <a:p>
            <a:pPr lvl="1"/>
            <a:r>
              <a:rPr lang="en-US" dirty="0" smtClean="0"/>
              <a:t>Diff pixels between interpolated video frames and original slow motion video frames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Plan – Camera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stability of camera </a:t>
            </a:r>
            <a:r>
              <a:rPr lang="en-US" dirty="0" smtClean="0"/>
              <a:t>SDK and performance of streaming video to </a:t>
            </a:r>
            <a:r>
              <a:rPr lang="en-US" dirty="0" err="1" smtClean="0"/>
              <a:t>Pandaboard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Tests can be automated with a script</a:t>
            </a: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120804"/>
              </p:ext>
            </p:extLst>
          </p:nvPr>
        </p:nvGraphicFramePr>
        <p:xfrm>
          <a:off x="685800" y="2743200"/>
          <a:ext cx="77724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/>
                <a:gridCol w="2819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Metrics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 code with</a:t>
                      </a:r>
                      <a:r>
                        <a:rPr lang="en-US" baseline="0" dirty="0" smtClean="0"/>
                        <a:t> camera SDK to record videos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Whether</a:t>
                      </a:r>
                      <a:r>
                        <a:rPr lang="en-US" baseline="0" dirty="0" smtClean="0"/>
                        <a:t> code crashes or not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Vary </a:t>
                      </a:r>
                      <a:r>
                        <a:rPr lang="en-US" baseline="0" dirty="0" smtClean="0"/>
                        <a:t>length of videos and length of rolling buffer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it takes to</a:t>
                      </a:r>
                      <a:r>
                        <a:rPr lang="en-US" baseline="0" dirty="0" smtClean="0"/>
                        <a:t> transfer video to </a:t>
                      </a:r>
                      <a:r>
                        <a:rPr lang="en-US" baseline="0" dirty="0" err="1" smtClean="0"/>
                        <a:t>Pandaboard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Plan – Touchscreen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GUI does not get into unexpected states</a:t>
            </a:r>
          </a:p>
          <a:p>
            <a:r>
              <a:rPr lang="en-US" dirty="0" smtClean="0"/>
              <a:t>Determine fidelity of actual touchscreen interface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Tests must be performed manually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949194"/>
              </p:ext>
            </p:extLst>
          </p:nvPr>
        </p:nvGraphicFramePr>
        <p:xfrm>
          <a:off x="685800" y="3733800"/>
          <a:ext cx="77724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/>
                <a:gridCol w="2819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Metrics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Manually test all possible aspects of GUI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Whether</a:t>
                      </a:r>
                      <a:r>
                        <a:rPr lang="en-US" baseline="0" dirty="0" smtClean="0"/>
                        <a:t> code crashes or not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Disconnect and reconnect touchscreen</a:t>
                      </a:r>
                      <a:r>
                        <a:rPr lang="en-US" baseline="0" dirty="0" smtClean="0"/>
                        <a:t> from device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Whether</a:t>
                      </a:r>
                      <a:r>
                        <a:rPr lang="en-US" baseline="0" dirty="0" smtClean="0"/>
                        <a:t> code functions after reconnecting or not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219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Plan – Interpolation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degree of success of interpolation algorithm</a:t>
            </a:r>
          </a:p>
          <a:p>
            <a:r>
              <a:rPr lang="en-US" dirty="0" smtClean="0"/>
              <a:t>There </a:t>
            </a:r>
            <a:r>
              <a:rPr lang="en-US" dirty="0" smtClean="0"/>
              <a:t>will always be </a:t>
            </a:r>
            <a:r>
              <a:rPr lang="en-US" dirty="0" smtClean="0"/>
              <a:t>some subjectivity in this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test will help improve interpolation code</a:t>
            </a:r>
          </a:p>
          <a:p>
            <a:r>
              <a:rPr lang="en-US" dirty="0" smtClean="0"/>
              <a:t>Test </a:t>
            </a:r>
            <a:r>
              <a:rPr lang="en-US" dirty="0"/>
              <a:t>can be automated with a </a:t>
            </a:r>
            <a:r>
              <a:rPr lang="en-US" dirty="0" smtClean="0"/>
              <a:t>script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222488"/>
              </p:ext>
            </p:extLst>
          </p:nvPr>
        </p:nvGraphicFramePr>
        <p:xfrm>
          <a:off x="685800" y="3347720"/>
          <a:ext cx="77724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Metrics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Find varying lengths of slow motion stock footage, and remove every X frames to produce choppy “normal speed” videos, and interpolate</a:t>
                      </a:r>
                      <a:r>
                        <a:rPr lang="en-US" baseline="0" dirty="0" smtClean="0"/>
                        <a:t> frames back into the video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Differences in pixels between interpolated frames and original removed frames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Plan – Wi-Fi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reliability </a:t>
            </a:r>
            <a:r>
              <a:rPr lang="en-US" dirty="0"/>
              <a:t>of Wi-Fi </a:t>
            </a:r>
            <a:r>
              <a:rPr lang="en-US" dirty="0" smtClean="0"/>
              <a:t>connection and the user’s ability to upload </a:t>
            </a:r>
            <a:r>
              <a:rPr lang="en-US" dirty="0"/>
              <a:t>videos to </a:t>
            </a:r>
            <a:r>
              <a:rPr lang="en-US" dirty="0" err="1" smtClean="0"/>
              <a:t>Youtube</a:t>
            </a:r>
            <a:r>
              <a:rPr lang="en-US" dirty="0"/>
              <a:t> </a:t>
            </a:r>
            <a:r>
              <a:rPr lang="en-US" dirty="0" smtClean="0"/>
              <a:t>(stretch goal)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Tests </a:t>
            </a:r>
            <a:r>
              <a:rPr lang="en-US" dirty="0"/>
              <a:t>can be automated with a script</a:t>
            </a:r>
          </a:p>
          <a:p>
            <a:pPr marL="13716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825073"/>
              </p:ext>
            </p:extLst>
          </p:nvPr>
        </p:nvGraphicFramePr>
        <p:xfrm>
          <a:off x="685800" y="3048000"/>
          <a:ext cx="77724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Metrics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Repeatedly</a:t>
                      </a:r>
                      <a:r>
                        <a:rPr lang="en-US" baseline="0" dirty="0" smtClean="0"/>
                        <a:t> r</a:t>
                      </a:r>
                      <a:r>
                        <a:rPr lang="en-US" dirty="0" smtClean="0"/>
                        <a:t>ecord</a:t>
                      </a:r>
                      <a:r>
                        <a:rPr lang="en-US" baseline="0" dirty="0" smtClean="0"/>
                        <a:t> and interpolate videos and upload them to </a:t>
                      </a:r>
                      <a:r>
                        <a:rPr lang="en-US" baseline="0" dirty="0" err="1" smtClean="0"/>
                        <a:t>Youtube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Whether or not </a:t>
                      </a:r>
                      <a:r>
                        <a:rPr lang="en-US" baseline="0" dirty="0" err="1" smtClean="0"/>
                        <a:t>Youtube</a:t>
                      </a:r>
                      <a:r>
                        <a:rPr lang="en-US" baseline="0" dirty="0" smtClean="0"/>
                        <a:t> API breaks or Wi-Fi connection problems occur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353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Plan –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maximum video length for which processing time is acceptable</a:t>
            </a:r>
          </a:p>
          <a:p>
            <a:r>
              <a:rPr lang="en-US" dirty="0" smtClean="0"/>
              <a:t>Determine what types of videos can be slowed down using this product</a:t>
            </a:r>
          </a:p>
          <a:p>
            <a:pPr lvl="1"/>
            <a:r>
              <a:rPr lang="en-US" dirty="0" smtClean="0"/>
              <a:t>Balloon popping may be too fast for 120fps to capture enough original frames</a:t>
            </a:r>
          </a:p>
          <a:p>
            <a:pPr lvl="1"/>
            <a:r>
              <a:rPr lang="en-US" dirty="0" smtClean="0"/>
              <a:t>Spinning propeller cannot be sampled fast enough to determine direction of rotation (</a:t>
            </a:r>
            <a:r>
              <a:rPr lang="en-US" dirty="0" err="1" smtClean="0"/>
              <a:t>Nyquist</a:t>
            </a:r>
            <a:r>
              <a:rPr lang="en-US" dirty="0" smtClean="0"/>
              <a:t> Sampling Theorem)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Plan – </a:t>
            </a:r>
            <a:r>
              <a:rPr lang="en-US" dirty="0" smtClean="0"/>
              <a:t>Overall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Stress test – write script to repeatedly run interpolation code for long periods of time</a:t>
            </a:r>
          </a:p>
          <a:p>
            <a:r>
              <a:rPr lang="en-US" dirty="0" smtClean="0"/>
              <a:t>Ensure </a:t>
            </a:r>
            <a:r>
              <a:rPr lang="en-US" dirty="0" smtClean="0"/>
              <a:t>users are always notified when errors </a:t>
            </a:r>
            <a:r>
              <a:rPr lang="en-US" i="1" dirty="0" smtClean="0"/>
              <a:t>do </a:t>
            </a:r>
            <a:r>
              <a:rPr lang="en-US" dirty="0" smtClean="0"/>
              <a:t>occur (i.e. – camera SDK </a:t>
            </a:r>
            <a:r>
              <a:rPr lang="en-US" dirty="0" smtClean="0"/>
              <a:t>breaks or Wi-Fi becomes unavailable)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171</TotalTime>
  <Words>446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TEAM Re.PlAY Quality Assurance</vt:lpstr>
      <vt:lpstr>Status Update</vt:lpstr>
      <vt:lpstr>Quality Assurance Metrics</vt:lpstr>
      <vt:lpstr>Test Plan – Camera Interface</vt:lpstr>
      <vt:lpstr>Test Plan – Touchscreen</vt:lpstr>
      <vt:lpstr>Test Plan – Interpolation</vt:lpstr>
      <vt:lpstr>Test Plan – Wi-Fi</vt:lpstr>
      <vt:lpstr>Test Plan – Limitations</vt:lpstr>
      <vt:lpstr>Test Plan – Overall System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Re.PlAY</dc:title>
  <dc:creator>David</dc:creator>
  <cp:lastModifiedBy>David</cp:lastModifiedBy>
  <cp:revision>15</cp:revision>
  <dcterms:created xsi:type="dcterms:W3CDTF">2013-03-27T13:19:47Z</dcterms:created>
  <dcterms:modified xsi:type="dcterms:W3CDTF">2013-03-29T02:43:50Z</dcterms:modified>
</cp:coreProperties>
</file>