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497D-6BF3-4696-949D-0491276C9872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E226-573C-4212-9E4A-236D61B6B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i.com/" TargetMode="External"/><Relationship Id="rId4" Type="http://schemas.openxmlformats.org/officeDocument/2006/relationships/hyperlink" Target="http://www.imaginationcubed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mian\Desktop\ganda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61" y="280812"/>
            <a:ext cx="4564539" cy="60437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RADAGAST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 of the worlds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886200"/>
            <a:ext cx="2546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Chanin</a:t>
            </a:r>
            <a:r>
              <a:rPr lang="en-US" dirty="0" smtClean="0"/>
              <a:t> </a:t>
            </a:r>
            <a:r>
              <a:rPr lang="en-US" dirty="0" err="1" smtClean="0"/>
              <a:t>Laohaphan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Mian</a:t>
            </a:r>
            <a:r>
              <a:rPr lang="en-US" dirty="0" smtClean="0"/>
              <a:t> </a:t>
            </a:r>
            <a:r>
              <a:rPr lang="en-US" dirty="0" err="1" smtClean="0"/>
              <a:t>Luo</a:t>
            </a:r>
            <a:endParaRPr lang="en-US" dirty="0" smtClean="0"/>
          </a:p>
          <a:p>
            <a:r>
              <a:rPr lang="en-US" dirty="0" smtClean="0"/>
              <a:t>Andrew Noh</a:t>
            </a:r>
          </a:p>
          <a:p>
            <a:r>
              <a:rPr lang="en-US" dirty="0" smtClean="0"/>
              <a:t>Brian </a:t>
            </a:r>
            <a:r>
              <a:rPr lang="en-US" dirty="0" err="1" smtClean="0"/>
              <a:t>Pfiffner</a:t>
            </a:r>
            <a:endParaRPr lang="en-US" dirty="0" smtClean="0"/>
          </a:p>
          <a:p>
            <a:r>
              <a:rPr lang="en-US" dirty="0" smtClean="0"/>
              <a:t>Jonathan Wu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Collaborative Digital Canvas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Concept: This project will allow children to enjoy painting in real time on a collaborative digital canvas regardless of physical location. This project will integrate smart phones, wands with off-the-shelf embedded components and the display system.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Motivation: Existing remote collaborative painting systems are usually web based and the modes of input required are used unsuitable for children.  With our system, children will be able to collaborate using </a:t>
            </a:r>
            <a:r>
              <a:rPr lang="en-US" sz="2800" smtClean="0"/>
              <a:t>a simpler pointing mechanic to paint.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95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81534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Imagination </a:t>
            </a:r>
            <a:r>
              <a:rPr lang="en-US" sz="2400" dirty="0" smtClean="0"/>
              <a:t>cubed: an online collaborative whiteboard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 smtClean="0">
                <a:hlinkClick r:id="rId4"/>
              </a:rPr>
              <a:t>://www.imaginationcubed.com</a:t>
            </a:r>
            <a:r>
              <a:rPr lang="en-US" sz="2400" dirty="0" smtClean="0">
                <a:hlinkClick r:id="rId4"/>
              </a:rPr>
              <a:t>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Our project  supports a wider variety of input methods that are suitable for children to use and supports more simultaneous users.</a:t>
            </a:r>
          </a:p>
          <a:p>
            <a:r>
              <a:rPr lang="en-US" sz="2400" dirty="0" err="1" smtClean="0"/>
              <a:t>Wii</a:t>
            </a:r>
            <a:r>
              <a:rPr lang="en-US" sz="2400" dirty="0" smtClean="0"/>
              <a:t>: A potential competitor to our system. All that is required is a software component. </a:t>
            </a:r>
            <a:br>
              <a:rPr lang="en-US" sz="2400" dirty="0" smtClean="0"/>
            </a:br>
            <a:r>
              <a:rPr lang="en-US" sz="2400" dirty="0" smtClean="0">
                <a:hlinkClick r:id="rId5"/>
              </a:rPr>
              <a:t>http://www.wii.com/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Our project has remote modes of input via cell phone side applications.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Functional requirements</a:t>
            </a:r>
            <a:r>
              <a:rPr lang="en-US" sz="2400" dirty="0" smtClean="0"/>
              <a:t>: Accepts user and sensor (accelerometers and magnetometers) inputs and converts data to positions and effects on the canvas.</a:t>
            </a:r>
          </a:p>
          <a:p>
            <a:r>
              <a:rPr lang="en-US" sz="2400" dirty="0" smtClean="0"/>
              <a:t> The system will have a defined network protocol to allow for interoperability between multiple client (wand, cell phone) and server (local projector / system) devices.  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Timing requirements</a:t>
            </a:r>
            <a:r>
              <a:rPr lang="en-US" sz="2400" dirty="0" smtClean="0"/>
              <a:t>: Any changes on canvas will take less than half a second to take effect. </a:t>
            </a:r>
          </a:p>
          <a:p>
            <a:r>
              <a:rPr lang="en-US" sz="2400" b="1" dirty="0" smtClean="0"/>
              <a:t>Reliability requirements</a:t>
            </a:r>
            <a:r>
              <a:rPr lang="en-US" sz="2400" dirty="0" smtClean="0"/>
              <a:t>: The system will degrade gracefully from connection loss</a:t>
            </a:r>
          </a:p>
          <a:p>
            <a:r>
              <a:rPr lang="en-US" sz="2400" b="1" dirty="0" smtClean="0"/>
              <a:t>Security requirements</a:t>
            </a:r>
            <a:r>
              <a:rPr lang="en-US" sz="2400" dirty="0" smtClean="0"/>
              <a:t>: The server will support an authentication and connection limiting systems for remote users (smart phones, other servers)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X86 computer</a:t>
            </a:r>
            <a:endParaRPr lang="en-US" dirty="0" smtClean="0"/>
          </a:p>
          <a:p>
            <a:r>
              <a:rPr lang="en-US" dirty="0" smtClean="0"/>
              <a:t>Projector</a:t>
            </a:r>
          </a:p>
          <a:p>
            <a:r>
              <a:rPr lang="en-US" dirty="0" smtClean="0"/>
              <a:t>Smart phones equipped with accelerometers and magnetometers </a:t>
            </a:r>
          </a:p>
          <a:p>
            <a:r>
              <a:rPr lang="en-US" dirty="0" smtClean="0"/>
              <a:t> ADX 1345</a:t>
            </a:r>
            <a:r>
              <a:rPr lang="en-US" dirty="0" smtClean="0"/>
              <a:t>: three-axis </a:t>
            </a:r>
            <a:r>
              <a:rPr lang="en-US" dirty="0" smtClean="0"/>
              <a:t>accelerometer with high resolution (13-bit) measurement up to ±</a:t>
            </a:r>
            <a:r>
              <a:rPr lang="en-US" dirty="0" smtClean="0"/>
              <a:t>16g</a:t>
            </a:r>
          </a:p>
          <a:p>
            <a:r>
              <a:rPr lang="en-US" dirty="0" smtClean="0"/>
              <a:t>HMC6352</a:t>
            </a:r>
            <a:r>
              <a:rPr lang="en-US" b="1" dirty="0" smtClean="0"/>
              <a:t>: </a:t>
            </a:r>
            <a:r>
              <a:rPr lang="en-US" dirty="0" smtClean="0"/>
              <a:t>0.5 </a:t>
            </a:r>
            <a:r>
              <a:rPr lang="en-US" dirty="0" smtClean="0"/>
              <a:t>degree heading resolution1 to 20Hz selectable update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AVR 28 Pin 20MHz 32K 6A/D - ATMega328:23 I/O lines, 6 of which are channels for the 10-bit </a:t>
            </a:r>
            <a:r>
              <a:rPr lang="en-US" dirty="0" smtClean="0"/>
              <a:t>ADC, runs </a:t>
            </a:r>
            <a:r>
              <a:rPr lang="en-US" dirty="0" smtClean="0"/>
              <a:t>up to 20MHz </a:t>
            </a:r>
            <a:endParaRPr lang="en-US" dirty="0" smtClean="0"/>
          </a:p>
          <a:p>
            <a:r>
              <a:rPr lang="en-US" dirty="0" err="1" smtClean="0"/>
              <a:t>XBee</a:t>
            </a:r>
            <a:r>
              <a:rPr lang="en-US" dirty="0" smtClean="0"/>
              <a:t> 1mW Chip </a:t>
            </a:r>
            <a:r>
              <a:rPr lang="en-US" dirty="0" smtClean="0"/>
              <a:t>Antenna: </a:t>
            </a:r>
            <a:r>
              <a:rPr lang="en-US" dirty="0" smtClean="0"/>
              <a:t>300ft (100m) range, 250kbps Max data rate, 3.3V @ 50mA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302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RADAGAST power of the worlds</vt:lpstr>
      <vt:lpstr>Collaborative Digital Canvas </vt:lpstr>
      <vt:lpstr>Competitive Analysis</vt:lpstr>
      <vt:lpstr>Requirements</vt:lpstr>
      <vt:lpstr>Technical Specification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RADAGAST power of the worlds</dc:title>
  <dc:creator>a</dc:creator>
  <cp:lastModifiedBy>a</cp:lastModifiedBy>
  <cp:revision>17</cp:revision>
  <dcterms:created xsi:type="dcterms:W3CDTF">2010-01-25T16:11:21Z</dcterms:created>
  <dcterms:modified xsi:type="dcterms:W3CDTF">2010-01-26T23:12:45Z</dcterms:modified>
</cp:coreProperties>
</file>