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9" autoAdjust="0"/>
    <p:restoredTop sz="86414" autoAdjust="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09E7-7326-43C4-BBDE-844A9D44ED0F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155E4-BC1A-451C-89F9-04E4400BC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PYREMat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18-549 Embedded System Design</a:t>
            </a:r>
          </a:p>
          <a:p>
            <a:r>
              <a:rPr lang="en-US" dirty="0" err="1" smtClean="0"/>
              <a:t>Pooya</a:t>
            </a:r>
            <a:r>
              <a:rPr lang="en-US" dirty="0" smtClean="0"/>
              <a:t> </a:t>
            </a:r>
            <a:r>
              <a:rPr lang="en-US" dirty="0" err="1" smtClean="0"/>
              <a:t>Khorrami</a:t>
            </a:r>
            <a:r>
              <a:rPr lang="en-US" dirty="0" smtClean="0"/>
              <a:t>, </a:t>
            </a:r>
            <a:r>
              <a:rPr lang="en-US" dirty="0" err="1" smtClean="0"/>
              <a:t>Yush</a:t>
            </a:r>
            <a:r>
              <a:rPr lang="en-US" dirty="0" smtClean="0"/>
              <a:t> Gupta, Ross </a:t>
            </a:r>
            <a:r>
              <a:rPr lang="en-US" dirty="0" err="1" smtClean="0"/>
              <a:t>Finman</a:t>
            </a:r>
            <a:r>
              <a:rPr lang="en-US" dirty="0" smtClean="0"/>
              <a:t>, Evan </a:t>
            </a:r>
            <a:r>
              <a:rPr lang="en-US" dirty="0" err="1" smtClean="0"/>
              <a:t>Mullinix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Game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324600" y="533400"/>
            <a:ext cx="2514600" cy="2590800"/>
            <a:chOff x="6324600" y="4114800"/>
            <a:chExt cx="2514600" cy="2590800"/>
          </a:xfrm>
        </p:grpSpPr>
        <p:sp>
          <p:nvSpPr>
            <p:cNvPr id="7" name="Rectangle 6"/>
            <p:cNvSpPr/>
            <p:nvPr/>
          </p:nvSpPr>
          <p:spPr>
            <a:xfrm>
              <a:off x="6324600" y="4114800"/>
              <a:ext cx="2514600" cy="2590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400800" y="4191000"/>
              <a:ext cx="519659" cy="51965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024141" y="4191000"/>
              <a:ext cx="519659" cy="51965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3741" y="4191000"/>
              <a:ext cx="519659" cy="51965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243341" y="4191000"/>
              <a:ext cx="519659" cy="51965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400800" y="4814341"/>
              <a:ext cx="519659" cy="51965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24141" y="4814341"/>
              <a:ext cx="519659" cy="51965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633741" y="4814341"/>
              <a:ext cx="519659" cy="51965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243341" y="4814341"/>
              <a:ext cx="519659" cy="51965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5423941"/>
              <a:ext cx="519659" cy="5196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024141" y="5423941"/>
              <a:ext cx="519659" cy="5196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3741" y="5423941"/>
              <a:ext cx="519659" cy="519659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243341" y="5423941"/>
              <a:ext cx="519659" cy="519659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400800" y="6033541"/>
              <a:ext cx="519659" cy="5196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024141" y="6033541"/>
              <a:ext cx="519659" cy="5196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633741" y="6033541"/>
              <a:ext cx="519659" cy="519659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243341" y="6033541"/>
              <a:ext cx="519659" cy="519659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4 players</a:t>
            </a:r>
          </a:p>
          <a:p>
            <a:r>
              <a:rPr lang="en-US" dirty="0" smtClean="0"/>
              <a:t>Each player assigned a color</a:t>
            </a:r>
          </a:p>
          <a:p>
            <a:r>
              <a:rPr lang="en-US" dirty="0" smtClean="0"/>
              <a:t>Player must stay</a:t>
            </a:r>
            <a:r>
              <a:rPr lang="en-US" baseline="0" dirty="0" smtClean="0"/>
              <a:t> on his color</a:t>
            </a:r>
          </a:p>
          <a:p>
            <a:r>
              <a:rPr lang="en-US" dirty="0" smtClean="0"/>
              <a:t>Tiles</a:t>
            </a:r>
            <a:r>
              <a:rPr lang="en-US" baseline="0" dirty="0" smtClean="0"/>
              <a:t> change color randomly</a:t>
            </a:r>
            <a:r>
              <a:rPr lang="en-US" dirty="0" smtClean="0"/>
              <a:t> </a:t>
            </a:r>
            <a:r>
              <a:rPr lang="en-US" baseline="0" dirty="0" smtClean="0"/>
              <a:t>at increasing rate</a:t>
            </a:r>
          </a:p>
          <a:p>
            <a:r>
              <a:rPr lang="en-US" dirty="0"/>
              <a:t>P</a:t>
            </a:r>
            <a:r>
              <a:rPr lang="en-US" dirty="0" smtClean="0"/>
              <a:t>layers</a:t>
            </a:r>
            <a:r>
              <a:rPr lang="en-US" baseline="0" dirty="0" smtClean="0"/>
              <a:t> eliminated when they miss pads</a:t>
            </a:r>
          </a:p>
          <a:p>
            <a:r>
              <a:rPr lang="en-US" baseline="0" dirty="0" smtClean="0"/>
              <a:t>Last player remaining wins</a:t>
            </a:r>
          </a:p>
          <a:p>
            <a:r>
              <a:rPr lang="en-US" baseline="0" dirty="0" smtClean="0"/>
              <a:t>Possible Single player mode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7041078" y="5900056"/>
            <a:ext cx="2286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38200" y="2286000"/>
            <a:ext cx="4495800" cy="1981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38200" y="2209800"/>
            <a:ext cx="4495800" cy="1981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 Construction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600200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Silicone bubble</a:t>
            </a:r>
            <a:endParaRPr lang="en-US" dirty="0"/>
          </a:p>
        </p:txBody>
      </p:sp>
      <p:sp>
        <p:nvSpPr>
          <p:cNvPr id="6" name="Arc 5"/>
          <p:cNvSpPr/>
          <p:nvPr/>
        </p:nvSpPr>
        <p:spPr>
          <a:xfrm>
            <a:off x="1066800" y="1981200"/>
            <a:ext cx="4038600" cy="2590800"/>
          </a:xfrm>
          <a:prstGeom prst="arc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1066800" y="1981200"/>
            <a:ext cx="4038600" cy="2590800"/>
          </a:xfrm>
          <a:prstGeom prst="arc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flipH="1">
            <a:off x="1066800" y="2438400"/>
            <a:ext cx="4038600" cy="1600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1066800" y="2438400"/>
            <a:ext cx="4038600" cy="1600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H="1" flipV="1">
            <a:off x="1066800" y="2438400"/>
            <a:ext cx="4038600" cy="16002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flipV="1">
            <a:off x="1066800" y="2438400"/>
            <a:ext cx="4038600" cy="16002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8600" y="3048000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im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24000" y="2209800"/>
            <a:ext cx="3124200" cy="6858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7"/>
          </p:cNvCxnSpPr>
          <p:nvPr/>
        </p:nvCxnSpPr>
        <p:spPr>
          <a:xfrm rot="10800000" flipV="1">
            <a:off x="4190672" y="1752599"/>
            <a:ext cx="1371929" cy="557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62600" y="1524000"/>
            <a:ext cx="185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metal contact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447800" y="2970212"/>
            <a:ext cx="3352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219200" y="3276600"/>
            <a:ext cx="3733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600200" y="3581400"/>
            <a:ext cx="312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4800600" y="2590800"/>
            <a:ext cx="1600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00800" y="2286000"/>
            <a:ext cx="23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metal contacts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436426" y="6035633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6964878" y="5442856"/>
            <a:ext cx="1721922" cy="1147948"/>
          </a:xfrm>
          <a:custGeom>
            <a:avLst/>
            <a:gdLst>
              <a:gd name="connsiteX0" fmla="*/ 0 w 1721922"/>
              <a:gd name="connsiteY0" fmla="*/ 67294 h 1147948"/>
              <a:gd name="connsiteX1" fmla="*/ 510639 w 1721922"/>
              <a:gd name="connsiteY1" fmla="*/ 114795 h 1147948"/>
              <a:gd name="connsiteX2" fmla="*/ 1140031 w 1721922"/>
              <a:gd name="connsiteY2" fmla="*/ 756063 h 1147948"/>
              <a:gd name="connsiteX3" fmla="*/ 1615044 w 1721922"/>
              <a:gd name="connsiteY3" fmla="*/ 981694 h 1147948"/>
              <a:gd name="connsiteX4" fmla="*/ 1721922 w 1721922"/>
              <a:gd name="connsiteY4" fmla="*/ 1147948 h 1147948"/>
              <a:gd name="connsiteX5" fmla="*/ 1721922 w 1721922"/>
              <a:gd name="connsiteY5" fmla="*/ 1147948 h 114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922" h="1147948">
                <a:moveTo>
                  <a:pt x="0" y="67294"/>
                </a:moveTo>
                <a:cubicBezTo>
                  <a:pt x="160317" y="33647"/>
                  <a:pt x="320634" y="0"/>
                  <a:pt x="510639" y="114795"/>
                </a:cubicBezTo>
                <a:cubicBezTo>
                  <a:pt x="700644" y="229590"/>
                  <a:pt x="955964" y="611580"/>
                  <a:pt x="1140031" y="756063"/>
                </a:cubicBezTo>
                <a:cubicBezTo>
                  <a:pt x="1324099" y="900546"/>
                  <a:pt x="1518062" y="916380"/>
                  <a:pt x="1615044" y="981694"/>
                </a:cubicBezTo>
                <a:cubicBezTo>
                  <a:pt x="1712026" y="1047008"/>
                  <a:pt x="1721922" y="1147948"/>
                  <a:pt x="1721922" y="1147948"/>
                </a:cubicBezTo>
                <a:lnTo>
                  <a:pt x="1721922" y="1147948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574478" y="529045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im</a:t>
            </a:r>
            <a:endParaRPr lang="en-US" dirty="0"/>
          </a:p>
        </p:txBody>
      </p:sp>
      <p:sp>
        <p:nvSpPr>
          <p:cNvPr id="56" name="Arc 55"/>
          <p:cNvSpPr/>
          <p:nvPr/>
        </p:nvSpPr>
        <p:spPr>
          <a:xfrm flipH="1">
            <a:off x="6924303" y="5900056"/>
            <a:ext cx="228600" cy="152400"/>
          </a:xfrm>
          <a:prstGeom prst="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flipH="1" flipV="1">
            <a:off x="6924303" y="5888181"/>
            <a:ext cx="228600" cy="152400"/>
          </a:xfrm>
          <a:prstGeom prst="arc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283533" y="5928755"/>
            <a:ext cx="617516" cy="641267"/>
          </a:xfrm>
          <a:custGeom>
            <a:avLst/>
            <a:gdLst>
              <a:gd name="connsiteX0" fmla="*/ 0 w 617516"/>
              <a:gd name="connsiteY0" fmla="*/ 0 h 641267"/>
              <a:gd name="connsiteX1" fmla="*/ 356259 w 617516"/>
              <a:gd name="connsiteY1" fmla="*/ 166254 h 641267"/>
              <a:gd name="connsiteX2" fmla="*/ 617516 w 617516"/>
              <a:gd name="connsiteY2" fmla="*/ 641267 h 64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516" h="641267">
                <a:moveTo>
                  <a:pt x="0" y="0"/>
                </a:moveTo>
                <a:cubicBezTo>
                  <a:pt x="126670" y="29688"/>
                  <a:pt x="253340" y="59376"/>
                  <a:pt x="356259" y="166254"/>
                </a:cubicBezTo>
                <a:cubicBezTo>
                  <a:pt x="459178" y="273132"/>
                  <a:pt x="538347" y="457199"/>
                  <a:pt x="617516" y="64126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283533" y="6000007"/>
            <a:ext cx="581890" cy="629393"/>
          </a:xfrm>
          <a:custGeom>
            <a:avLst/>
            <a:gdLst>
              <a:gd name="connsiteX0" fmla="*/ 0 w 581890"/>
              <a:gd name="connsiteY0" fmla="*/ 0 h 629393"/>
              <a:gd name="connsiteX1" fmla="*/ 273132 w 581890"/>
              <a:gd name="connsiteY1" fmla="*/ 71252 h 629393"/>
              <a:gd name="connsiteX2" fmla="*/ 475013 w 581890"/>
              <a:gd name="connsiteY2" fmla="*/ 380011 h 629393"/>
              <a:gd name="connsiteX3" fmla="*/ 581890 w 581890"/>
              <a:gd name="connsiteY3" fmla="*/ 629393 h 629393"/>
              <a:gd name="connsiteX4" fmla="*/ 581890 w 581890"/>
              <a:gd name="connsiteY4" fmla="*/ 629393 h 62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890" h="629393">
                <a:moveTo>
                  <a:pt x="0" y="0"/>
                </a:moveTo>
                <a:cubicBezTo>
                  <a:pt x="96981" y="3958"/>
                  <a:pt x="193963" y="7917"/>
                  <a:pt x="273132" y="71252"/>
                </a:cubicBezTo>
                <a:cubicBezTo>
                  <a:pt x="352301" y="134587"/>
                  <a:pt x="423553" y="286988"/>
                  <a:pt x="475013" y="380011"/>
                </a:cubicBezTo>
                <a:cubicBezTo>
                  <a:pt x="526473" y="473035"/>
                  <a:pt x="581890" y="629393"/>
                  <a:pt x="581890" y="629393"/>
                </a:cubicBezTo>
                <a:lnTo>
                  <a:pt x="581890" y="62939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231980" y="6488668"/>
            <a:ext cx="10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RGB LEDs</a:t>
            </a:r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5680364" y="5026230"/>
            <a:ext cx="1258784" cy="486888"/>
          </a:xfrm>
          <a:custGeom>
            <a:avLst/>
            <a:gdLst>
              <a:gd name="connsiteX0" fmla="*/ 1258784 w 1258784"/>
              <a:gd name="connsiteY0" fmla="*/ 486888 h 486888"/>
              <a:gd name="connsiteX1" fmla="*/ 866898 w 1258784"/>
              <a:gd name="connsiteY1" fmla="*/ 225631 h 486888"/>
              <a:gd name="connsiteX2" fmla="*/ 0 w 1258784"/>
              <a:gd name="connsiteY2" fmla="*/ 0 h 486888"/>
              <a:gd name="connsiteX3" fmla="*/ 0 w 1258784"/>
              <a:gd name="connsiteY3" fmla="*/ 0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8784" h="486888">
                <a:moveTo>
                  <a:pt x="1258784" y="486888"/>
                </a:moveTo>
                <a:cubicBezTo>
                  <a:pt x="1167739" y="396833"/>
                  <a:pt x="1076695" y="306779"/>
                  <a:pt x="866898" y="225631"/>
                </a:cubicBezTo>
                <a:cubicBezTo>
                  <a:pt x="657101" y="144483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706094" y="6052456"/>
            <a:ext cx="1258784" cy="486888"/>
          </a:xfrm>
          <a:custGeom>
            <a:avLst/>
            <a:gdLst>
              <a:gd name="connsiteX0" fmla="*/ 1258784 w 1258784"/>
              <a:gd name="connsiteY0" fmla="*/ 486888 h 486888"/>
              <a:gd name="connsiteX1" fmla="*/ 866898 w 1258784"/>
              <a:gd name="connsiteY1" fmla="*/ 225631 h 486888"/>
              <a:gd name="connsiteX2" fmla="*/ 0 w 1258784"/>
              <a:gd name="connsiteY2" fmla="*/ 0 h 486888"/>
              <a:gd name="connsiteX3" fmla="*/ 0 w 1258784"/>
              <a:gd name="connsiteY3" fmla="*/ 0 h 48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8784" h="486888">
                <a:moveTo>
                  <a:pt x="1258784" y="486888"/>
                </a:moveTo>
                <a:cubicBezTo>
                  <a:pt x="1167739" y="396833"/>
                  <a:pt x="1076695" y="306779"/>
                  <a:pt x="866898" y="225631"/>
                </a:cubicBezTo>
                <a:cubicBezTo>
                  <a:pt x="657101" y="144483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57200" y="4419600"/>
            <a:ext cx="233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 mounting surface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267200" y="5257800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Silicone bubble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219200"/>
            <a:ext cx="304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12938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4462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1295400"/>
            <a:ext cx="18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3.3V Wall adapter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2057400"/>
            <a:ext cx="1676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Arduino</a:t>
            </a:r>
            <a:r>
              <a:rPr lang="en-US" dirty="0" smtClean="0"/>
              <a:t> Mini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1"/>
          </p:cNvCxnSpPr>
          <p:nvPr/>
        </p:nvCxnSpPr>
        <p:spPr>
          <a:xfrm rot="16200000" flipH="1">
            <a:off x="1123950" y="1847850"/>
            <a:ext cx="647700" cy="457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62200" y="3048000"/>
            <a:ext cx="2057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Shift Register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62200" y="3733800"/>
            <a:ext cx="20574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Green Shift Register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62200" y="4419600"/>
            <a:ext cx="2057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Shift Register</a:t>
            </a:r>
            <a:endParaRPr lang="en-US" dirty="0"/>
          </a:p>
        </p:txBody>
      </p:sp>
      <p:cxnSp>
        <p:nvCxnSpPr>
          <p:cNvPr id="17" name="Elbow Connector 16"/>
          <p:cNvCxnSpPr>
            <a:endCxn id="15" idx="1"/>
          </p:cNvCxnSpPr>
          <p:nvPr/>
        </p:nvCxnSpPr>
        <p:spPr>
          <a:xfrm rot="16200000" flipH="1">
            <a:off x="1143000" y="3429000"/>
            <a:ext cx="1905000" cy="5334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1"/>
          </p:cNvCxnSpPr>
          <p:nvPr/>
        </p:nvCxnSpPr>
        <p:spPr>
          <a:xfrm rot="10800000">
            <a:off x="1828800" y="3962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828801" y="3275011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2050" y="3048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990600" y="36576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00" y="4572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409700" y="33139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81200" y="3886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828800" y="2971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057400" y="3200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" y="2667000"/>
            <a:ext cx="110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lines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>
          <a:xfrm>
            <a:off x="1334865" y="2851666"/>
            <a:ext cx="570135" cy="43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3" idx="3"/>
          </p:cNvCxnSpPr>
          <p:nvPr/>
        </p:nvCxnSpPr>
        <p:spPr>
          <a:xfrm>
            <a:off x="1321205" y="3232666"/>
            <a:ext cx="407645" cy="43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981994" y="5486400"/>
            <a:ext cx="1218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514600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4391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590006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6677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7439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8201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8963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29725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30487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31249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3199606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85800" y="6324600"/>
            <a:ext cx="152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Pad0 Blue LED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3277394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3352006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3428206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3504406" y="5104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2095500" y="58293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2172494" y="61333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2095500" y="62865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>
            <a:off x="2286000" y="6096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" idx="2"/>
          </p:cNvCxnSpPr>
          <p:nvPr/>
        </p:nvCxnSpPr>
        <p:spPr>
          <a:xfrm rot="16200000" flipH="1">
            <a:off x="-342900" y="3314700"/>
            <a:ext cx="4038600" cy="914400"/>
          </a:xfrm>
          <a:prstGeom prst="bentConnector3">
            <a:avLst>
              <a:gd name="adj1" fmla="val 1002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52800" y="24384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52800" y="25146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352800" y="25908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352800" y="2665412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rapezoid 92"/>
          <p:cNvSpPr/>
          <p:nvPr/>
        </p:nvSpPr>
        <p:spPr>
          <a:xfrm>
            <a:off x="5410200" y="2362200"/>
            <a:ext cx="1447800" cy="3810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Multiplexer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4955382" y="3352800"/>
            <a:ext cx="1218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5487988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54125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5563394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56411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7173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57935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58697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59459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60221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60983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6172994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6250782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6325394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401594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6477794" y="29710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181600" y="4038600"/>
            <a:ext cx="2093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Pad0 Contact Switch</a:t>
            </a:r>
            <a:endParaRPr lang="en-US" dirty="0"/>
          </a:p>
        </p:txBody>
      </p:sp>
      <p:cxnSp>
        <p:nvCxnSpPr>
          <p:cNvPr id="112" name="Straight Arrow Connector 111"/>
          <p:cNvCxnSpPr/>
          <p:nvPr/>
        </p:nvCxnSpPr>
        <p:spPr>
          <a:xfrm rot="10800000">
            <a:off x="3429000" y="22098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6096000" y="2286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Pourable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translucent silicone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RGB LEDs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Casting resin (for rim)</a:t>
            </a:r>
            <a:endParaRPr lang="en-US" sz="3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Hard</a:t>
            </a:r>
            <a:r>
              <a:rPr lang="en-US" baseline="0" dirty="0" smtClean="0"/>
              <a:t>board (for mat)</a:t>
            </a:r>
          </a:p>
          <a:p>
            <a:r>
              <a:rPr lang="en-US" baseline="0" dirty="0" err="1" smtClean="0"/>
              <a:t>Arduino</a:t>
            </a:r>
            <a:r>
              <a:rPr lang="en-US" baseline="0" dirty="0" smtClean="0"/>
              <a:t> microcontroller and power supply</a:t>
            </a:r>
          </a:p>
          <a:p>
            <a:r>
              <a:rPr lang="en-US" baseline="0" dirty="0" smtClean="0"/>
              <a:t>ICS: transistors, multiplexers, shift registers</a:t>
            </a:r>
          </a:p>
          <a:p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Misc: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caulking, epoxy glue, wiring,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Risks / </a:t>
            </a:r>
            <a:r>
              <a:rPr lang="en-US" dirty="0" smtClean="0"/>
              <a:t>Mitigation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Mitigation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Arduino</a:t>
                      </a:r>
                      <a:r>
                        <a:rPr lang="en-US" baseline="0" dirty="0" smtClean="0"/>
                        <a:t> code will be too bloated to fit in the processor memory or too slow because of the libraries that we’re 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code in c without using </a:t>
                      </a:r>
                      <a:r>
                        <a:rPr lang="en-US" baseline="0" dirty="0" err="1" smtClean="0"/>
                        <a:t>arduino</a:t>
                      </a:r>
                      <a:r>
                        <a:rPr lang="en-US" baseline="0" dirty="0" smtClean="0"/>
                        <a:t> libraries, use </a:t>
                      </a:r>
                      <a:r>
                        <a:rPr lang="en-US" baseline="0" dirty="0" err="1" smtClean="0"/>
                        <a:t>avr-gcc</a:t>
                      </a:r>
                      <a:r>
                        <a:rPr lang="en-US" baseline="0" dirty="0" smtClean="0"/>
                        <a:t>  to </a:t>
                      </a:r>
                      <a:r>
                        <a:rPr lang="en-US" baseline="0" dirty="0" err="1" smtClean="0"/>
                        <a:t>complile</a:t>
                      </a:r>
                      <a:r>
                        <a:rPr lang="en-US" baseline="0" dirty="0" smtClean="0"/>
                        <a:t> the code and upload the binary image manually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Wiring will break or become undone when</a:t>
                      </a:r>
                      <a:r>
                        <a:rPr lang="en-US" baseline="0" dirty="0" smtClean="0"/>
                        <a:t> the mat is folded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Keep</a:t>
                      </a:r>
                      <a:r>
                        <a:rPr lang="en-US" baseline="0" dirty="0" smtClean="0"/>
                        <a:t> wiring slack, use flexible wiring and put in strain reliefs.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pads will not be able</a:t>
                      </a:r>
                      <a:r>
                        <a:rPr lang="en-US" baseline="0" dirty="0" smtClean="0"/>
                        <a:t> to handle lateral loads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a strong epoxy around the outer edges, make the pads shallow, place a hard rim around the outside of the pads.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contact mechanism of the pads will not work properly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 of experimentation</a:t>
                      </a:r>
                      <a:r>
                        <a:rPr lang="en-US" baseline="0" dirty="0" smtClean="0"/>
                        <a:t> to get the design down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r>
              <a:rPr lang="en-US" baseline="0" dirty="0" smtClean="0"/>
              <a:t>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Arduino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A2D conversion,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pwm</a:t>
            </a:r>
            <a:r>
              <a:rPr lang="en-US" sz="3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working</a:t>
            </a:r>
          </a:p>
          <a:p>
            <a:r>
              <a:rPr lang="en-US" dirty="0" smtClean="0"/>
              <a:t>Working</a:t>
            </a:r>
            <a:r>
              <a:rPr lang="en-US" baseline="0" dirty="0" smtClean="0"/>
              <a:t> on manufacturing pads</a:t>
            </a:r>
          </a:p>
          <a:p>
            <a:r>
              <a:rPr lang="en-US" baseline="0" dirty="0" smtClean="0"/>
              <a:t>Parts ordered, coming 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1052955</TotalTime>
  <Words>282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PYREMat</vt:lpstr>
      <vt:lpstr>The Game</vt:lpstr>
      <vt:lpstr>Pad Construction</vt:lpstr>
      <vt:lpstr>Electronics</vt:lpstr>
      <vt:lpstr>Parts needed</vt:lpstr>
      <vt:lpstr>Risks / Mitigation</vt:lpstr>
      <vt:lpstr>Status Update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PYREMat</dc:title>
  <dc:creator>ypg</dc:creator>
  <cp:lastModifiedBy>ypg</cp:lastModifiedBy>
  <cp:revision>31</cp:revision>
  <dcterms:created xsi:type="dcterms:W3CDTF">2008-02-09T04:42:18Z</dcterms:created>
  <dcterms:modified xsi:type="dcterms:W3CDTF">2010-02-12T03:27:03Z</dcterms:modified>
</cp:coreProperties>
</file>