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4969"/>
  </p:normalViewPr>
  <p:slideViewPr>
    <p:cSldViewPr snapToGrid="0" snapToObjects="1">
      <p:cViewPr>
        <p:scale>
          <a:sx n="129" d="100"/>
          <a:sy n="129" d="100"/>
        </p:scale>
        <p:origin x="1064" y="-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B5852-4288-8341-B816-3900EDCABFEB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022C8-8CE4-F643-A49E-4E428226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/>
              <a:t>The operations used during bitap can be performed in </a:t>
            </a:r>
            <a:r>
              <a:rPr lang="en-US" sz="1400" b="0" i="0" dirty="0">
                <a:solidFill>
                  <a:srgbClr val="0070C0"/>
                </a:solidFill>
              </a:rPr>
              <a:t>parallel</a:t>
            </a:r>
            <a:r>
              <a:rPr lang="en-US" sz="1400" b="0" i="0" dirty="0"/>
              <a:t>, but high-throughput parallel bitap computation requires a large amount of memory bandwidth that is currently </a:t>
            </a:r>
            <a:r>
              <a:rPr lang="en-US" sz="1400" b="0" i="0" dirty="0">
                <a:solidFill>
                  <a:srgbClr val="C00000"/>
                </a:solidFill>
              </a:rPr>
              <a:t>unavailable to the processor. </a:t>
            </a:r>
            <a:r>
              <a:rPr lang="en-US" sz="1400" b="0" i="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400" b="0" i="0" dirty="0"/>
              <a:t>Memory bus is the bottleneck. </a:t>
            </a:r>
          </a:p>
          <a:p>
            <a:r>
              <a:rPr lang="en-US" sz="1400" i="0" dirty="0"/>
              <a:t>This is a problem for all approximate string matching problems but bitap is PIM- and SIMD-friendly since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entirely based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bitvectors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elementary bitwise operations.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PIM -&gt; perform bitwise operations near memory by bypassing the memory bus and with the help of many DRAM rows throughput is pretty high.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SIMD -&gt; we use its local high bandwidth memory/cache. Goal is again bypassing the memory bus in the offload mode.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22C8-8CE4-F643-A49E-4E42822675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78229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0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2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6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6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822959" y="1401977"/>
            <a:ext cx="7543801" cy="4467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2542" y="6468888"/>
            <a:ext cx="2057400" cy="269538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6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1DA4125-4ADB-3D43-AC9E-14E2B7C7F27B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438BEBE-C32E-9347-A0ED-A2A96304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6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401977"/>
            <a:ext cx="7543801" cy="4467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4299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C3A9-CBBB-B349-BD7E-813AC8C7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59"/>
            <a:ext cx="7543800" cy="2898648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Accelerating Approximate Pattern Matching with Processing-In-Memory (PIM) and Single-Instruction Multiple-Data (SIMD) Programming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E4D36-5DFB-804E-BDE7-36F8DBEC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371012"/>
            <a:ext cx="7543800" cy="1715390"/>
          </a:xfrm>
        </p:spPr>
        <p:txBody>
          <a:bodyPr>
            <a:normAutofit/>
          </a:bodyPr>
          <a:lstStyle/>
          <a:p>
            <a:pPr algn="ctr"/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Damla Senol Cali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1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endParaRPr lang="en-US" sz="1000" cap="none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Zülal Bingöl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2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, Jeremie S. Kim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1,3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Rachata Ausavarungnirun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1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, Saugata Ghose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1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Can Alkan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2</a:t>
            </a:r>
            <a:r>
              <a:rPr lang="en-US" sz="2200" cap="none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 and Onur Mutlu</a:t>
            </a:r>
            <a:r>
              <a:rPr lang="en-US" sz="2200" cap="none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3,1</a:t>
            </a:r>
            <a:endParaRPr lang="en-US" sz="2200" cap="none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E153A-4C0A-AB47-A1C8-D063E1C7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8280" cy="5084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29BD1C-E8DA-A443-A398-A6D7FABAB30E}"/>
              </a:ext>
            </a:extLst>
          </p:cNvPr>
          <p:cNvGrpSpPr/>
          <p:nvPr/>
        </p:nvGrpSpPr>
        <p:grpSpPr>
          <a:xfrm>
            <a:off x="481317" y="3693544"/>
            <a:ext cx="8228141" cy="2292904"/>
            <a:chOff x="481317" y="3693544"/>
            <a:chExt cx="8228141" cy="22929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74A74B-C607-B548-ABE9-AA01CC29F8B9}"/>
                </a:ext>
              </a:extLst>
            </p:cNvPr>
            <p:cNvGrpSpPr/>
            <p:nvPr/>
          </p:nvGrpSpPr>
          <p:grpSpPr>
            <a:xfrm>
              <a:off x="481317" y="5305805"/>
              <a:ext cx="8228141" cy="680643"/>
              <a:chOff x="453608" y="5305805"/>
              <a:chExt cx="8228141" cy="68064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ABC42AC-C28A-404A-B612-13B90568B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608" y="5412277"/>
                <a:ext cx="2568810" cy="47713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D3AAD4C-4FAC-C646-A1ED-B7CB0A259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3062" y="5305805"/>
                <a:ext cx="2960029" cy="68064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F7BA54-B99E-2E4B-A427-8D3ED4A20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3735" y="5407559"/>
                <a:ext cx="1918014" cy="477133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DE7B5B-96A5-124B-AFF3-7A9B84FEF50F}"/>
                </a:ext>
              </a:extLst>
            </p:cNvPr>
            <p:cNvSpPr/>
            <p:nvPr/>
          </p:nvSpPr>
          <p:spPr>
            <a:xfrm>
              <a:off x="825038" y="3693544"/>
              <a:ext cx="7541722" cy="146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461BD6-69C7-1548-9CFF-7E50A716F117}"/>
              </a:ext>
            </a:extLst>
          </p:cNvPr>
          <p:cNvSpPr txBox="1"/>
          <p:nvPr/>
        </p:nvSpPr>
        <p:spPr>
          <a:xfrm>
            <a:off x="259080" y="5305805"/>
            <a:ext cx="2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CBC08-8C28-6F4E-AC51-DB55CCEEE9C0}"/>
              </a:ext>
            </a:extLst>
          </p:cNvPr>
          <p:cNvSpPr txBox="1"/>
          <p:nvPr/>
        </p:nvSpPr>
        <p:spPr>
          <a:xfrm>
            <a:off x="3134330" y="5305805"/>
            <a:ext cx="2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2C42C-EF95-D349-9569-CC1AE6C4E80F}"/>
              </a:ext>
            </a:extLst>
          </p:cNvPr>
          <p:cNvSpPr txBox="1"/>
          <p:nvPr/>
        </p:nvSpPr>
        <p:spPr>
          <a:xfrm>
            <a:off x="6569207" y="5305805"/>
            <a:ext cx="2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97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45CC-04AF-8F44-B95C-7949860D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Poster SEQ-15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BDBC-9A38-2344-B6D3-EEE82FE9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01977"/>
            <a:ext cx="4449129" cy="47845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Bitap algorithm can perform string matching with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and simple bitwise operations. </a:t>
            </a: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the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 Neumann architecture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bus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CPU and the memory is the bottleneck of the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high-throughput parallel </a:t>
            </a:r>
            <a:r>
              <a:rPr lang="en-US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bitap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computations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Goals:</a:t>
            </a: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Overcoming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bus bottleneck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approximate string matching by performing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processing-in-memory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exploit the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internal bandwidth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available inside new and emerging memory technologies, and </a:t>
            </a:r>
          </a:p>
          <a:p>
            <a:pPr marL="36195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SIMD programming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with Xeon Phi to take advantage of the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amount of bit parallelism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available in the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bitap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algorithm.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5BF51-1B9F-EC47-B0EE-0F5275C2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20" y="1457325"/>
            <a:ext cx="3350468" cy="47291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5CD675-C053-7A48-93BA-9E8516F4DB8A}"/>
              </a:ext>
            </a:extLst>
          </p:cNvPr>
          <p:cNvGrpSpPr/>
          <p:nvPr/>
        </p:nvGrpSpPr>
        <p:grpSpPr>
          <a:xfrm>
            <a:off x="1257283" y="3271012"/>
            <a:ext cx="3847951" cy="523220"/>
            <a:chOff x="1217527" y="3241578"/>
            <a:chExt cx="384795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CDC29-C213-7643-BF51-C765FEC95CDB}"/>
                </a:ext>
              </a:extLst>
            </p:cNvPr>
            <p:cNvSpPr txBox="1"/>
            <p:nvPr/>
          </p:nvSpPr>
          <p:spPr>
            <a:xfrm>
              <a:off x="1217527" y="3312401"/>
              <a:ext cx="85164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146511-BBCC-884C-8130-FF8EC96A1E5A}"/>
                </a:ext>
              </a:extLst>
            </p:cNvPr>
            <p:cNvSpPr txBox="1"/>
            <p:nvPr/>
          </p:nvSpPr>
          <p:spPr>
            <a:xfrm>
              <a:off x="3909031" y="3312401"/>
              <a:ext cx="115644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278C7EB-7376-2949-BA02-B77CC6ED4D42}"/>
                </a:ext>
              </a:extLst>
            </p:cNvPr>
            <p:cNvCxnSpPr>
              <a:cxnSpLocks/>
            </p:cNvCxnSpPr>
            <p:nvPr/>
          </p:nvCxnSpPr>
          <p:spPr>
            <a:xfrm>
              <a:off x="2069174" y="3381523"/>
              <a:ext cx="1839857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04EB44-33BF-3B49-ADD1-C4FE26D76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9174" y="3636186"/>
              <a:ext cx="1839858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959E08-D240-024D-87A7-E0422591656D}"/>
                </a:ext>
              </a:extLst>
            </p:cNvPr>
            <p:cNvSpPr txBox="1"/>
            <p:nvPr/>
          </p:nvSpPr>
          <p:spPr>
            <a:xfrm>
              <a:off x="2419021" y="3241578"/>
              <a:ext cx="11835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 capacity</a:t>
              </a:r>
            </a:p>
            <a:p>
              <a:pPr algn="ctr"/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8147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5489879-DDF1-3B47-B3F5-DB6F6D612493}" vid="{33DDE609-D0E8-C249-A9C7-B34B636B08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632</TotalTime>
  <Words>255</Words>
  <Application>Microsoft Macintosh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Century</vt:lpstr>
      <vt:lpstr>Corbel</vt:lpstr>
      <vt:lpstr>Courier New</vt:lpstr>
      <vt:lpstr>Wingdings</vt:lpstr>
      <vt:lpstr>Theme1</vt:lpstr>
      <vt:lpstr>Accelerating Approximate Pattern Matching with Processing-In-Memory (PIM) and Single-Instruction Multiple-Data (SIMD) Programming</vt:lpstr>
      <vt:lpstr>Poster SEQ-15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2018-04-20T08:19:15Z</cp:lastPrinted>
  <dcterms:created xsi:type="dcterms:W3CDTF">2018-04-19T21:52:49Z</dcterms:created>
  <dcterms:modified xsi:type="dcterms:W3CDTF">2018-04-20T08:25:34Z</dcterms:modified>
</cp:coreProperties>
</file>